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505" r:id="rId2"/>
    <p:sldId id="506" r:id="rId3"/>
    <p:sldId id="507" r:id="rId4"/>
    <p:sldId id="50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9E111-CF43-4F45-AD38-435DFAB49436}" type="datetimeFigureOut">
              <a:rPr lang="zh-CN" altLang="en-US" smtClean="0"/>
              <a:t>2023/3/15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E77B0-9DB7-4135-8405-3A66B1EE9FC7}" type="slidenum">
              <a:rPr lang="zh-CN" altLang="en-US" smtClean="0"/>
              <a:t>‹#›</a:t>
            </a:fld>
            <a:endParaRPr lang="zh-CN" altLang="en-US"/>
          </a:p>
        </p:txBody>
      </p:sp>
    </p:spTree>
    <p:extLst>
      <p:ext uri="{BB962C8B-B14F-4D97-AF65-F5344CB8AC3E}">
        <p14:creationId xmlns:p14="http://schemas.microsoft.com/office/powerpoint/2010/main" val="3503491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2507EB8C-6B9A-9C79-1ED7-E21834308EFC}"/>
              </a:ext>
            </a:extLst>
          </p:cNvPr>
          <p:cNvSpPr>
            <a:spLocks noGrp="1" noRot="1" noChangeAspect="1" noChangeArrowheads="1" noTextEdit="1"/>
          </p:cNvSpPr>
          <p:nvPr>
            <p:ph type="sldImg"/>
          </p:nvPr>
        </p:nvSpPr>
        <p:spPr/>
      </p:sp>
      <p:sp>
        <p:nvSpPr>
          <p:cNvPr id="62467" name="备注占位符 2">
            <a:extLst>
              <a:ext uri="{FF2B5EF4-FFF2-40B4-BE49-F238E27FC236}">
                <a16:creationId xmlns:a16="http://schemas.microsoft.com/office/drawing/2014/main" id="{78795E24-730F-1262-54B8-83D5277397D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50AF580E-0D9D-365E-F4F4-68DC6A6CD98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ahoma" panose="020B0604030504040204" pitchFamily="34" charset="0"/>
                <a:ea typeface="宋体" panose="02010600030101010101" pitchFamily="2" charset="-122"/>
              </a:defRPr>
            </a:lvl1pPr>
            <a:lvl2pPr marL="742950" indent="-285750">
              <a:defRPr sz="1000">
                <a:solidFill>
                  <a:schemeClr val="tx1"/>
                </a:solidFill>
                <a:latin typeface="Tahoma" panose="020B0604030504040204" pitchFamily="34" charset="0"/>
                <a:ea typeface="宋体" panose="02010600030101010101" pitchFamily="2" charset="-122"/>
              </a:defRPr>
            </a:lvl2pPr>
            <a:lvl3pPr marL="1143000" indent="-228600">
              <a:defRPr sz="1000">
                <a:solidFill>
                  <a:schemeClr val="tx1"/>
                </a:solidFill>
                <a:latin typeface="Tahoma" panose="020B0604030504040204" pitchFamily="34" charset="0"/>
                <a:ea typeface="宋体" panose="02010600030101010101" pitchFamily="2" charset="-122"/>
              </a:defRPr>
            </a:lvl3pPr>
            <a:lvl4pPr marL="1600200" indent="-228600">
              <a:defRPr sz="1000">
                <a:solidFill>
                  <a:schemeClr val="tx1"/>
                </a:solidFill>
                <a:latin typeface="Tahoma" panose="020B0604030504040204" pitchFamily="34" charset="0"/>
                <a:ea typeface="宋体" panose="02010600030101010101" pitchFamily="2" charset="-122"/>
              </a:defRPr>
            </a:lvl4pPr>
            <a:lvl5pPr marL="2057400" indent="-22860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495FE6-CAA4-4053-97FF-2358B56E1622}" type="slidenum">
              <a:rPr kumimoji="0" lang="zh-CN" altLang="en-US" sz="12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01E2C516-3716-B876-4965-B0AB599DFBFC}"/>
              </a:ext>
            </a:extLst>
          </p:cNvPr>
          <p:cNvSpPr>
            <a:spLocks noGrp="1" noRot="1" noChangeAspect="1" noChangeArrowheads="1" noTextEdit="1"/>
          </p:cNvSpPr>
          <p:nvPr>
            <p:ph type="sldImg"/>
          </p:nvPr>
        </p:nvSpPr>
        <p:spPr/>
      </p:sp>
      <p:sp>
        <p:nvSpPr>
          <p:cNvPr id="64515" name="备注占位符 2">
            <a:extLst>
              <a:ext uri="{FF2B5EF4-FFF2-40B4-BE49-F238E27FC236}">
                <a16:creationId xmlns:a16="http://schemas.microsoft.com/office/drawing/2014/main" id="{A6BD44AA-5346-DB12-4E30-97FECE77677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472D5AA5-5F7A-73EE-D5F1-8C0A83684C1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ahoma" panose="020B0604030504040204" pitchFamily="34" charset="0"/>
                <a:ea typeface="宋体" panose="02010600030101010101" pitchFamily="2" charset="-122"/>
              </a:defRPr>
            </a:lvl1pPr>
            <a:lvl2pPr marL="742950" indent="-285750">
              <a:defRPr sz="1000">
                <a:solidFill>
                  <a:schemeClr val="tx1"/>
                </a:solidFill>
                <a:latin typeface="Tahoma" panose="020B0604030504040204" pitchFamily="34" charset="0"/>
                <a:ea typeface="宋体" panose="02010600030101010101" pitchFamily="2" charset="-122"/>
              </a:defRPr>
            </a:lvl2pPr>
            <a:lvl3pPr marL="1143000" indent="-228600">
              <a:defRPr sz="1000">
                <a:solidFill>
                  <a:schemeClr val="tx1"/>
                </a:solidFill>
                <a:latin typeface="Tahoma" panose="020B0604030504040204" pitchFamily="34" charset="0"/>
                <a:ea typeface="宋体" panose="02010600030101010101" pitchFamily="2" charset="-122"/>
              </a:defRPr>
            </a:lvl3pPr>
            <a:lvl4pPr marL="1600200" indent="-228600">
              <a:defRPr sz="1000">
                <a:solidFill>
                  <a:schemeClr val="tx1"/>
                </a:solidFill>
                <a:latin typeface="Tahoma" panose="020B0604030504040204" pitchFamily="34" charset="0"/>
                <a:ea typeface="宋体" panose="02010600030101010101" pitchFamily="2" charset="-122"/>
              </a:defRPr>
            </a:lvl4pPr>
            <a:lvl5pPr marL="2057400" indent="-22860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76864D0-7238-4094-BD05-4354D790C523}" type="slidenum">
              <a:rPr kumimoji="0" lang="zh-CN" altLang="en-US" sz="12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a:t>
            </a:fld>
            <a:endParaRPr kumimoji="0" lang="zh-CN" altLang="en-US" sz="12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AFC705B7-E5C9-CE98-D908-5411A8827094}"/>
              </a:ext>
            </a:extLst>
          </p:cNvPr>
          <p:cNvSpPr>
            <a:spLocks noGrp="1" noRot="1" noChangeAspect="1" noChangeArrowheads="1" noTextEdit="1"/>
          </p:cNvSpPr>
          <p:nvPr>
            <p:ph type="sldImg"/>
          </p:nvPr>
        </p:nvSpPr>
        <p:spPr/>
      </p:sp>
      <p:sp>
        <p:nvSpPr>
          <p:cNvPr id="66563" name="备注占位符 2">
            <a:extLst>
              <a:ext uri="{FF2B5EF4-FFF2-40B4-BE49-F238E27FC236}">
                <a16:creationId xmlns:a16="http://schemas.microsoft.com/office/drawing/2014/main" id="{EDD6649C-E868-C8B7-3D9F-561E69184D7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6564" name="灯片编号占位符 3">
            <a:extLst>
              <a:ext uri="{FF2B5EF4-FFF2-40B4-BE49-F238E27FC236}">
                <a16:creationId xmlns:a16="http://schemas.microsoft.com/office/drawing/2014/main" id="{040FA6F1-AEFD-D90C-A47A-FA397271B3A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ahoma" panose="020B0604030504040204" pitchFamily="34" charset="0"/>
                <a:ea typeface="宋体" panose="02010600030101010101" pitchFamily="2" charset="-122"/>
              </a:defRPr>
            </a:lvl1pPr>
            <a:lvl2pPr marL="742950" indent="-285750">
              <a:defRPr sz="1000">
                <a:solidFill>
                  <a:schemeClr val="tx1"/>
                </a:solidFill>
                <a:latin typeface="Tahoma" panose="020B0604030504040204" pitchFamily="34" charset="0"/>
                <a:ea typeface="宋体" panose="02010600030101010101" pitchFamily="2" charset="-122"/>
              </a:defRPr>
            </a:lvl2pPr>
            <a:lvl3pPr marL="1143000" indent="-228600">
              <a:defRPr sz="1000">
                <a:solidFill>
                  <a:schemeClr val="tx1"/>
                </a:solidFill>
                <a:latin typeface="Tahoma" panose="020B0604030504040204" pitchFamily="34" charset="0"/>
                <a:ea typeface="宋体" panose="02010600030101010101" pitchFamily="2" charset="-122"/>
              </a:defRPr>
            </a:lvl3pPr>
            <a:lvl4pPr marL="1600200" indent="-228600">
              <a:defRPr sz="1000">
                <a:solidFill>
                  <a:schemeClr val="tx1"/>
                </a:solidFill>
                <a:latin typeface="Tahoma" panose="020B0604030504040204" pitchFamily="34" charset="0"/>
                <a:ea typeface="宋体" panose="02010600030101010101" pitchFamily="2" charset="-122"/>
              </a:defRPr>
            </a:lvl4pPr>
            <a:lvl5pPr marL="2057400" indent="-22860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7E12756-B008-4D9F-8486-E8EEAAFDAD42}" type="slidenum">
              <a:rPr kumimoji="0" lang="zh-CN" altLang="en-US" sz="12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D1CBB20-B30A-23F4-509B-037F104E703B}"/>
              </a:ext>
            </a:extLst>
          </p:cNvPr>
          <p:cNvGrpSpPr>
            <a:grpSpLocks/>
          </p:cNvGrpSpPr>
          <p:nvPr/>
        </p:nvGrpSpPr>
        <p:grpSpPr bwMode="auto">
          <a:xfrm>
            <a:off x="1" y="2438401"/>
            <a:ext cx="12012084" cy="1052513"/>
            <a:chOff x="0" y="0"/>
            <a:chExt cx="5675" cy="663"/>
          </a:xfrm>
        </p:grpSpPr>
        <p:grpSp>
          <p:nvGrpSpPr>
            <p:cNvPr id="3" name="Group 3">
              <a:extLst>
                <a:ext uri="{FF2B5EF4-FFF2-40B4-BE49-F238E27FC236}">
                  <a16:creationId xmlns:a16="http://schemas.microsoft.com/office/drawing/2014/main" id="{B67BA267-AD44-9372-40E9-725224172021}"/>
                </a:ext>
              </a:extLst>
            </p:cNvPr>
            <p:cNvGrpSpPr>
              <a:grpSpLocks/>
            </p:cNvGrpSpPr>
            <p:nvPr/>
          </p:nvGrpSpPr>
          <p:grpSpPr bwMode="auto">
            <a:xfrm>
              <a:off x="183" y="68"/>
              <a:ext cx="448" cy="299"/>
              <a:chOff x="0" y="0"/>
              <a:chExt cx="624" cy="432"/>
            </a:xfrm>
          </p:grpSpPr>
          <p:sp>
            <p:nvSpPr>
              <p:cNvPr id="10" name="Rectangle 4">
                <a:extLst>
                  <a:ext uri="{FF2B5EF4-FFF2-40B4-BE49-F238E27FC236}">
                    <a16:creationId xmlns:a16="http://schemas.microsoft.com/office/drawing/2014/main" id="{574AC8F0-1827-FA4C-4017-2C36B108C455}"/>
                  </a:ext>
                </a:extLst>
              </p:cNvPr>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11" name="Rectangle 5">
                <a:extLst>
                  <a:ext uri="{FF2B5EF4-FFF2-40B4-BE49-F238E27FC236}">
                    <a16:creationId xmlns:a16="http://schemas.microsoft.com/office/drawing/2014/main" id="{283FB894-291F-59F6-FBB2-A4AFC39A764A}"/>
                  </a:ext>
                </a:extLst>
              </p:cNvPr>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grpSp>
        <p:grpSp>
          <p:nvGrpSpPr>
            <p:cNvPr id="4" name="Group 6">
              <a:extLst>
                <a:ext uri="{FF2B5EF4-FFF2-40B4-BE49-F238E27FC236}">
                  <a16:creationId xmlns:a16="http://schemas.microsoft.com/office/drawing/2014/main" id="{0D7CB0EF-FF76-4885-5D0F-3F48BF9CC21C}"/>
                </a:ext>
              </a:extLst>
            </p:cNvPr>
            <p:cNvGrpSpPr>
              <a:grpSpLocks/>
            </p:cNvGrpSpPr>
            <p:nvPr/>
          </p:nvGrpSpPr>
          <p:grpSpPr bwMode="auto">
            <a:xfrm>
              <a:off x="261" y="334"/>
              <a:ext cx="465" cy="299"/>
              <a:chOff x="0" y="0"/>
              <a:chExt cx="672" cy="432"/>
            </a:xfrm>
          </p:grpSpPr>
          <p:sp>
            <p:nvSpPr>
              <p:cNvPr id="8" name="Rectangle 7">
                <a:extLst>
                  <a:ext uri="{FF2B5EF4-FFF2-40B4-BE49-F238E27FC236}">
                    <a16:creationId xmlns:a16="http://schemas.microsoft.com/office/drawing/2014/main" id="{179F50F1-429F-A6A4-B8C8-BFA6FC4A6F3A}"/>
                  </a:ext>
                </a:extLst>
              </p:cNvPr>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9" name="Rectangle 8">
                <a:extLst>
                  <a:ext uri="{FF2B5EF4-FFF2-40B4-BE49-F238E27FC236}">
                    <a16:creationId xmlns:a16="http://schemas.microsoft.com/office/drawing/2014/main" id="{2B287B4C-47C0-8887-3F35-1A9107CD69DA}"/>
                  </a:ext>
                </a:extLst>
              </p:cNvPr>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grpSp>
        <p:sp>
          <p:nvSpPr>
            <p:cNvPr id="5" name="Rectangle 9">
              <a:extLst>
                <a:ext uri="{FF2B5EF4-FFF2-40B4-BE49-F238E27FC236}">
                  <a16:creationId xmlns:a16="http://schemas.microsoft.com/office/drawing/2014/main" id="{269AA5FD-34C1-2456-0CC7-D40E63405861}"/>
                </a:ext>
              </a:extLst>
            </p:cNvPr>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6" name="Rectangle 10">
              <a:extLst>
                <a:ext uri="{FF2B5EF4-FFF2-40B4-BE49-F238E27FC236}">
                  <a16:creationId xmlns:a16="http://schemas.microsoft.com/office/drawing/2014/main" id="{815A93A9-A4F4-1FDA-A526-E1CF64594DE7}"/>
                </a:ext>
              </a:extLst>
            </p:cNvPr>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7" name="Rectangle 11">
              <a:extLst>
                <a:ext uri="{FF2B5EF4-FFF2-40B4-BE49-F238E27FC236}">
                  <a16:creationId xmlns:a16="http://schemas.microsoft.com/office/drawing/2014/main" id="{EDD39257-9B74-1035-3A3E-1EEF7A5B6AB7}"/>
                </a:ext>
              </a:extLst>
            </p:cNvPr>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grpSp>
      <p:sp>
        <p:nvSpPr>
          <p:cNvPr id="2060"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2061"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 name="Rectangle 14">
            <a:extLst>
              <a:ext uri="{FF2B5EF4-FFF2-40B4-BE49-F238E27FC236}">
                <a16:creationId xmlns:a16="http://schemas.microsoft.com/office/drawing/2014/main" id="{66AD5E91-BA4A-DC6B-5B28-C5E319575133}"/>
              </a:ext>
            </a:extLst>
          </p:cNvPr>
          <p:cNvSpPr>
            <a:spLocks noGrp="1" noChangeArrowheads="1"/>
          </p:cNvSpPr>
          <p:nvPr>
            <p:ph type="dt" sz="half" idx="10"/>
          </p:nvPr>
        </p:nvSpPr>
        <p:spPr bwMode="auto">
          <a:xfrm>
            <a:off x="1320800" y="6248400"/>
            <a:ext cx="2540000" cy="457200"/>
          </a:xfrm>
          <a:prstGeom prst="rect">
            <a:avLst/>
          </a:prstGeom>
        </p:spPr>
        <p:txBody>
          <a:bodyPr vert="horz" wrap="square" lIns="91440" tIns="45720" rIns="91440" bIns="45720" numCol="1" anchor="b" anchorCtr="0" compatLnSpc="1"/>
          <a:lstStyle>
            <a:lvl1pPr eaLnBrk="1" hangingPunct="1">
              <a:buFont typeface="Arial" panose="020B0604020202020204" pitchFamily="34" charset="0"/>
              <a:buNone/>
              <a:defRPr sz="1400">
                <a:solidFill>
                  <a:schemeClr val="bg2"/>
                </a:solidFill>
              </a:defRPr>
            </a:lvl1pPr>
          </a:lstStyle>
          <a:p>
            <a:pPr>
              <a:defRPr/>
            </a:pPr>
            <a:endParaRPr lang="en-US" altLang="zh-CN"/>
          </a:p>
        </p:txBody>
      </p:sp>
      <p:sp>
        <p:nvSpPr>
          <p:cNvPr id="13" name="Rectangle 15">
            <a:extLst>
              <a:ext uri="{FF2B5EF4-FFF2-40B4-BE49-F238E27FC236}">
                <a16:creationId xmlns:a16="http://schemas.microsoft.com/office/drawing/2014/main" id="{CE3EECA3-2AD0-D645-E505-DE73749DFA06}"/>
              </a:ext>
            </a:extLst>
          </p:cNvPr>
          <p:cNvSpPr>
            <a:spLocks noGrp="1" noChangeArrowheads="1"/>
          </p:cNvSpPr>
          <p:nvPr>
            <p:ph type="ftr" sz="quarter" idx="11"/>
          </p:nvPr>
        </p:nvSpPr>
        <p:spPr bwMode="auto">
          <a:xfrm>
            <a:off x="4572000" y="6248400"/>
            <a:ext cx="3860800" cy="457200"/>
          </a:xfrm>
          <a:prstGeom prst="rect">
            <a:avLst/>
          </a:prstGeom>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chemeClr val="bg2"/>
                </a:solidFill>
              </a:defRPr>
            </a:lvl1pPr>
          </a:lstStyle>
          <a:p>
            <a:pPr>
              <a:defRPr/>
            </a:pPr>
            <a:endParaRPr lang="en-US" altLang="zh-CN"/>
          </a:p>
        </p:txBody>
      </p:sp>
      <p:sp>
        <p:nvSpPr>
          <p:cNvPr id="14" name="Rectangle 16">
            <a:extLst>
              <a:ext uri="{FF2B5EF4-FFF2-40B4-BE49-F238E27FC236}">
                <a16:creationId xmlns:a16="http://schemas.microsoft.com/office/drawing/2014/main" id="{4F65A7DB-7297-CBC3-113F-7A6BD12CC090}"/>
              </a:ext>
            </a:extLst>
          </p:cNvPr>
          <p:cNvSpPr>
            <a:spLocks noGrp="1" noChangeArrowheads="1"/>
          </p:cNvSpPr>
          <p:nvPr>
            <p:ph type="sldNum" sz="quarter" idx="12"/>
          </p:nvPr>
        </p:nvSpPr>
        <p:spPr>
          <a:xfrm>
            <a:off x="9144000" y="6248400"/>
            <a:ext cx="2540000" cy="457200"/>
          </a:xfrm>
        </p:spPr>
        <p:txBody>
          <a:bodyPr anchor="b"/>
          <a:lstStyle>
            <a:lvl1pPr>
              <a:defRPr>
                <a:solidFill>
                  <a:schemeClr val="bg2"/>
                </a:solidFill>
              </a:defRPr>
            </a:lvl1pPr>
          </a:lstStyle>
          <a:p>
            <a:pPr>
              <a:defRPr/>
            </a:pPr>
            <a:fld id="{7181E32C-58A5-40E9-AE4D-08E914B28BDF}" type="slidenum">
              <a:rPr lang="zh-CN" altLang="en-US"/>
              <a:pPr>
                <a:defRPr/>
              </a:pPr>
              <a:t>‹#›</a:t>
            </a:fld>
            <a:endParaRPr lang="zh-CN" altLang="en-US"/>
          </a:p>
        </p:txBody>
      </p:sp>
    </p:spTree>
    <p:extLst>
      <p:ext uri="{BB962C8B-B14F-4D97-AF65-F5344CB8AC3E}">
        <p14:creationId xmlns:p14="http://schemas.microsoft.com/office/powerpoint/2010/main" val="240268701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3765A324-F53F-25E6-60A3-CA3E2FA91BEE}"/>
              </a:ext>
            </a:extLst>
          </p:cNvPr>
          <p:cNvSpPr>
            <a:spLocks noGrp="1" noChangeArrowheads="1"/>
          </p:cNvSpPr>
          <p:nvPr>
            <p:ph type="sldNum" sz="quarter" idx="10"/>
          </p:nvPr>
        </p:nvSpPr>
        <p:spPr>
          <a:ln/>
        </p:spPr>
        <p:txBody>
          <a:bodyPr/>
          <a:lstStyle>
            <a:lvl1pPr>
              <a:defRPr/>
            </a:lvl1pPr>
          </a:lstStyle>
          <a:p>
            <a:pPr>
              <a:defRPr/>
            </a:pPr>
            <a:fld id="{A83E3780-C695-443F-BB01-6325D215B733}" type="slidenum">
              <a:rPr lang="zh-CN" altLang="en-US"/>
              <a:pPr>
                <a:defRPr/>
              </a:pPr>
              <a:t>‹#›</a:t>
            </a:fld>
            <a:endParaRPr lang="zh-CN" altLang="en-US"/>
          </a:p>
        </p:txBody>
      </p:sp>
    </p:spTree>
    <p:extLst>
      <p:ext uri="{BB962C8B-B14F-4D97-AF65-F5344CB8AC3E}">
        <p14:creationId xmlns:p14="http://schemas.microsoft.com/office/powerpoint/2010/main" val="224092503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0"/>
            <a:ext cx="3048000" cy="6858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0" y="0"/>
            <a:ext cx="8940800" cy="6858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48F80266-A312-A6A4-3B2B-5C642071BB8A}"/>
              </a:ext>
            </a:extLst>
          </p:cNvPr>
          <p:cNvSpPr>
            <a:spLocks noGrp="1" noChangeArrowheads="1"/>
          </p:cNvSpPr>
          <p:nvPr>
            <p:ph type="sldNum" sz="quarter" idx="10"/>
          </p:nvPr>
        </p:nvSpPr>
        <p:spPr>
          <a:ln/>
        </p:spPr>
        <p:txBody>
          <a:bodyPr/>
          <a:lstStyle>
            <a:lvl1pPr>
              <a:defRPr/>
            </a:lvl1pPr>
          </a:lstStyle>
          <a:p>
            <a:pPr>
              <a:defRPr/>
            </a:pPr>
            <a:fld id="{83B72314-57B9-4516-A367-56E461B2F88D}" type="slidenum">
              <a:rPr lang="zh-CN" altLang="en-US"/>
              <a:pPr>
                <a:defRPr/>
              </a:pPr>
              <a:t>‹#›</a:t>
            </a:fld>
            <a:endParaRPr lang="zh-CN" altLang="en-US"/>
          </a:p>
        </p:txBody>
      </p:sp>
    </p:spTree>
    <p:extLst>
      <p:ext uri="{BB962C8B-B14F-4D97-AF65-F5344CB8AC3E}">
        <p14:creationId xmlns:p14="http://schemas.microsoft.com/office/powerpoint/2010/main" val="369229964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74AD81CE-26CF-30DB-EEB7-E37AC1C0E8FC}"/>
              </a:ext>
            </a:extLst>
          </p:cNvPr>
          <p:cNvSpPr>
            <a:spLocks noGrp="1" noChangeArrowheads="1"/>
          </p:cNvSpPr>
          <p:nvPr>
            <p:ph type="sldNum" sz="quarter" idx="10"/>
          </p:nvPr>
        </p:nvSpPr>
        <p:spPr>
          <a:ln/>
        </p:spPr>
        <p:txBody>
          <a:bodyPr/>
          <a:lstStyle>
            <a:lvl1pPr>
              <a:defRPr/>
            </a:lvl1pPr>
          </a:lstStyle>
          <a:p>
            <a:pPr>
              <a:defRPr/>
            </a:pPr>
            <a:fld id="{C4E5E42D-8F17-4549-BC24-6025DB38DBC3}" type="slidenum">
              <a:rPr lang="zh-CN" altLang="en-US"/>
              <a:pPr>
                <a:defRPr/>
              </a:pPr>
              <a:t>‹#›</a:t>
            </a:fld>
            <a:endParaRPr lang="zh-CN" altLang="en-US"/>
          </a:p>
        </p:txBody>
      </p:sp>
    </p:spTree>
    <p:extLst>
      <p:ext uri="{BB962C8B-B14F-4D97-AF65-F5344CB8AC3E}">
        <p14:creationId xmlns:p14="http://schemas.microsoft.com/office/powerpoint/2010/main" val="362287566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C7578FA0-7E81-5E6D-E9AF-DB1117056757}"/>
              </a:ext>
            </a:extLst>
          </p:cNvPr>
          <p:cNvSpPr>
            <a:spLocks noGrp="1" noChangeArrowheads="1"/>
          </p:cNvSpPr>
          <p:nvPr>
            <p:ph type="sldNum" sz="quarter" idx="10"/>
          </p:nvPr>
        </p:nvSpPr>
        <p:spPr>
          <a:ln/>
        </p:spPr>
        <p:txBody>
          <a:bodyPr/>
          <a:lstStyle>
            <a:lvl1pPr>
              <a:defRPr/>
            </a:lvl1pPr>
          </a:lstStyle>
          <a:p>
            <a:pPr>
              <a:defRPr/>
            </a:pPr>
            <a:fld id="{5EABC092-703B-43FB-854F-5856A6CD2AE2}" type="slidenum">
              <a:rPr lang="zh-CN" altLang="en-US"/>
              <a:pPr>
                <a:defRPr/>
              </a:pPr>
              <a:t>‹#›</a:t>
            </a:fld>
            <a:endParaRPr lang="zh-CN" altLang="en-US"/>
          </a:p>
        </p:txBody>
      </p:sp>
    </p:spTree>
    <p:extLst>
      <p:ext uri="{BB962C8B-B14F-4D97-AF65-F5344CB8AC3E}">
        <p14:creationId xmlns:p14="http://schemas.microsoft.com/office/powerpoint/2010/main" val="98265423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0" y="1066800"/>
            <a:ext cx="59944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066800"/>
            <a:ext cx="59944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9D6DDFF0-1D8D-E5B5-0E3E-EC77DA221F29}"/>
              </a:ext>
            </a:extLst>
          </p:cNvPr>
          <p:cNvSpPr>
            <a:spLocks noGrp="1" noChangeArrowheads="1"/>
          </p:cNvSpPr>
          <p:nvPr>
            <p:ph type="sldNum" sz="quarter" idx="10"/>
          </p:nvPr>
        </p:nvSpPr>
        <p:spPr>
          <a:ln/>
        </p:spPr>
        <p:txBody>
          <a:bodyPr/>
          <a:lstStyle>
            <a:lvl1pPr>
              <a:defRPr/>
            </a:lvl1pPr>
          </a:lstStyle>
          <a:p>
            <a:pPr>
              <a:defRPr/>
            </a:pPr>
            <a:fld id="{08FF2A1A-053D-4620-9F1D-0BCAEA090063}" type="slidenum">
              <a:rPr lang="zh-CN" altLang="en-US"/>
              <a:pPr>
                <a:defRPr/>
              </a:pPr>
              <a:t>‹#›</a:t>
            </a:fld>
            <a:endParaRPr lang="zh-CN" altLang="en-US"/>
          </a:p>
        </p:txBody>
      </p:sp>
    </p:spTree>
    <p:extLst>
      <p:ext uri="{BB962C8B-B14F-4D97-AF65-F5344CB8AC3E}">
        <p14:creationId xmlns:p14="http://schemas.microsoft.com/office/powerpoint/2010/main" val="3005007529"/>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21BC123D-D8DA-3AAF-A36E-17BAEF41302D}"/>
              </a:ext>
            </a:extLst>
          </p:cNvPr>
          <p:cNvSpPr>
            <a:spLocks noGrp="1" noChangeArrowheads="1"/>
          </p:cNvSpPr>
          <p:nvPr>
            <p:ph type="sldNum" sz="quarter" idx="10"/>
          </p:nvPr>
        </p:nvSpPr>
        <p:spPr>
          <a:ln/>
        </p:spPr>
        <p:txBody>
          <a:bodyPr/>
          <a:lstStyle>
            <a:lvl1pPr>
              <a:defRPr/>
            </a:lvl1pPr>
          </a:lstStyle>
          <a:p>
            <a:pPr>
              <a:defRPr/>
            </a:pPr>
            <a:fld id="{2BB9F133-8763-4131-A0C1-96AF0B59E115}" type="slidenum">
              <a:rPr lang="zh-CN" altLang="en-US"/>
              <a:pPr>
                <a:defRPr/>
              </a:pPr>
              <a:t>‹#›</a:t>
            </a:fld>
            <a:endParaRPr lang="zh-CN" altLang="en-US"/>
          </a:p>
        </p:txBody>
      </p:sp>
    </p:spTree>
    <p:extLst>
      <p:ext uri="{BB962C8B-B14F-4D97-AF65-F5344CB8AC3E}">
        <p14:creationId xmlns:p14="http://schemas.microsoft.com/office/powerpoint/2010/main" val="138763310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BE855D36-0A49-5556-0F3D-BB9B3E0FB091}"/>
              </a:ext>
            </a:extLst>
          </p:cNvPr>
          <p:cNvSpPr>
            <a:spLocks noGrp="1" noChangeArrowheads="1"/>
          </p:cNvSpPr>
          <p:nvPr>
            <p:ph type="sldNum" sz="quarter" idx="10"/>
          </p:nvPr>
        </p:nvSpPr>
        <p:spPr>
          <a:ln/>
        </p:spPr>
        <p:txBody>
          <a:bodyPr/>
          <a:lstStyle>
            <a:lvl1pPr>
              <a:defRPr/>
            </a:lvl1pPr>
          </a:lstStyle>
          <a:p>
            <a:pPr>
              <a:defRPr/>
            </a:pPr>
            <a:fld id="{39312917-C978-489B-BD99-3C7A1D4868D3}" type="slidenum">
              <a:rPr lang="zh-CN" altLang="en-US"/>
              <a:pPr>
                <a:defRPr/>
              </a:pPr>
              <a:t>‹#›</a:t>
            </a:fld>
            <a:endParaRPr lang="zh-CN" altLang="en-US"/>
          </a:p>
        </p:txBody>
      </p:sp>
    </p:spTree>
    <p:extLst>
      <p:ext uri="{BB962C8B-B14F-4D97-AF65-F5344CB8AC3E}">
        <p14:creationId xmlns:p14="http://schemas.microsoft.com/office/powerpoint/2010/main" val="142839271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599AAEC-4D45-75F4-FC18-C7980BE8358B}"/>
              </a:ext>
            </a:extLst>
          </p:cNvPr>
          <p:cNvSpPr>
            <a:spLocks noGrp="1" noChangeArrowheads="1"/>
          </p:cNvSpPr>
          <p:nvPr>
            <p:ph type="sldNum" sz="quarter" idx="10"/>
          </p:nvPr>
        </p:nvSpPr>
        <p:spPr>
          <a:ln/>
        </p:spPr>
        <p:txBody>
          <a:bodyPr/>
          <a:lstStyle>
            <a:lvl1pPr>
              <a:defRPr/>
            </a:lvl1pPr>
          </a:lstStyle>
          <a:p>
            <a:pPr>
              <a:defRPr/>
            </a:pPr>
            <a:fld id="{A23387EF-A5D2-4746-9B62-BD52A2E39762}" type="slidenum">
              <a:rPr lang="zh-CN" altLang="en-US"/>
              <a:pPr>
                <a:defRPr/>
              </a:pPr>
              <a:t>‹#›</a:t>
            </a:fld>
            <a:endParaRPr lang="zh-CN" altLang="en-US"/>
          </a:p>
        </p:txBody>
      </p:sp>
    </p:spTree>
    <p:extLst>
      <p:ext uri="{BB962C8B-B14F-4D97-AF65-F5344CB8AC3E}">
        <p14:creationId xmlns:p14="http://schemas.microsoft.com/office/powerpoint/2010/main" val="224755568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BD15AE23-249F-FDBE-3469-FE5B73444154}"/>
              </a:ext>
            </a:extLst>
          </p:cNvPr>
          <p:cNvSpPr>
            <a:spLocks noGrp="1" noChangeArrowheads="1"/>
          </p:cNvSpPr>
          <p:nvPr>
            <p:ph type="sldNum" sz="quarter" idx="10"/>
          </p:nvPr>
        </p:nvSpPr>
        <p:spPr>
          <a:ln/>
        </p:spPr>
        <p:txBody>
          <a:bodyPr/>
          <a:lstStyle>
            <a:lvl1pPr>
              <a:defRPr/>
            </a:lvl1pPr>
          </a:lstStyle>
          <a:p>
            <a:pPr>
              <a:defRPr/>
            </a:pPr>
            <a:fld id="{C3108700-A519-4DA0-A322-8D9E6FB2F48D}" type="slidenum">
              <a:rPr lang="zh-CN" altLang="en-US"/>
              <a:pPr>
                <a:defRPr/>
              </a:pPr>
              <a:t>‹#›</a:t>
            </a:fld>
            <a:endParaRPr lang="zh-CN" altLang="en-US"/>
          </a:p>
        </p:txBody>
      </p:sp>
    </p:spTree>
    <p:extLst>
      <p:ext uri="{BB962C8B-B14F-4D97-AF65-F5344CB8AC3E}">
        <p14:creationId xmlns:p14="http://schemas.microsoft.com/office/powerpoint/2010/main" val="166605348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0FC8E991-1E4A-DFA7-AF5D-BE6D3B8DDBE3}"/>
              </a:ext>
            </a:extLst>
          </p:cNvPr>
          <p:cNvSpPr>
            <a:spLocks noGrp="1" noChangeArrowheads="1"/>
          </p:cNvSpPr>
          <p:nvPr>
            <p:ph type="sldNum" sz="quarter" idx="10"/>
          </p:nvPr>
        </p:nvSpPr>
        <p:spPr>
          <a:ln/>
        </p:spPr>
        <p:txBody>
          <a:bodyPr/>
          <a:lstStyle>
            <a:lvl1pPr>
              <a:defRPr/>
            </a:lvl1pPr>
          </a:lstStyle>
          <a:p>
            <a:pPr>
              <a:defRPr/>
            </a:pPr>
            <a:fld id="{92A6F819-238F-414B-91C7-FC849B98C8A8}" type="slidenum">
              <a:rPr lang="zh-CN" altLang="en-US"/>
              <a:pPr>
                <a:defRPr/>
              </a:pPr>
              <a:t>‹#›</a:t>
            </a:fld>
            <a:endParaRPr lang="zh-CN" altLang="en-US"/>
          </a:p>
        </p:txBody>
      </p:sp>
    </p:spTree>
    <p:extLst>
      <p:ext uri="{BB962C8B-B14F-4D97-AF65-F5344CB8AC3E}">
        <p14:creationId xmlns:p14="http://schemas.microsoft.com/office/powerpoint/2010/main" val="386962533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789B151-58D5-E8F5-1EBA-DD495073DE3D}"/>
              </a:ext>
            </a:extLst>
          </p:cNvPr>
          <p:cNvSpPr>
            <a:spLocks noChangeArrowheads="1"/>
          </p:cNvSpPr>
          <p:nvPr/>
        </p:nvSpPr>
        <p:spPr bwMode="auto">
          <a:xfrm>
            <a:off x="0" y="1"/>
            <a:ext cx="584200" cy="474663"/>
          </a:xfrm>
          <a:prstGeom prst="rect">
            <a:avLst/>
          </a:prstGeom>
          <a:solidFill>
            <a:schemeClr val="accent2"/>
          </a:soli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27" name="Rectangle 3">
            <a:extLst>
              <a:ext uri="{FF2B5EF4-FFF2-40B4-BE49-F238E27FC236}">
                <a16:creationId xmlns:a16="http://schemas.microsoft.com/office/drawing/2014/main" id="{60749EAC-CEDC-6F88-3DA7-C6C91EC5B013}"/>
              </a:ext>
            </a:extLst>
          </p:cNvPr>
          <p:cNvSpPr>
            <a:spLocks noChangeArrowheads="1"/>
          </p:cNvSpPr>
          <p:nvPr/>
        </p:nvSpPr>
        <p:spPr bwMode="auto">
          <a:xfrm>
            <a:off x="508001" y="381001"/>
            <a:ext cx="438151"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28" name="Rectangle 4">
            <a:extLst>
              <a:ext uri="{FF2B5EF4-FFF2-40B4-BE49-F238E27FC236}">
                <a16:creationId xmlns:a16="http://schemas.microsoft.com/office/drawing/2014/main" id="{0C255CD7-0B28-9567-2EC6-70FF36FD8149}"/>
              </a:ext>
            </a:extLst>
          </p:cNvPr>
          <p:cNvSpPr>
            <a:spLocks noChangeArrowheads="1"/>
          </p:cNvSpPr>
          <p:nvPr/>
        </p:nvSpPr>
        <p:spPr bwMode="auto">
          <a:xfrm>
            <a:off x="609601" y="1"/>
            <a:ext cx="563033" cy="474663"/>
          </a:xfrm>
          <a:prstGeom prst="rect">
            <a:avLst/>
          </a:prstGeom>
          <a:solidFill>
            <a:schemeClr val="folHlink"/>
          </a:soli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29" name="Rectangle 5">
            <a:extLst>
              <a:ext uri="{FF2B5EF4-FFF2-40B4-BE49-F238E27FC236}">
                <a16:creationId xmlns:a16="http://schemas.microsoft.com/office/drawing/2014/main" id="{EFC147DF-63F9-9F82-EE8E-60AB40E9551B}"/>
              </a:ext>
            </a:extLst>
          </p:cNvPr>
          <p:cNvSpPr>
            <a:spLocks noChangeArrowheads="1"/>
          </p:cNvSpPr>
          <p:nvPr/>
        </p:nvSpPr>
        <p:spPr bwMode="auto">
          <a:xfrm>
            <a:off x="0" y="533401"/>
            <a:ext cx="491067"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30" name="Rectangle 6">
            <a:extLst>
              <a:ext uri="{FF2B5EF4-FFF2-40B4-BE49-F238E27FC236}">
                <a16:creationId xmlns:a16="http://schemas.microsoft.com/office/drawing/2014/main" id="{1EFD6D99-0974-8B61-B0C2-2074BD945AED}"/>
              </a:ext>
            </a:extLst>
          </p:cNvPr>
          <p:cNvSpPr>
            <a:spLocks noChangeArrowheads="1"/>
          </p:cNvSpPr>
          <p:nvPr/>
        </p:nvSpPr>
        <p:spPr bwMode="auto">
          <a:xfrm>
            <a:off x="0" y="381001"/>
            <a:ext cx="406400"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31" name="Rectangle 7">
            <a:extLst>
              <a:ext uri="{FF2B5EF4-FFF2-40B4-BE49-F238E27FC236}">
                <a16:creationId xmlns:a16="http://schemas.microsoft.com/office/drawing/2014/main" id="{0C9B0D48-7E65-6D5B-2DB2-06BC242C0974}"/>
              </a:ext>
            </a:extLst>
          </p:cNvPr>
          <p:cNvSpPr>
            <a:spLocks noChangeArrowheads="1"/>
          </p:cNvSpPr>
          <p:nvPr/>
        </p:nvSpPr>
        <p:spPr bwMode="auto">
          <a:xfrm>
            <a:off x="304800" y="1"/>
            <a:ext cx="101600" cy="1052513"/>
          </a:xfrm>
          <a:prstGeom prst="rect">
            <a:avLst/>
          </a:prstGeom>
          <a:solidFill>
            <a:schemeClr val="bg2"/>
          </a:soli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32" name="Rectangle 8">
            <a:extLst>
              <a:ext uri="{FF2B5EF4-FFF2-40B4-BE49-F238E27FC236}">
                <a16:creationId xmlns:a16="http://schemas.microsoft.com/office/drawing/2014/main" id="{A72496CF-C05F-E37D-80E6-7A12268FE8BC}"/>
              </a:ext>
            </a:extLst>
          </p:cNvPr>
          <p:cNvSpPr>
            <a:spLocks noChangeArrowheads="1"/>
          </p:cNvSpPr>
          <p:nvPr/>
        </p:nvSpPr>
        <p:spPr bwMode="auto">
          <a:xfrm>
            <a:off x="1" y="838200"/>
            <a:ext cx="10968567" cy="7620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1000">
                <a:solidFill>
                  <a:schemeClr val="tx1"/>
                </a:solidFill>
                <a:latin typeface="Tahoma" panose="020B0604030504040204" pitchFamily="34" charset="0"/>
                <a:ea typeface="宋体" panose="02010600030101010101" pitchFamily="2" charset="-122"/>
              </a:defRPr>
            </a:lvl1pPr>
            <a:lvl2pPr marL="742950" indent="-285750" eaLnBrk="0" hangingPunct="0">
              <a:defRPr sz="1000">
                <a:solidFill>
                  <a:schemeClr val="tx1"/>
                </a:solidFill>
                <a:latin typeface="Tahoma" panose="020B0604030504040204" pitchFamily="34" charset="0"/>
                <a:ea typeface="宋体" panose="02010600030101010101" pitchFamily="2" charset="-122"/>
              </a:defRPr>
            </a:lvl2pPr>
            <a:lvl3pPr marL="1143000" indent="-228600" eaLnBrk="0" hangingPunct="0">
              <a:defRPr sz="1000">
                <a:solidFill>
                  <a:schemeClr val="tx1"/>
                </a:solidFill>
                <a:latin typeface="Tahoma" panose="020B0604030504040204" pitchFamily="34" charset="0"/>
                <a:ea typeface="宋体" panose="02010600030101010101" pitchFamily="2" charset="-122"/>
              </a:defRPr>
            </a:lvl3pPr>
            <a:lvl4pPr marL="1600200" indent="-228600" eaLnBrk="0" hangingPunct="0">
              <a:defRPr sz="1000">
                <a:solidFill>
                  <a:schemeClr val="tx1"/>
                </a:solidFill>
                <a:latin typeface="Tahoma" panose="020B0604030504040204" pitchFamily="34" charset="0"/>
                <a:ea typeface="宋体" panose="02010600030101010101" pitchFamily="2" charset="-122"/>
              </a:defRPr>
            </a:lvl4pPr>
            <a:lvl5pPr marL="2057400" indent="-228600" eaLnBrk="0" hangingPunct="0">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0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2400"/>
          </a:p>
        </p:txBody>
      </p:sp>
      <p:sp>
        <p:nvSpPr>
          <p:cNvPr id="1033" name="Rectangle 9">
            <a:extLst>
              <a:ext uri="{FF2B5EF4-FFF2-40B4-BE49-F238E27FC236}">
                <a16:creationId xmlns:a16="http://schemas.microsoft.com/office/drawing/2014/main" id="{BCF91DB3-231F-8DB0-ADEA-589239461E91}"/>
              </a:ext>
            </a:extLst>
          </p:cNvPr>
          <p:cNvSpPr>
            <a:spLocks noGrp="1" noChangeArrowheads="1"/>
          </p:cNvSpPr>
          <p:nvPr>
            <p:ph type="title"/>
          </p:nvPr>
        </p:nvSpPr>
        <p:spPr bwMode="auto">
          <a:xfrm>
            <a:off x="1534584" y="0"/>
            <a:ext cx="8320616" cy="838200"/>
          </a:xfrm>
          <a:prstGeom prst="rect">
            <a:avLst/>
          </a:prstGeom>
          <a:noFill/>
          <a:ln>
            <a:noFill/>
          </a:ln>
          <a:effectLst/>
        </p:spPr>
        <p:txBody>
          <a:bodyPr vert="horz" wrap="square" lIns="91440" tIns="45720" rIns="91440" bIns="45720" numCol="1" anchor="b" anchorCtr="0" compatLnSpc="1">
            <a:prstTxWarp prst="textNoShape">
              <a:avLst/>
            </a:prstTxWarp>
          </a:bodyPr>
          <a:lstStyle/>
          <a:p>
            <a:pPr lvl="0"/>
            <a:r>
              <a:rPr lang="zh-CN" altLang="en-US" noProof="1"/>
              <a:t>单击此处编辑母版标题样式</a:t>
            </a:r>
          </a:p>
        </p:txBody>
      </p:sp>
      <p:sp>
        <p:nvSpPr>
          <p:cNvPr id="1034" name="Rectangle 10">
            <a:extLst>
              <a:ext uri="{FF2B5EF4-FFF2-40B4-BE49-F238E27FC236}">
                <a16:creationId xmlns:a16="http://schemas.microsoft.com/office/drawing/2014/main" id="{3EC58FCC-9319-7B9C-2913-A00FA2B6A64D}"/>
              </a:ext>
            </a:extLst>
          </p:cNvPr>
          <p:cNvSpPr>
            <a:spLocks noGrp="1" noChangeArrowheads="1"/>
          </p:cNvSpPr>
          <p:nvPr>
            <p:ph type="body" idx="4294967295"/>
          </p:nvPr>
        </p:nvSpPr>
        <p:spPr bwMode="auto">
          <a:xfrm>
            <a:off x="0" y="1066800"/>
            <a:ext cx="12192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1035" name="Rectangle 11">
            <a:extLst>
              <a:ext uri="{FF2B5EF4-FFF2-40B4-BE49-F238E27FC236}">
                <a16:creationId xmlns:a16="http://schemas.microsoft.com/office/drawing/2014/main" id="{3D8AF60B-F0B6-7546-72AA-1AD5D4A2AB9D}"/>
              </a:ext>
            </a:extLst>
          </p:cNvPr>
          <p:cNvSpPr>
            <a:spLocks noGrp="1" noChangeArrowheads="1"/>
          </p:cNvSpPr>
          <p:nvPr>
            <p:ph type="sldNum" sz="quarter" idx="4"/>
          </p:nvPr>
        </p:nvSpPr>
        <p:spPr bwMode="auto">
          <a:xfrm>
            <a:off x="9652000" y="64008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1"/>
            </a:lvl1pPr>
          </a:lstStyle>
          <a:p>
            <a:pPr>
              <a:defRPr/>
            </a:pPr>
            <a:fld id="{C88A7E85-A1A8-45D5-A7CB-17A233DDE8E2}" type="slidenum">
              <a:rPr lang="zh-CN" altLang="en-US"/>
              <a:pPr>
                <a:defRPr/>
              </a:pPr>
              <a:t>‹#›</a:t>
            </a:fld>
            <a:endParaRPr lang="zh-CN" altLang="en-US"/>
          </a:p>
        </p:txBody>
      </p:sp>
    </p:spTree>
    <p:extLst>
      <p:ext uri="{BB962C8B-B14F-4D97-AF65-F5344CB8AC3E}">
        <p14:creationId xmlns:p14="http://schemas.microsoft.com/office/powerpoint/2010/main" val="2331401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hdr="0" ftr="0" dt="0"/>
  <p:txStyles>
    <p:titleStyle>
      <a:lvl1pPr algn="l" rtl="0" eaLnBrk="0" fontAlgn="base" hangingPunct="0">
        <a:spcBef>
          <a:spcPct val="0"/>
        </a:spcBef>
        <a:spcAft>
          <a:spcPct val="0"/>
        </a:spcAft>
        <a:defRPr sz="3600" b="1" i="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36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D9F933C-E212-D142-14CC-5692B1276BC7}"/>
              </a:ext>
            </a:extLst>
          </p:cNvPr>
          <p:cNvSpPr>
            <a:spLocks noGrp="1" noChangeArrowheads="1"/>
          </p:cNvSpPr>
          <p:nvPr>
            <p:ph type="title"/>
          </p:nvPr>
        </p:nvSpPr>
        <p:spPr>
          <a:xfrm>
            <a:off x="2674939" y="0"/>
            <a:ext cx="5508625" cy="838200"/>
          </a:xfrm>
        </p:spPr>
        <p:txBody>
          <a:bodyPr/>
          <a:lstStyle/>
          <a:p>
            <a:pPr algn="ctr" eaLnBrk="1" hangingPunct="1">
              <a:defRPr/>
            </a:pPr>
            <a:r>
              <a:rPr lang="zh-CN" altLang="en-US" dirty="0"/>
              <a:t>习题 </a:t>
            </a:r>
            <a:r>
              <a:rPr lang="en-US" altLang="zh-CN" dirty="0"/>
              <a:t>2</a:t>
            </a:r>
            <a:endParaRPr lang="zh-CN" altLang="en-US" dirty="0">
              <a:solidFill>
                <a:schemeClr val="folHlink"/>
              </a:solidFill>
              <a:effectLst/>
            </a:endParaRPr>
          </a:p>
        </p:txBody>
      </p:sp>
      <p:sp>
        <p:nvSpPr>
          <p:cNvPr id="60419" name="Rectangle 3">
            <a:extLst>
              <a:ext uri="{FF2B5EF4-FFF2-40B4-BE49-F238E27FC236}">
                <a16:creationId xmlns:a16="http://schemas.microsoft.com/office/drawing/2014/main" id="{27BB2275-113A-A35F-4590-34FE1FC2FFB6}"/>
              </a:ext>
            </a:extLst>
          </p:cNvPr>
          <p:cNvSpPr>
            <a:spLocks noGrp="1" noChangeArrowheads="1"/>
          </p:cNvSpPr>
          <p:nvPr>
            <p:ph sz="half" idx="1"/>
          </p:nvPr>
        </p:nvSpPr>
        <p:spPr>
          <a:xfrm>
            <a:off x="1524001" y="981075"/>
            <a:ext cx="8964613" cy="3671888"/>
          </a:xfrm>
        </p:spPr>
        <p:txBody>
          <a:bodyPr/>
          <a:lstStyle/>
          <a:p>
            <a:pPr marL="0" indent="0">
              <a:buNone/>
            </a:pPr>
            <a:r>
              <a:rPr lang="en-US" altLang="zh-CN" sz="2400" b="1">
                <a:latin typeface="楷体" panose="02010609060101010101" pitchFamily="49" charset="-122"/>
                <a:ea typeface="楷体" panose="02010609060101010101" pitchFamily="49" charset="-122"/>
              </a:rPr>
              <a:t>2.14</a:t>
            </a:r>
            <a:r>
              <a:rPr lang="zh-CN" altLang="en-US" sz="2400" b="1">
                <a:latin typeface="楷体" panose="02010609060101010101" pitchFamily="49" charset="-122"/>
                <a:ea typeface="楷体" panose="02010609060101010101" pitchFamily="49" charset="-122"/>
              </a:rPr>
              <a:t>、请考虑图</a:t>
            </a:r>
            <a:r>
              <a:rPr lang="en-US" altLang="zh-CN" sz="2400" b="1">
                <a:latin typeface="楷体" panose="02010609060101010101" pitchFamily="49" charset="-122"/>
                <a:ea typeface="楷体" panose="02010609060101010101" pitchFamily="49" charset="-122"/>
              </a:rPr>
              <a:t>2-17</a:t>
            </a:r>
            <a:r>
              <a:rPr lang="zh-CN" altLang="en-US" sz="2400" b="1">
                <a:latin typeface="楷体" panose="02010609060101010101" pitchFamily="49" charset="-122"/>
                <a:ea typeface="楷体" panose="02010609060101010101" pitchFamily="49" charset="-122"/>
              </a:rPr>
              <a:t>的职员数据库，请给出关系代数表达式来表示下面的每个查询：</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a.</a:t>
            </a:r>
            <a:r>
              <a:rPr lang="zh-CN" altLang="en-US" sz="2400" b="1">
                <a:latin typeface="楷体" panose="02010609060101010101" pitchFamily="49" charset="-122"/>
                <a:ea typeface="楷体" panose="02010609060101010101" pitchFamily="49" charset="-122"/>
              </a:rPr>
              <a:t>请找出为“</a:t>
            </a:r>
            <a:r>
              <a:rPr lang="en-US" altLang="zh-CN" sz="2400" b="1">
                <a:latin typeface="楷体" panose="02010609060101010101" pitchFamily="49" charset="-122"/>
                <a:ea typeface="楷体" panose="02010609060101010101" pitchFamily="49" charset="-122"/>
              </a:rPr>
              <a:t>BigBank</a:t>
            </a:r>
            <a:r>
              <a:rPr lang="zh-CN" altLang="en-US" sz="2400" b="1">
                <a:latin typeface="楷体" panose="02010609060101010101" pitchFamily="49" charset="-122"/>
                <a:ea typeface="楷体" panose="02010609060101010101" pitchFamily="49" charset="-122"/>
              </a:rPr>
              <a:t>”工作的每位职员的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b.</a:t>
            </a:r>
            <a:r>
              <a:rPr lang="zh-CN" altLang="en-US" sz="2400" b="1">
                <a:latin typeface="楷体" panose="02010609060101010101" pitchFamily="49" charset="-122"/>
                <a:ea typeface="楷体" panose="02010609060101010101" pitchFamily="49" charset="-122"/>
              </a:rPr>
              <a:t>请找出为“</a:t>
            </a:r>
            <a:r>
              <a:rPr lang="en-US" altLang="zh-CN" sz="2400" b="1">
                <a:latin typeface="楷体" panose="02010609060101010101" pitchFamily="49" charset="-122"/>
                <a:ea typeface="楷体" panose="02010609060101010101" pitchFamily="49" charset="-122"/>
              </a:rPr>
              <a:t>BigBank</a:t>
            </a:r>
            <a:r>
              <a:rPr lang="zh-CN" altLang="en-US" sz="2400" b="1">
                <a:latin typeface="楷体" panose="02010609060101010101" pitchFamily="49" charset="-122"/>
                <a:ea typeface="楷体" panose="02010609060101010101" pitchFamily="49" charset="-122"/>
              </a:rPr>
              <a:t>”工作的每位职员的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、姓名和所居住的城市</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c.</a:t>
            </a:r>
            <a:r>
              <a:rPr lang="zh-CN" altLang="en-US" sz="2400" b="1">
                <a:latin typeface="楷体" panose="02010609060101010101" pitchFamily="49" charset="-122"/>
                <a:ea typeface="楷体" panose="02010609060101010101" pitchFamily="49" charset="-122"/>
              </a:rPr>
              <a:t>请找出为“</a:t>
            </a:r>
            <a:r>
              <a:rPr lang="en-US" altLang="zh-CN" sz="2400" b="1">
                <a:latin typeface="楷体" panose="02010609060101010101" pitchFamily="49" charset="-122"/>
                <a:ea typeface="楷体" panose="02010609060101010101" pitchFamily="49" charset="-122"/>
              </a:rPr>
              <a:t>BigBank</a:t>
            </a:r>
            <a:r>
              <a:rPr lang="zh-CN" altLang="en-US" sz="2400" b="1">
                <a:latin typeface="楷体" panose="02010609060101010101" pitchFamily="49" charset="-122"/>
                <a:ea typeface="楷体" panose="02010609060101010101" pitchFamily="49" charset="-122"/>
              </a:rPr>
              <a:t>”工作且薪水超过</a:t>
            </a:r>
            <a:r>
              <a:rPr lang="en-US" altLang="zh-CN" sz="2400" b="1">
                <a:latin typeface="楷体" panose="02010609060101010101" pitchFamily="49" charset="-122"/>
                <a:ea typeface="楷体" panose="02010609060101010101" pitchFamily="49" charset="-122"/>
              </a:rPr>
              <a:t>$10000</a:t>
            </a:r>
            <a:r>
              <a:rPr lang="zh-CN" altLang="en-US" sz="2400" b="1">
                <a:latin typeface="楷体" panose="02010609060101010101" pitchFamily="49" charset="-122"/>
                <a:ea typeface="楷体" panose="02010609060101010101" pitchFamily="49" charset="-122"/>
              </a:rPr>
              <a:t>的每位职员的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、姓名、街道地址和所居住的城市</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d.</a:t>
            </a:r>
            <a:r>
              <a:rPr lang="zh-CN" altLang="en-US" sz="2400" b="1">
                <a:latin typeface="楷体" panose="02010609060101010101" pitchFamily="49" charset="-122"/>
                <a:ea typeface="楷体" panose="02010609060101010101" pitchFamily="49" charset="-122"/>
              </a:rPr>
              <a:t>请找出这个数据库中居住地与工作的公司所在地为同一城市的每位职员的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en-US" altLang="zh-CN" sz="2400" b="1">
              <a:latin typeface="楷体" panose="02010609060101010101" pitchFamily="49" charset="-122"/>
              <a:ea typeface="楷体" panose="02010609060101010101" pitchFamily="49" charset="-122"/>
            </a:endParaRPr>
          </a:p>
        </p:txBody>
      </p:sp>
      <p:sp>
        <p:nvSpPr>
          <p:cNvPr id="60420" name="灯片编号占位符 1">
            <a:extLst>
              <a:ext uri="{FF2B5EF4-FFF2-40B4-BE49-F238E27FC236}">
                <a16:creationId xmlns:a16="http://schemas.microsoft.com/office/drawing/2014/main" id="{8C12B9C5-103F-0DEE-F50C-EEAD58BCA76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0B910390-EAE1-4572-8609-34275CA19B93}" type="slidenum">
              <a:rPr lang="zh-CN" altLang="en-US" sz="1400">
                <a:solidFill>
                  <a:srgbClr val="000000"/>
                </a:solidFill>
              </a:rPr>
              <a:pPr fontAlgn="base">
                <a:spcBef>
                  <a:spcPct val="0"/>
                </a:spcBef>
                <a:spcAft>
                  <a:spcPct val="0"/>
                </a:spcAft>
                <a:buClrTx/>
                <a:buSzTx/>
                <a:buNone/>
              </a:pPr>
              <a:t>1</a:t>
            </a:fld>
            <a:endParaRPr lang="zh-CN" altLang="en-US" sz="1400">
              <a:solidFill>
                <a:srgbClr val="000000"/>
              </a:solidFill>
            </a:endParaRPr>
          </a:p>
        </p:txBody>
      </p:sp>
      <p:sp>
        <p:nvSpPr>
          <p:cNvPr id="60421" name="文本框 1">
            <a:extLst>
              <a:ext uri="{FF2B5EF4-FFF2-40B4-BE49-F238E27FC236}">
                <a16:creationId xmlns:a16="http://schemas.microsoft.com/office/drawing/2014/main" id="{513F784A-9711-E635-F72D-B8B5AE7A7E44}"/>
              </a:ext>
            </a:extLst>
          </p:cNvPr>
          <p:cNvSpPr txBox="1">
            <a:spLocks noChangeArrowheads="1"/>
          </p:cNvSpPr>
          <p:nvPr/>
        </p:nvSpPr>
        <p:spPr bwMode="auto">
          <a:xfrm>
            <a:off x="2249488" y="5037138"/>
            <a:ext cx="7416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000000"/>
                </a:solidFill>
              </a:rPr>
              <a:t>employee(person_name,</a:t>
            </a:r>
            <a:r>
              <a:rPr kumimoji="1" lang="zh-CN" altLang="en-US">
                <a:solidFill>
                  <a:srgbClr val="000000"/>
                </a:solidFill>
              </a:rPr>
              <a:t> </a:t>
            </a:r>
            <a:r>
              <a:rPr kumimoji="1" lang="en-US" altLang="zh-CN">
                <a:solidFill>
                  <a:srgbClr val="000000"/>
                </a:solidFill>
              </a:rPr>
              <a:t>street,</a:t>
            </a:r>
            <a:r>
              <a:rPr kumimoji="1" lang="zh-CN" altLang="en-US">
                <a:solidFill>
                  <a:srgbClr val="000000"/>
                </a:solidFill>
              </a:rPr>
              <a:t> </a:t>
            </a:r>
            <a:r>
              <a:rPr kumimoji="1" lang="en-US" altLang="zh-CN">
                <a:solidFill>
                  <a:srgbClr val="000000"/>
                </a:solidFill>
              </a:rPr>
              <a:t>city)</a:t>
            </a:r>
          </a:p>
          <a:p>
            <a:pPr eaLnBrk="0" fontAlgn="base" hangingPunct="0">
              <a:spcBef>
                <a:spcPct val="0"/>
              </a:spcBef>
              <a:spcAft>
                <a:spcPct val="0"/>
              </a:spcAft>
              <a:buClrTx/>
              <a:buSzTx/>
              <a:buNone/>
            </a:pPr>
            <a:r>
              <a:rPr kumimoji="1" lang="en-US" altLang="zh-CN">
                <a:solidFill>
                  <a:srgbClr val="000000"/>
                </a:solidFill>
              </a:rPr>
              <a:t>works(person_name,</a:t>
            </a:r>
            <a:r>
              <a:rPr kumimoji="1" lang="zh-CN" altLang="en-US">
                <a:solidFill>
                  <a:srgbClr val="000000"/>
                </a:solidFill>
              </a:rPr>
              <a:t> </a:t>
            </a:r>
            <a:r>
              <a:rPr kumimoji="1" lang="en-US" altLang="zh-CN">
                <a:solidFill>
                  <a:srgbClr val="000000"/>
                </a:solidFill>
              </a:rPr>
              <a:t>company_name,</a:t>
            </a:r>
            <a:r>
              <a:rPr kumimoji="1" lang="zh-CN" altLang="en-US">
                <a:solidFill>
                  <a:srgbClr val="000000"/>
                </a:solidFill>
              </a:rPr>
              <a:t> </a:t>
            </a:r>
            <a:r>
              <a:rPr kumimoji="1" lang="en-US" altLang="zh-CN">
                <a:solidFill>
                  <a:srgbClr val="000000"/>
                </a:solidFill>
              </a:rPr>
              <a:t>salary)</a:t>
            </a:r>
          </a:p>
          <a:p>
            <a:pPr eaLnBrk="0" fontAlgn="base" hangingPunct="0">
              <a:spcBef>
                <a:spcPct val="0"/>
              </a:spcBef>
              <a:spcAft>
                <a:spcPct val="0"/>
              </a:spcAft>
              <a:buClrTx/>
              <a:buSzTx/>
              <a:buNone/>
            </a:pPr>
            <a:r>
              <a:rPr kumimoji="1" lang="en-US" altLang="zh-CN">
                <a:solidFill>
                  <a:srgbClr val="000000"/>
                </a:solidFill>
              </a:rPr>
              <a:t>company(company_name,</a:t>
            </a:r>
            <a:r>
              <a:rPr kumimoji="1" lang="zh-CN" altLang="en-US">
                <a:solidFill>
                  <a:srgbClr val="000000"/>
                </a:solidFill>
              </a:rPr>
              <a:t> </a:t>
            </a:r>
            <a:r>
              <a:rPr kumimoji="1" lang="en-US" altLang="zh-CN">
                <a:solidFill>
                  <a:srgbClr val="000000"/>
                </a:solidFill>
              </a:rPr>
              <a:t>city)</a:t>
            </a:r>
            <a:endParaRPr kumimoji="1" lang="zh-CN" altLang="en-US">
              <a:solidFill>
                <a:srgbClr val="000000"/>
              </a:solidFill>
            </a:endParaRPr>
          </a:p>
        </p:txBody>
      </p:sp>
      <p:sp>
        <p:nvSpPr>
          <p:cNvPr id="60422" name="AutoShape 6">
            <a:extLst>
              <a:ext uri="{FF2B5EF4-FFF2-40B4-BE49-F238E27FC236}">
                <a16:creationId xmlns:a16="http://schemas.microsoft.com/office/drawing/2014/main" id="{9E27F19B-BC6E-92AC-CD7C-F791751E0BAC}"/>
              </a:ext>
            </a:extLst>
          </p:cNvPr>
          <p:cNvSpPr>
            <a:spLocks noChangeArrowheads="1"/>
          </p:cNvSpPr>
          <p:nvPr/>
        </p:nvSpPr>
        <p:spPr bwMode="auto">
          <a:xfrm>
            <a:off x="6672263" y="39689"/>
            <a:ext cx="3816350" cy="941387"/>
          </a:xfrm>
          <a:prstGeom prst="horizontalScroll">
            <a:avLst>
              <a:gd name="adj" fmla="val 22769"/>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r>
              <a:rPr lang="zh-CN" altLang="en-US" sz="2400" b="1">
                <a:solidFill>
                  <a:srgbClr val="000000"/>
                </a:solidFill>
              </a:rPr>
              <a:t>本章练习：</a:t>
            </a:r>
          </a:p>
          <a:p>
            <a:pPr fontAlgn="base">
              <a:spcBef>
                <a:spcPct val="0"/>
              </a:spcBef>
              <a:spcAft>
                <a:spcPct val="0"/>
              </a:spcAft>
              <a:buClrTx/>
              <a:buSzTx/>
              <a:buNone/>
            </a:pPr>
            <a:r>
              <a:rPr lang="zh-CN" altLang="en-US" sz="2000" b="1">
                <a:solidFill>
                  <a:srgbClr val="000000"/>
                </a:solidFill>
              </a:rPr>
              <a:t>P.</a:t>
            </a:r>
            <a:r>
              <a:rPr lang="en-US" altLang="zh-CN" sz="2000" b="1">
                <a:solidFill>
                  <a:srgbClr val="000000"/>
                </a:solidFill>
              </a:rPr>
              <a:t>43</a:t>
            </a:r>
            <a:r>
              <a:rPr lang="zh-CN" altLang="en-US" sz="2000" b="1">
                <a:solidFill>
                  <a:srgbClr val="000000"/>
                </a:solidFill>
              </a:rPr>
              <a:t> </a:t>
            </a:r>
            <a:r>
              <a:rPr lang="en-US" altLang="zh-CN" sz="2000" b="1">
                <a:solidFill>
                  <a:srgbClr val="000000"/>
                </a:solidFill>
              </a:rPr>
              <a:t>2.14</a:t>
            </a:r>
            <a:r>
              <a:rPr lang="zh-CN" altLang="en-US" sz="2000" b="1">
                <a:solidFill>
                  <a:srgbClr val="000000"/>
                </a:solidFill>
              </a:rPr>
              <a:t>、</a:t>
            </a:r>
            <a:r>
              <a:rPr lang="en-US" altLang="zh-CN" sz="2000" b="1">
                <a:solidFill>
                  <a:srgbClr val="000000"/>
                </a:solidFill>
              </a:rPr>
              <a:t>2.15</a:t>
            </a:r>
            <a:r>
              <a:rPr lang="zh-CN" altLang="en-US" sz="2000" b="1">
                <a:solidFill>
                  <a:srgbClr val="000000"/>
                </a:solidFill>
              </a:rPr>
              <a:t>、</a:t>
            </a:r>
            <a:r>
              <a:rPr lang="en-US" altLang="zh-CN" sz="2000" b="1">
                <a:solidFill>
                  <a:srgbClr val="000000"/>
                </a:solidFill>
              </a:rPr>
              <a:t>2.18</a:t>
            </a:r>
            <a:endParaRPr lang="zh-CN" altLang="en-US" sz="2000" b="1">
              <a:solidFill>
                <a:srgbClr val="00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BB55E56-8B94-2661-F945-5AB42901AB05}"/>
              </a:ext>
            </a:extLst>
          </p:cNvPr>
          <p:cNvSpPr>
            <a:spLocks noGrp="1" noChangeArrowheads="1"/>
          </p:cNvSpPr>
          <p:nvPr>
            <p:ph type="title"/>
          </p:nvPr>
        </p:nvSpPr>
        <p:spPr>
          <a:xfrm>
            <a:off x="2674939" y="0"/>
            <a:ext cx="5508625" cy="838200"/>
          </a:xfrm>
        </p:spPr>
        <p:txBody>
          <a:bodyPr/>
          <a:lstStyle/>
          <a:p>
            <a:pPr algn="ctr" eaLnBrk="1" hangingPunct="1">
              <a:defRPr/>
            </a:pPr>
            <a:r>
              <a:rPr lang="zh-CN" altLang="en-US" dirty="0"/>
              <a:t>习题 </a:t>
            </a:r>
            <a:r>
              <a:rPr lang="en-US" altLang="zh-CN" dirty="0"/>
              <a:t>2</a:t>
            </a:r>
            <a:endParaRPr lang="zh-CN" altLang="en-US" dirty="0">
              <a:solidFill>
                <a:schemeClr val="folHlink"/>
              </a:solidFill>
              <a:effectLst/>
            </a:endParaRPr>
          </a:p>
        </p:txBody>
      </p:sp>
      <p:sp>
        <p:nvSpPr>
          <p:cNvPr id="61443" name="Rectangle 3">
            <a:extLst>
              <a:ext uri="{FF2B5EF4-FFF2-40B4-BE49-F238E27FC236}">
                <a16:creationId xmlns:a16="http://schemas.microsoft.com/office/drawing/2014/main" id="{43CE0A28-3E6E-C54F-1B7E-9E9A626D14C4}"/>
              </a:ext>
            </a:extLst>
          </p:cNvPr>
          <p:cNvSpPr>
            <a:spLocks noGrp="1" noChangeArrowheads="1"/>
          </p:cNvSpPr>
          <p:nvPr>
            <p:ph sz="half" idx="1"/>
          </p:nvPr>
        </p:nvSpPr>
        <p:spPr>
          <a:xfrm>
            <a:off x="1524001" y="981075"/>
            <a:ext cx="8964613" cy="3168650"/>
          </a:xfrm>
        </p:spPr>
        <p:txBody>
          <a:bodyPr/>
          <a:lstStyle/>
          <a:p>
            <a:pPr marL="0" indent="0">
              <a:buNone/>
            </a:pPr>
            <a:r>
              <a:rPr lang="en-US" altLang="zh-CN" sz="2400" b="1">
                <a:latin typeface="楷体" panose="02010609060101010101" pitchFamily="49" charset="-122"/>
                <a:ea typeface="楷体" panose="02010609060101010101" pitchFamily="49" charset="-122"/>
              </a:rPr>
              <a:t>2.15</a:t>
            </a:r>
            <a:r>
              <a:rPr lang="zh-CN" altLang="en-US" sz="2400" b="1">
                <a:latin typeface="楷体" panose="02010609060101010101" pitchFamily="49" charset="-122"/>
                <a:ea typeface="楷体" panose="02010609060101010101" pitchFamily="49" charset="-122"/>
              </a:rPr>
              <a:t>、请考虑图</a:t>
            </a:r>
            <a:r>
              <a:rPr lang="en-US" altLang="zh-CN" sz="2400" b="1">
                <a:latin typeface="楷体" panose="02010609060101010101" pitchFamily="49" charset="-122"/>
                <a:ea typeface="楷体" panose="02010609060101010101" pitchFamily="49" charset="-122"/>
              </a:rPr>
              <a:t>2-18</a:t>
            </a:r>
            <a:r>
              <a:rPr lang="zh-CN" altLang="en-US" sz="2400" b="1">
                <a:latin typeface="楷体" panose="02010609060101010101" pitchFamily="49" charset="-122"/>
                <a:ea typeface="楷体" panose="02010609060101010101" pitchFamily="49" charset="-122"/>
              </a:rPr>
              <a:t>的银行数据库，请给出关系代数表达式来表示下面的每个查询：</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a.</a:t>
            </a:r>
            <a:r>
              <a:rPr lang="zh-CN" altLang="en-US" sz="2400" b="1">
                <a:latin typeface="楷体" panose="02010609060101010101" pitchFamily="49" charset="-122"/>
                <a:ea typeface="楷体" panose="02010609060101010101" pitchFamily="49" charset="-122"/>
              </a:rPr>
              <a:t>请找出贷款额度超过</a:t>
            </a:r>
            <a:r>
              <a:rPr lang="en-US" altLang="zh-CN" sz="2400" b="1">
                <a:latin typeface="楷体" panose="02010609060101010101" pitchFamily="49" charset="-122"/>
                <a:ea typeface="楷体" panose="02010609060101010101" pitchFamily="49" charset="-122"/>
              </a:rPr>
              <a:t>$10000</a:t>
            </a:r>
            <a:r>
              <a:rPr lang="zh-CN" altLang="en-US" sz="2400" b="1">
                <a:latin typeface="楷体" panose="02010609060101010101" pitchFamily="49" charset="-122"/>
                <a:ea typeface="楷体" panose="02010609060101010101" pitchFamily="49" charset="-122"/>
              </a:rPr>
              <a:t>的每个贷款号</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b.</a:t>
            </a:r>
            <a:r>
              <a:rPr lang="zh-CN" altLang="en-US" sz="2400" b="1">
                <a:latin typeface="楷体" panose="02010609060101010101" pitchFamily="49" charset="-122"/>
                <a:ea typeface="楷体" panose="02010609060101010101" pitchFamily="49" charset="-122"/>
              </a:rPr>
              <a:t>请找出每个这样的存款人的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，他拥有一个存款余额大于</a:t>
            </a:r>
            <a:r>
              <a:rPr lang="en-US" altLang="zh-CN" sz="2400" b="1">
                <a:latin typeface="楷体" panose="02010609060101010101" pitchFamily="49" charset="-122"/>
                <a:ea typeface="楷体" panose="02010609060101010101" pitchFamily="49" charset="-122"/>
              </a:rPr>
              <a:t>$6000</a:t>
            </a:r>
            <a:r>
              <a:rPr lang="zh-CN" altLang="en-US" sz="2400" b="1">
                <a:latin typeface="楷体" panose="02010609060101010101" pitchFamily="49" charset="-122"/>
                <a:ea typeface="楷体" panose="02010609060101010101" pitchFamily="49" charset="-122"/>
              </a:rPr>
              <a:t>的账户</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c.</a:t>
            </a:r>
            <a:r>
              <a:rPr lang="zh-CN" altLang="en-US" sz="2400" b="1">
                <a:latin typeface="楷体" panose="02010609060101010101" pitchFamily="49" charset="-122"/>
                <a:ea typeface="楷体" panose="02010609060101010101" pitchFamily="49" charset="-122"/>
              </a:rPr>
              <a:t>请找出每个这样的存款人的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，他在“</a:t>
            </a:r>
            <a:r>
              <a:rPr lang="en-US" altLang="zh-CN" sz="2400" b="1">
                <a:latin typeface="楷体" panose="02010609060101010101" pitchFamily="49" charset="-122"/>
                <a:ea typeface="楷体" panose="02010609060101010101" pitchFamily="49" charset="-122"/>
              </a:rPr>
              <a:t>Uptown</a:t>
            </a:r>
            <a:r>
              <a:rPr lang="zh-CN" altLang="en-US" sz="2400" b="1">
                <a:latin typeface="楷体" panose="02010609060101010101" pitchFamily="49" charset="-122"/>
                <a:ea typeface="楷体" panose="02010609060101010101" pitchFamily="49" charset="-122"/>
              </a:rPr>
              <a:t>”支行拥有一个存款余额大于</a:t>
            </a:r>
            <a:r>
              <a:rPr lang="en-US" altLang="zh-CN" sz="2400" b="1">
                <a:latin typeface="楷体" panose="02010609060101010101" pitchFamily="49" charset="-122"/>
                <a:ea typeface="楷体" panose="02010609060101010101" pitchFamily="49" charset="-122"/>
              </a:rPr>
              <a:t>$6000</a:t>
            </a:r>
            <a:r>
              <a:rPr lang="zh-CN" altLang="en-US" sz="2400" b="1">
                <a:latin typeface="楷体" panose="02010609060101010101" pitchFamily="49" charset="-122"/>
                <a:ea typeface="楷体" panose="02010609060101010101" pitchFamily="49" charset="-122"/>
              </a:rPr>
              <a:t>的账户</a:t>
            </a:r>
            <a:endParaRPr lang="zh-CN" altLang="en-US" sz="2400"/>
          </a:p>
        </p:txBody>
      </p:sp>
      <p:sp>
        <p:nvSpPr>
          <p:cNvPr id="61444" name="灯片编号占位符 1">
            <a:extLst>
              <a:ext uri="{FF2B5EF4-FFF2-40B4-BE49-F238E27FC236}">
                <a16:creationId xmlns:a16="http://schemas.microsoft.com/office/drawing/2014/main" id="{CFD0F388-F2D4-43DD-4C15-D0AFF4174897}"/>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ADA8BB61-E951-4F4E-B0A2-59CA10E15E92}" type="slidenum">
              <a:rPr lang="zh-CN" altLang="en-US" sz="1400">
                <a:solidFill>
                  <a:srgbClr val="000000"/>
                </a:solidFill>
              </a:rPr>
              <a:pPr fontAlgn="base">
                <a:spcBef>
                  <a:spcPct val="0"/>
                </a:spcBef>
                <a:spcAft>
                  <a:spcPct val="0"/>
                </a:spcAft>
                <a:buClrTx/>
                <a:buSzTx/>
                <a:buNone/>
              </a:pPr>
              <a:t>2</a:t>
            </a:fld>
            <a:endParaRPr lang="zh-CN" altLang="en-US" sz="1400">
              <a:solidFill>
                <a:srgbClr val="000000"/>
              </a:solidFill>
            </a:endParaRPr>
          </a:p>
        </p:txBody>
      </p:sp>
      <p:sp>
        <p:nvSpPr>
          <p:cNvPr id="61445" name="文本框 1">
            <a:extLst>
              <a:ext uri="{FF2B5EF4-FFF2-40B4-BE49-F238E27FC236}">
                <a16:creationId xmlns:a16="http://schemas.microsoft.com/office/drawing/2014/main" id="{DA6506EB-8F1E-EC52-9FDA-A193CD1F65C3}"/>
              </a:ext>
            </a:extLst>
          </p:cNvPr>
          <p:cNvSpPr txBox="1">
            <a:spLocks noChangeArrowheads="1"/>
          </p:cNvSpPr>
          <p:nvPr/>
        </p:nvSpPr>
        <p:spPr bwMode="auto">
          <a:xfrm>
            <a:off x="1831976" y="4291014"/>
            <a:ext cx="88169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sz="2400">
                <a:solidFill>
                  <a:srgbClr val="000000"/>
                </a:solidFill>
              </a:rPr>
              <a:t>branch(branch_name,</a:t>
            </a:r>
            <a:r>
              <a:rPr kumimoji="1" lang="zh-CN" altLang="en-US" sz="2400">
                <a:solidFill>
                  <a:srgbClr val="000000"/>
                </a:solidFill>
              </a:rPr>
              <a:t> </a:t>
            </a:r>
            <a:r>
              <a:rPr kumimoji="1" lang="en-US" altLang="zh-CN" sz="2400">
                <a:solidFill>
                  <a:srgbClr val="000000"/>
                </a:solidFill>
              </a:rPr>
              <a:t>branch_city,</a:t>
            </a:r>
            <a:r>
              <a:rPr kumimoji="1" lang="zh-CN" altLang="en-US" sz="2400">
                <a:solidFill>
                  <a:srgbClr val="000000"/>
                </a:solidFill>
              </a:rPr>
              <a:t> </a:t>
            </a:r>
            <a:r>
              <a:rPr kumimoji="1" lang="en-US" altLang="zh-CN" sz="2400">
                <a:solidFill>
                  <a:srgbClr val="000000"/>
                </a:solidFill>
              </a:rPr>
              <a:t>assets)</a:t>
            </a:r>
          </a:p>
          <a:p>
            <a:pPr eaLnBrk="0" fontAlgn="base" hangingPunct="0">
              <a:spcBef>
                <a:spcPct val="0"/>
              </a:spcBef>
              <a:spcAft>
                <a:spcPct val="0"/>
              </a:spcAft>
              <a:buClrTx/>
              <a:buSzTx/>
              <a:buNone/>
            </a:pPr>
            <a:r>
              <a:rPr kumimoji="1" lang="en-US" altLang="zh-CN" sz="2400">
                <a:solidFill>
                  <a:srgbClr val="000000"/>
                </a:solidFill>
              </a:rPr>
              <a:t>customer(ID,</a:t>
            </a:r>
            <a:r>
              <a:rPr kumimoji="1" lang="zh-CN" altLang="en-US" sz="2400">
                <a:solidFill>
                  <a:srgbClr val="000000"/>
                </a:solidFill>
              </a:rPr>
              <a:t> </a:t>
            </a:r>
            <a:r>
              <a:rPr kumimoji="1" lang="en-US" altLang="zh-CN" sz="2400">
                <a:solidFill>
                  <a:srgbClr val="000000"/>
                </a:solidFill>
              </a:rPr>
              <a:t>customer_name,</a:t>
            </a:r>
            <a:r>
              <a:rPr kumimoji="1" lang="zh-CN" altLang="en-US" sz="2400">
                <a:solidFill>
                  <a:srgbClr val="000000"/>
                </a:solidFill>
              </a:rPr>
              <a:t> </a:t>
            </a:r>
            <a:r>
              <a:rPr kumimoji="1" lang="en-US" altLang="zh-CN" sz="2400">
                <a:solidFill>
                  <a:srgbClr val="000000"/>
                </a:solidFill>
              </a:rPr>
              <a:t>customer_street,</a:t>
            </a:r>
            <a:r>
              <a:rPr kumimoji="1" lang="zh-CN" altLang="en-US" sz="2400">
                <a:solidFill>
                  <a:srgbClr val="000000"/>
                </a:solidFill>
              </a:rPr>
              <a:t> </a:t>
            </a:r>
            <a:r>
              <a:rPr kumimoji="1" lang="en-US" altLang="zh-CN" sz="2400">
                <a:solidFill>
                  <a:srgbClr val="000000"/>
                </a:solidFill>
              </a:rPr>
              <a:t>customer_city)</a:t>
            </a:r>
          </a:p>
          <a:p>
            <a:pPr eaLnBrk="0" fontAlgn="base" hangingPunct="0">
              <a:spcBef>
                <a:spcPct val="0"/>
              </a:spcBef>
              <a:spcAft>
                <a:spcPct val="0"/>
              </a:spcAft>
              <a:buClrTx/>
              <a:buSzTx/>
              <a:buNone/>
            </a:pPr>
            <a:r>
              <a:rPr kumimoji="1" lang="en-US" altLang="zh-CN" sz="2400">
                <a:solidFill>
                  <a:srgbClr val="000000"/>
                </a:solidFill>
              </a:rPr>
              <a:t>loan(loan_number,</a:t>
            </a:r>
            <a:r>
              <a:rPr kumimoji="1" lang="zh-CN" altLang="en-US" sz="2400">
                <a:solidFill>
                  <a:srgbClr val="000000"/>
                </a:solidFill>
              </a:rPr>
              <a:t> </a:t>
            </a:r>
            <a:r>
              <a:rPr kumimoji="1" lang="en-US" altLang="zh-CN" sz="2400">
                <a:solidFill>
                  <a:srgbClr val="000000"/>
                </a:solidFill>
              </a:rPr>
              <a:t>branch_name,</a:t>
            </a:r>
            <a:r>
              <a:rPr kumimoji="1" lang="zh-CN" altLang="en-US" sz="2400">
                <a:solidFill>
                  <a:srgbClr val="000000"/>
                </a:solidFill>
              </a:rPr>
              <a:t> </a:t>
            </a:r>
            <a:r>
              <a:rPr kumimoji="1" lang="en-US" altLang="zh-CN" sz="2400">
                <a:solidFill>
                  <a:srgbClr val="000000"/>
                </a:solidFill>
              </a:rPr>
              <a:t>amount)</a:t>
            </a:r>
          </a:p>
          <a:p>
            <a:pPr eaLnBrk="0" fontAlgn="base" hangingPunct="0">
              <a:spcBef>
                <a:spcPct val="0"/>
              </a:spcBef>
              <a:spcAft>
                <a:spcPct val="0"/>
              </a:spcAft>
              <a:buClrTx/>
              <a:buSzTx/>
              <a:buNone/>
            </a:pPr>
            <a:r>
              <a:rPr kumimoji="1" lang="en-US" altLang="zh-CN" sz="2400">
                <a:solidFill>
                  <a:srgbClr val="000000"/>
                </a:solidFill>
              </a:rPr>
              <a:t>borrower(ID,</a:t>
            </a:r>
            <a:r>
              <a:rPr kumimoji="1" lang="zh-CN" altLang="en-US" sz="2400">
                <a:solidFill>
                  <a:srgbClr val="000000"/>
                </a:solidFill>
              </a:rPr>
              <a:t> </a:t>
            </a:r>
            <a:r>
              <a:rPr kumimoji="1" lang="en-US" altLang="zh-CN" sz="2400">
                <a:solidFill>
                  <a:srgbClr val="000000"/>
                </a:solidFill>
              </a:rPr>
              <a:t>loan_number)</a:t>
            </a:r>
          </a:p>
          <a:p>
            <a:pPr eaLnBrk="0" fontAlgn="base" hangingPunct="0">
              <a:spcBef>
                <a:spcPct val="0"/>
              </a:spcBef>
              <a:spcAft>
                <a:spcPct val="0"/>
              </a:spcAft>
              <a:buClrTx/>
              <a:buSzTx/>
              <a:buNone/>
            </a:pPr>
            <a:r>
              <a:rPr kumimoji="1" lang="en-US" altLang="zh-CN" sz="2400">
                <a:solidFill>
                  <a:srgbClr val="000000"/>
                </a:solidFill>
              </a:rPr>
              <a:t>account(account_number,</a:t>
            </a:r>
            <a:r>
              <a:rPr kumimoji="1" lang="zh-CN" altLang="en-US" sz="2400">
                <a:solidFill>
                  <a:srgbClr val="000000"/>
                </a:solidFill>
              </a:rPr>
              <a:t> </a:t>
            </a:r>
            <a:r>
              <a:rPr kumimoji="1" lang="en-US" altLang="zh-CN" sz="2400">
                <a:solidFill>
                  <a:srgbClr val="000000"/>
                </a:solidFill>
              </a:rPr>
              <a:t>branch_name,</a:t>
            </a:r>
            <a:r>
              <a:rPr kumimoji="1" lang="zh-CN" altLang="en-US" sz="2400">
                <a:solidFill>
                  <a:srgbClr val="000000"/>
                </a:solidFill>
              </a:rPr>
              <a:t> </a:t>
            </a:r>
            <a:r>
              <a:rPr kumimoji="1" lang="en-US" altLang="zh-CN" sz="2400">
                <a:solidFill>
                  <a:srgbClr val="000000"/>
                </a:solidFill>
              </a:rPr>
              <a:t>balance)</a:t>
            </a:r>
          </a:p>
          <a:p>
            <a:pPr eaLnBrk="0" fontAlgn="base" hangingPunct="0">
              <a:spcBef>
                <a:spcPct val="0"/>
              </a:spcBef>
              <a:spcAft>
                <a:spcPct val="0"/>
              </a:spcAft>
              <a:buClrTx/>
              <a:buSzTx/>
              <a:buNone/>
            </a:pPr>
            <a:r>
              <a:rPr kumimoji="1" lang="en-US" altLang="zh-CN" sz="2400">
                <a:solidFill>
                  <a:srgbClr val="000000"/>
                </a:solidFill>
              </a:rPr>
              <a:t>depositor(ID,</a:t>
            </a:r>
            <a:r>
              <a:rPr kumimoji="1" lang="zh-CN" altLang="en-US" sz="2400">
                <a:solidFill>
                  <a:srgbClr val="000000"/>
                </a:solidFill>
              </a:rPr>
              <a:t> </a:t>
            </a:r>
            <a:r>
              <a:rPr kumimoji="1" lang="en-US" altLang="zh-CN" sz="2400">
                <a:solidFill>
                  <a:srgbClr val="000000"/>
                </a:solidFill>
              </a:rPr>
              <a:t>account_number)</a:t>
            </a:r>
            <a:endParaRPr kumimoji="1" lang="zh-CN" altLang="en-US" sz="2400">
              <a:solidFill>
                <a:srgbClr val="00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861FD9D-FB64-8EBA-A2CF-2C144B5BF7AF}"/>
              </a:ext>
            </a:extLst>
          </p:cNvPr>
          <p:cNvSpPr>
            <a:spLocks noGrp="1" noChangeArrowheads="1"/>
          </p:cNvSpPr>
          <p:nvPr>
            <p:ph type="title"/>
          </p:nvPr>
        </p:nvSpPr>
        <p:spPr>
          <a:xfrm>
            <a:off x="2674939" y="0"/>
            <a:ext cx="5508625" cy="838200"/>
          </a:xfrm>
        </p:spPr>
        <p:txBody>
          <a:bodyPr/>
          <a:lstStyle/>
          <a:p>
            <a:pPr algn="ctr" eaLnBrk="1" hangingPunct="1">
              <a:defRPr/>
            </a:pPr>
            <a:r>
              <a:rPr lang="zh-CN" altLang="en-US" dirty="0"/>
              <a:t>习题 </a:t>
            </a:r>
            <a:r>
              <a:rPr lang="en-US" altLang="zh-CN" dirty="0"/>
              <a:t>2</a:t>
            </a:r>
            <a:endParaRPr lang="zh-CN" altLang="en-US" dirty="0">
              <a:solidFill>
                <a:schemeClr val="folHlink"/>
              </a:solidFill>
              <a:effectLst/>
            </a:endParaRPr>
          </a:p>
        </p:txBody>
      </p:sp>
      <p:sp>
        <p:nvSpPr>
          <p:cNvPr id="63491" name="Rectangle 3">
            <a:extLst>
              <a:ext uri="{FF2B5EF4-FFF2-40B4-BE49-F238E27FC236}">
                <a16:creationId xmlns:a16="http://schemas.microsoft.com/office/drawing/2014/main" id="{CB4A1ED9-0538-D5B6-BC61-F7112479C1EC}"/>
              </a:ext>
            </a:extLst>
          </p:cNvPr>
          <p:cNvSpPr>
            <a:spLocks noGrp="1" noChangeArrowheads="1"/>
          </p:cNvSpPr>
          <p:nvPr>
            <p:ph sz="half" idx="1"/>
          </p:nvPr>
        </p:nvSpPr>
        <p:spPr>
          <a:xfrm>
            <a:off x="1524001" y="981075"/>
            <a:ext cx="8964613" cy="5327650"/>
          </a:xfrm>
        </p:spPr>
        <p:txBody>
          <a:bodyPr/>
          <a:lstStyle/>
          <a:p>
            <a:pPr marL="0" indent="0">
              <a:buNone/>
            </a:pPr>
            <a:r>
              <a:rPr lang="en-US" altLang="zh-CN" sz="2400" b="1">
                <a:latin typeface="楷体" panose="02010609060101010101" pitchFamily="49" charset="-122"/>
                <a:ea typeface="楷体" panose="02010609060101010101" pitchFamily="49" charset="-122"/>
              </a:rPr>
              <a:t>2.18</a:t>
            </a:r>
            <a:r>
              <a:rPr lang="zh-CN" altLang="en-US" sz="2400" b="1">
                <a:latin typeface="楷体" panose="02010609060101010101" pitchFamily="49" charset="-122"/>
                <a:ea typeface="楷体" panose="02010609060101010101" pitchFamily="49" charset="-122"/>
              </a:rPr>
              <a:t>、对大学模式，请用关系代数编写如下查询：</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a.</a:t>
            </a:r>
            <a:r>
              <a:rPr lang="zh-CN" altLang="en-US" sz="2400" b="1">
                <a:latin typeface="楷体" panose="02010609060101010101" pitchFamily="49" charset="-122"/>
                <a:ea typeface="楷体" panose="02010609060101010101" pitchFamily="49" charset="-122"/>
              </a:rPr>
              <a:t>请找出物理系中每位教师的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b.</a:t>
            </a:r>
            <a:r>
              <a:rPr lang="zh-CN" altLang="en-US" sz="2400" b="1">
                <a:latin typeface="楷体" panose="02010609060101010101" pitchFamily="49" charset="-122"/>
                <a:ea typeface="楷体" panose="02010609060101010101" pitchFamily="49" charset="-122"/>
              </a:rPr>
              <a:t>请找出位于“</a:t>
            </a:r>
            <a:r>
              <a:rPr lang="en-US" altLang="zh-CN" sz="2400" b="1">
                <a:latin typeface="楷体" panose="02010609060101010101" pitchFamily="49" charset="-122"/>
                <a:ea typeface="楷体" panose="02010609060101010101" pitchFamily="49" charset="-122"/>
              </a:rPr>
              <a:t>Watson</a:t>
            </a:r>
            <a:r>
              <a:rPr lang="zh-CN" altLang="en-US" sz="2400" b="1">
                <a:latin typeface="楷体" panose="02010609060101010101" pitchFamily="49" charset="-122"/>
                <a:ea typeface="楷体" panose="02010609060101010101" pitchFamily="49" charset="-122"/>
              </a:rPr>
              <a:t>”教学楼的系里的每位教师的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c.</a:t>
            </a:r>
            <a:r>
              <a:rPr lang="zh-CN" altLang="en-US" sz="2400" b="1">
                <a:latin typeface="楷体" panose="02010609060101010101" pitchFamily="49" charset="-122"/>
                <a:ea typeface="楷体" panose="02010609060101010101" pitchFamily="49" charset="-122"/>
              </a:rPr>
              <a:t>请找出至少选修过“</a:t>
            </a:r>
            <a:r>
              <a:rPr lang="en-US" altLang="zh-CN" sz="2400" b="1">
                <a:latin typeface="楷体" panose="02010609060101010101" pitchFamily="49" charset="-122"/>
                <a:ea typeface="楷体" panose="02010609060101010101" pitchFamily="49" charset="-122"/>
              </a:rPr>
              <a:t>Comp.</a:t>
            </a:r>
            <a:r>
              <a:rPr lang="zh-CN" altLang="en-US" sz="2400" b="1">
                <a:latin typeface="楷体" panose="02010609060101010101" pitchFamily="49" charset="-122"/>
                <a:ea typeface="楷体" panose="02010609060101010101" pitchFamily="49" charset="-122"/>
              </a:rPr>
              <a:t> </a:t>
            </a:r>
            <a:r>
              <a:rPr lang="en-US" altLang="zh-CN" sz="2400" b="1">
                <a:latin typeface="楷体" panose="02010609060101010101" pitchFamily="49" charset="-122"/>
                <a:ea typeface="楷体" panose="02010609060101010101" pitchFamily="49" charset="-122"/>
              </a:rPr>
              <a:t>Sci.</a:t>
            </a:r>
            <a:r>
              <a:rPr lang="zh-CN" altLang="en-US" sz="2400" b="1">
                <a:latin typeface="楷体" panose="02010609060101010101" pitchFamily="49" charset="-122"/>
                <a:ea typeface="楷体" panose="02010609060101010101" pitchFamily="49" charset="-122"/>
              </a:rPr>
              <a:t>”系的一门课程的每名学生的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d.</a:t>
            </a:r>
            <a:r>
              <a:rPr lang="zh-CN" altLang="en-US" sz="2400" b="1">
                <a:latin typeface="楷体" panose="02010609060101010101" pitchFamily="49" charset="-122"/>
                <a:ea typeface="楷体" panose="02010609060101010101" pitchFamily="49" charset="-122"/>
              </a:rPr>
              <a:t>请找出在</a:t>
            </a:r>
            <a:r>
              <a:rPr lang="en-US" altLang="zh-CN" sz="2400" b="1">
                <a:latin typeface="楷体" panose="02010609060101010101" pitchFamily="49" charset="-122"/>
                <a:ea typeface="楷体" panose="02010609060101010101" pitchFamily="49" charset="-122"/>
              </a:rPr>
              <a:t>2018</a:t>
            </a:r>
            <a:r>
              <a:rPr lang="zh-CN" altLang="en-US" sz="2400" b="1">
                <a:latin typeface="楷体" panose="02010609060101010101" pitchFamily="49" charset="-122"/>
                <a:ea typeface="楷体" panose="02010609060101010101" pitchFamily="49" charset="-122"/>
              </a:rPr>
              <a:t>年至少上过一个课程段的每名学生的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en-US" altLang="zh-CN" sz="2400" b="1">
              <a:latin typeface="楷体" panose="02010609060101010101" pitchFamily="49" charset="-122"/>
              <a:ea typeface="楷体" panose="02010609060101010101" pitchFamily="49" charset="-122"/>
            </a:endParaRPr>
          </a:p>
          <a:p>
            <a:pPr marL="0" indent="0">
              <a:buNone/>
            </a:pPr>
            <a:r>
              <a:rPr lang="en-US" altLang="zh-CN" sz="2400" b="1">
                <a:latin typeface="楷体" panose="02010609060101010101" pitchFamily="49" charset="-122"/>
                <a:ea typeface="楷体" panose="02010609060101010101" pitchFamily="49" charset="-122"/>
              </a:rPr>
              <a:t>e.</a:t>
            </a:r>
            <a:r>
              <a:rPr lang="zh-CN" altLang="en-US" sz="2400" b="1">
                <a:latin typeface="楷体" panose="02010609060101010101" pitchFamily="49" charset="-122"/>
                <a:ea typeface="楷体" panose="02010609060101010101" pitchFamily="49" charset="-122"/>
              </a:rPr>
              <a:t>请找出在</a:t>
            </a:r>
            <a:r>
              <a:rPr lang="en-US" altLang="zh-CN" sz="2400" b="1">
                <a:latin typeface="楷体" panose="02010609060101010101" pitchFamily="49" charset="-122"/>
                <a:ea typeface="楷体" panose="02010609060101010101" pitchFamily="49" charset="-122"/>
              </a:rPr>
              <a:t>2018</a:t>
            </a:r>
            <a:r>
              <a:rPr lang="zh-CN" altLang="en-US" sz="2400" b="1">
                <a:latin typeface="楷体" panose="02010609060101010101" pitchFamily="49" charset="-122"/>
                <a:ea typeface="楷体" panose="02010609060101010101" pitchFamily="49" charset="-122"/>
              </a:rPr>
              <a:t>年未上过任何一个课程段的每名学生的</a:t>
            </a:r>
            <a:r>
              <a:rPr lang="en-US" altLang="zh-CN" sz="2400" b="1">
                <a:latin typeface="楷体" panose="02010609060101010101" pitchFamily="49" charset="-122"/>
                <a:ea typeface="楷体" panose="02010609060101010101" pitchFamily="49" charset="-122"/>
              </a:rPr>
              <a:t>ID</a:t>
            </a:r>
            <a:r>
              <a:rPr lang="zh-CN" altLang="en-US" sz="2400" b="1">
                <a:latin typeface="楷体" panose="02010609060101010101" pitchFamily="49" charset="-122"/>
                <a:ea typeface="楷体" panose="02010609060101010101" pitchFamily="49" charset="-122"/>
              </a:rPr>
              <a:t>和姓名</a:t>
            </a:r>
            <a:endParaRPr lang="zh-CN" altLang="en-US" sz="2400"/>
          </a:p>
        </p:txBody>
      </p:sp>
      <p:sp>
        <p:nvSpPr>
          <p:cNvPr id="63492" name="灯片编号占位符 1">
            <a:extLst>
              <a:ext uri="{FF2B5EF4-FFF2-40B4-BE49-F238E27FC236}">
                <a16:creationId xmlns:a16="http://schemas.microsoft.com/office/drawing/2014/main" id="{3F8DA3C3-9E0B-1221-A092-0D53CEF8C153}"/>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10DF3BE4-743C-401F-B99E-DC1C9B2A0A72}" type="slidenum">
              <a:rPr lang="zh-CN" altLang="en-US" sz="1400">
                <a:solidFill>
                  <a:srgbClr val="000000"/>
                </a:solidFill>
              </a:rPr>
              <a:pPr fontAlgn="base">
                <a:spcBef>
                  <a:spcPct val="0"/>
                </a:spcBef>
                <a:spcAft>
                  <a:spcPct val="0"/>
                </a:spcAft>
                <a:buClrTx/>
                <a:buSzTx/>
                <a:buNone/>
              </a:pPr>
              <a:t>3</a:t>
            </a:fld>
            <a:endParaRPr lang="zh-CN" altLang="en-US" sz="1400">
              <a:solidFill>
                <a:srgbClr val="000000"/>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FF6F3A2-2D2A-C183-72E0-7D7A2592E3D2}"/>
              </a:ext>
            </a:extLst>
          </p:cNvPr>
          <p:cNvSpPr>
            <a:spLocks noGrp="1" noChangeArrowheads="1"/>
          </p:cNvSpPr>
          <p:nvPr>
            <p:ph type="title"/>
          </p:nvPr>
        </p:nvSpPr>
        <p:spPr>
          <a:xfrm>
            <a:off x="2674939" y="0"/>
            <a:ext cx="5508625" cy="838200"/>
          </a:xfrm>
        </p:spPr>
        <p:txBody>
          <a:bodyPr/>
          <a:lstStyle/>
          <a:p>
            <a:pPr algn="ctr" eaLnBrk="1" hangingPunct="1">
              <a:defRPr/>
            </a:pPr>
            <a:r>
              <a:rPr lang="zh-CN" altLang="en-US" dirty="0"/>
              <a:t>习题 </a:t>
            </a:r>
            <a:r>
              <a:rPr lang="en-US" altLang="zh-CN" dirty="0"/>
              <a:t>2</a:t>
            </a:r>
            <a:endParaRPr lang="zh-CN" altLang="en-US" dirty="0">
              <a:solidFill>
                <a:schemeClr val="folHlink"/>
              </a:solidFill>
              <a:effectLst/>
            </a:endParaRPr>
          </a:p>
        </p:txBody>
      </p:sp>
      <p:sp>
        <p:nvSpPr>
          <p:cNvPr id="65539" name="灯片编号占位符 1">
            <a:extLst>
              <a:ext uri="{FF2B5EF4-FFF2-40B4-BE49-F238E27FC236}">
                <a16:creationId xmlns:a16="http://schemas.microsoft.com/office/drawing/2014/main" id="{E01820C6-6E26-620A-A200-86646CEB5AD4}"/>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4F529EA7-37AA-4DA7-B97C-8050F6A73300}" type="slidenum">
              <a:rPr lang="zh-CN" altLang="en-US" sz="1400">
                <a:solidFill>
                  <a:srgbClr val="000000"/>
                </a:solidFill>
              </a:rPr>
              <a:pPr fontAlgn="base">
                <a:spcBef>
                  <a:spcPct val="0"/>
                </a:spcBef>
                <a:spcAft>
                  <a:spcPct val="0"/>
                </a:spcAft>
                <a:buClrTx/>
                <a:buSzTx/>
                <a:buNone/>
              </a:pPr>
              <a:t>4</a:t>
            </a:fld>
            <a:endParaRPr lang="zh-CN" altLang="en-US" sz="1400">
              <a:solidFill>
                <a:srgbClr val="000000"/>
              </a:solidFill>
            </a:endParaRPr>
          </a:p>
        </p:txBody>
      </p:sp>
      <p:sp>
        <p:nvSpPr>
          <p:cNvPr id="65540" name="文本框 1">
            <a:extLst>
              <a:ext uri="{FF2B5EF4-FFF2-40B4-BE49-F238E27FC236}">
                <a16:creationId xmlns:a16="http://schemas.microsoft.com/office/drawing/2014/main" id="{12A87BD9-7932-0B17-F77A-F745B3F3ECBE}"/>
              </a:ext>
            </a:extLst>
          </p:cNvPr>
          <p:cNvSpPr txBox="1">
            <a:spLocks noChangeArrowheads="1"/>
          </p:cNvSpPr>
          <p:nvPr/>
        </p:nvSpPr>
        <p:spPr bwMode="auto">
          <a:xfrm>
            <a:off x="1884363" y="1157288"/>
            <a:ext cx="7154862"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sz="2400">
                <a:solidFill>
                  <a:srgbClr val="000000"/>
                </a:solidFill>
              </a:rPr>
              <a:t>classroom(</a:t>
            </a:r>
            <a:r>
              <a:rPr kumimoji="1" lang="en-US" altLang="zh-CN" sz="2400" u="sng">
                <a:solidFill>
                  <a:srgbClr val="000000"/>
                </a:solidFill>
              </a:rPr>
              <a:t>building</a:t>
            </a:r>
            <a:r>
              <a:rPr kumimoji="1" lang="en-US" altLang="zh-CN" sz="2400">
                <a:solidFill>
                  <a:srgbClr val="000000"/>
                </a:solidFill>
              </a:rPr>
              <a:t>,</a:t>
            </a:r>
            <a:r>
              <a:rPr kumimoji="1" lang="en-US" altLang="zh-CN" sz="2400" u="sng">
                <a:solidFill>
                  <a:srgbClr val="000000"/>
                </a:solidFill>
              </a:rPr>
              <a:t>room_number</a:t>
            </a:r>
            <a:r>
              <a:rPr kumimoji="1" lang="en-US" altLang="zh-CN" sz="2400">
                <a:solidFill>
                  <a:srgbClr val="000000"/>
                </a:solidFill>
              </a:rPr>
              <a:t>,</a:t>
            </a:r>
            <a:r>
              <a:rPr kumimoji="1" lang="zh-CN" altLang="en-US" sz="2400">
                <a:solidFill>
                  <a:srgbClr val="000000"/>
                </a:solidFill>
              </a:rPr>
              <a:t> </a:t>
            </a:r>
            <a:r>
              <a:rPr kumimoji="1" lang="en-US" altLang="zh-CN" sz="2400">
                <a:solidFill>
                  <a:srgbClr val="000000"/>
                </a:solidFill>
              </a:rPr>
              <a:t>capacity)</a:t>
            </a:r>
          </a:p>
          <a:p>
            <a:pPr eaLnBrk="0" fontAlgn="base" hangingPunct="0">
              <a:spcBef>
                <a:spcPct val="0"/>
              </a:spcBef>
              <a:spcAft>
                <a:spcPct val="0"/>
              </a:spcAft>
              <a:buClrTx/>
              <a:buSzTx/>
              <a:buNone/>
            </a:pPr>
            <a:r>
              <a:rPr kumimoji="1" lang="en-US" altLang="zh-CN" sz="2400">
                <a:solidFill>
                  <a:srgbClr val="000000"/>
                </a:solidFill>
              </a:rPr>
              <a:t>department(</a:t>
            </a:r>
            <a:r>
              <a:rPr kumimoji="1" lang="en-US" altLang="zh-CN" sz="2400" u="sng">
                <a:solidFill>
                  <a:srgbClr val="000000"/>
                </a:solidFill>
              </a:rPr>
              <a:t>dept_name</a:t>
            </a:r>
            <a:r>
              <a:rPr kumimoji="1" lang="en-US" altLang="zh-CN" sz="2400">
                <a:solidFill>
                  <a:srgbClr val="000000"/>
                </a:solidFill>
              </a:rPr>
              <a:t>,</a:t>
            </a:r>
            <a:r>
              <a:rPr kumimoji="1" lang="zh-CN" altLang="en-US" sz="2400">
                <a:solidFill>
                  <a:srgbClr val="000000"/>
                </a:solidFill>
              </a:rPr>
              <a:t> </a:t>
            </a:r>
            <a:r>
              <a:rPr kumimoji="1" lang="en-US" altLang="zh-CN" sz="2400">
                <a:solidFill>
                  <a:srgbClr val="000000"/>
                </a:solidFill>
              </a:rPr>
              <a:t>building, budget)</a:t>
            </a:r>
          </a:p>
          <a:p>
            <a:pPr eaLnBrk="0" fontAlgn="base" hangingPunct="0">
              <a:spcBef>
                <a:spcPct val="0"/>
              </a:spcBef>
              <a:spcAft>
                <a:spcPct val="0"/>
              </a:spcAft>
              <a:buClrTx/>
              <a:buSzTx/>
              <a:buNone/>
            </a:pPr>
            <a:r>
              <a:rPr kumimoji="1" lang="en-US" altLang="zh-CN" sz="2400">
                <a:solidFill>
                  <a:srgbClr val="000000"/>
                </a:solidFill>
              </a:rPr>
              <a:t>course(</a:t>
            </a:r>
            <a:r>
              <a:rPr kumimoji="1" lang="en-US" altLang="zh-CN" sz="2400" u="sng">
                <a:solidFill>
                  <a:srgbClr val="000000"/>
                </a:solidFill>
              </a:rPr>
              <a:t>course_id</a:t>
            </a:r>
            <a:r>
              <a:rPr kumimoji="1" lang="en-US" altLang="zh-CN" sz="2400">
                <a:solidFill>
                  <a:srgbClr val="000000"/>
                </a:solidFill>
              </a:rPr>
              <a:t>,</a:t>
            </a:r>
            <a:r>
              <a:rPr kumimoji="1" lang="zh-CN" altLang="en-US" sz="2400">
                <a:solidFill>
                  <a:srgbClr val="000000"/>
                </a:solidFill>
              </a:rPr>
              <a:t> </a:t>
            </a:r>
            <a:r>
              <a:rPr kumimoji="1" lang="en-US" altLang="zh-CN" sz="2400">
                <a:solidFill>
                  <a:srgbClr val="000000"/>
                </a:solidFill>
              </a:rPr>
              <a:t>title,</a:t>
            </a:r>
            <a:r>
              <a:rPr kumimoji="1" lang="zh-CN" altLang="en-US" sz="2400">
                <a:solidFill>
                  <a:srgbClr val="000000"/>
                </a:solidFill>
              </a:rPr>
              <a:t> </a:t>
            </a:r>
            <a:r>
              <a:rPr kumimoji="1" lang="en-US" altLang="zh-CN" sz="2400">
                <a:solidFill>
                  <a:srgbClr val="000000"/>
                </a:solidFill>
              </a:rPr>
              <a:t>dept_name,</a:t>
            </a:r>
            <a:r>
              <a:rPr kumimoji="1" lang="zh-CN" altLang="en-US" sz="2400">
                <a:solidFill>
                  <a:srgbClr val="000000"/>
                </a:solidFill>
              </a:rPr>
              <a:t> </a:t>
            </a:r>
            <a:r>
              <a:rPr kumimoji="1" lang="en-US" altLang="zh-CN" sz="2400">
                <a:solidFill>
                  <a:srgbClr val="000000"/>
                </a:solidFill>
              </a:rPr>
              <a:t>credits)</a:t>
            </a:r>
          </a:p>
          <a:p>
            <a:pPr eaLnBrk="0" fontAlgn="base" hangingPunct="0">
              <a:spcBef>
                <a:spcPct val="0"/>
              </a:spcBef>
              <a:spcAft>
                <a:spcPct val="0"/>
              </a:spcAft>
              <a:buClrTx/>
              <a:buSzTx/>
              <a:buNone/>
            </a:pPr>
            <a:r>
              <a:rPr kumimoji="1" lang="en-US" altLang="zh-CN" sz="2400">
                <a:solidFill>
                  <a:srgbClr val="000000"/>
                </a:solidFill>
              </a:rPr>
              <a:t>instructor(</a:t>
            </a:r>
            <a:r>
              <a:rPr kumimoji="1" lang="en-US" altLang="zh-CN" sz="2400" u="sng">
                <a:solidFill>
                  <a:srgbClr val="000000"/>
                </a:solidFill>
              </a:rPr>
              <a:t>ID</a:t>
            </a:r>
            <a:r>
              <a:rPr kumimoji="1" lang="en-US" altLang="zh-CN" sz="2400">
                <a:solidFill>
                  <a:srgbClr val="000000"/>
                </a:solidFill>
              </a:rPr>
              <a:t>,</a:t>
            </a:r>
            <a:r>
              <a:rPr kumimoji="1" lang="zh-CN" altLang="en-US" sz="2400">
                <a:solidFill>
                  <a:srgbClr val="000000"/>
                </a:solidFill>
              </a:rPr>
              <a:t> </a:t>
            </a:r>
            <a:r>
              <a:rPr kumimoji="1" lang="en-US" altLang="zh-CN" sz="2400">
                <a:solidFill>
                  <a:srgbClr val="000000"/>
                </a:solidFill>
              </a:rPr>
              <a:t>name, dept_name, salary)</a:t>
            </a:r>
          </a:p>
          <a:p>
            <a:pPr eaLnBrk="0" fontAlgn="base" hangingPunct="0">
              <a:spcBef>
                <a:spcPct val="0"/>
              </a:spcBef>
              <a:spcAft>
                <a:spcPct val="0"/>
              </a:spcAft>
              <a:buClrTx/>
              <a:buSzTx/>
              <a:buNone/>
            </a:pPr>
            <a:r>
              <a:rPr kumimoji="1" lang="en-US" altLang="zh-CN" sz="2400">
                <a:solidFill>
                  <a:srgbClr val="000000"/>
                </a:solidFill>
              </a:rPr>
              <a:t>section(</a:t>
            </a:r>
            <a:r>
              <a:rPr kumimoji="1" lang="en-US" altLang="zh-CN" sz="2400" u="sng">
                <a:solidFill>
                  <a:srgbClr val="000000"/>
                </a:solidFill>
              </a:rPr>
              <a:t>course_id</a:t>
            </a:r>
            <a:r>
              <a:rPr kumimoji="1" lang="en-US" altLang="zh-CN" sz="2400">
                <a:solidFill>
                  <a:srgbClr val="000000"/>
                </a:solidFill>
              </a:rPr>
              <a:t>,</a:t>
            </a:r>
            <a:r>
              <a:rPr kumimoji="1" lang="zh-CN" altLang="en-US" sz="2400">
                <a:solidFill>
                  <a:srgbClr val="000000"/>
                </a:solidFill>
              </a:rPr>
              <a:t> </a:t>
            </a:r>
            <a:r>
              <a:rPr kumimoji="1" lang="en-US" altLang="zh-CN" sz="2400" u="sng">
                <a:solidFill>
                  <a:srgbClr val="000000"/>
                </a:solidFill>
              </a:rPr>
              <a:t>sec_id</a:t>
            </a:r>
            <a:r>
              <a:rPr kumimoji="1" lang="en-US" altLang="zh-CN" sz="2400">
                <a:solidFill>
                  <a:srgbClr val="000000"/>
                </a:solidFill>
              </a:rPr>
              <a:t>,</a:t>
            </a:r>
            <a:r>
              <a:rPr kumimoji="1" lang="zh-CN" altLang="en-US" sz="2400">
                <a:solidFill>
                  <a:srgbClr val="000000"/>
                </a:solidFill>
              </a:rPr>
              <a:t> </a:t>
            </a:r>
            <a:r>
              <a:rPr kumimoji="1" lang="en-US" altLang="zh-CN" sz="2400" u="sng">
                <a:solidFill>
                  <a:srgbClr val="000000"/>
                </a:solidFill>
              </a:rPr>
              <a:t>semester</a:t>
            </a:r>
            <a:r>
              <a:rPr kumimoji="1" lang="en-US" altLang="zh-CN" sz="2400">
                <a:solidFill>
                  <a:srgbClr val="000000"/>
                </a:solidFill>
              </a:rPr>
              <a:t>, </a:t>
            </a:r>
            <a:r>
              <a:rPr kumimoji="1" lang="en-US" altLang="zh-CN" sz="2400" u="sng">
                <a:solidFill>
                  <a:srgbClr val="000000"/>
                </a:solidFill>
              </a:rPr>
              <a:t>year</a:t>
            </a:r>
            <a:r>
              <a:rPr kumimoji="1" lang="en-US" altLang="zh-CN" sz="2400">
                <a:solidFill>
                  <a:srgbClr val="000000"/>
                </a:solidFill>
              </a:rPr>
              <a:t>, building, </a:t>
            </a:r>
          </a:p>
          <a:p>
            <a:pPr eaLnBrk="0" fontAlgn="base" hangingPunct="0">
              <a:spcBef>
                <a:spcPct val="0"/>
              </a:spcBef>
              <a:spcAft>
                <a:spcPct val="0"/>
              </a:spcAft>
              <a:buClrTx/>
              <a:buSzTx/>
              <a:buNone/>
            </a:pPr>
            <a:r>
              <a:rPr kumimoji="1" lang="en-US" altLang="zh-CN" sz="2400">
                <a:solidFill>
                  <a:srgbClr val="000000"/>
                </a:solidFill>
              </a:rPr>
              <a:t>            room_number, time_slot_id)</a:t>
            </a:r>
          </a:p>
          <a:p>
            <a:pPr eaLnBrk="0" fontAlgn="base" hangingPunct="0">
              <a:spcBef>
                <a:spcPct val="0"/>
              </a:spcBef>
              <a:spcAft>
                <a:spcPct val="0"/>
              </a:spcAft>
              <a:buClrTx/>
              <a:buSzTx/>
              <a:buNone/>
            </a:pPr>
            <a:r>
              <a:rPr kumimoji="1" lang="en-US" altLang="zh-CN" sz="2400">
                <a:solidFill>
                  <a:srgbClr val="000000"/>
                </a:solidFill>
              </a:rPr>
              <a:t>teaches(</a:t>
            </a:r>
            <a:r>
              <a:rPr kumimoji="1" lang="en-US" altLang="zh-CN" sz="2400" u="sng">
                <a:solidFill>
                  <a:srgbClr val="000000"/>
                </a:solidFill>
              </a:rPr>
              <a:t>ID</a:t>
            </a:r>
            <a:r>
              <a:rPr kumimoji="1" lang="en-US" altLang="zh-CN" sz="2400">
                <a:solidFill>
                  <a:srgbClr val="000000"/>
                </a:solidFill>
              </a:rPr>
              <a:t>,</a:t>
            </a:r>
            <a:r>
              <a:rPr kumimoji="1" lang="en-US" altLang="zh-CN" sz="2400" u="sng">
                <a:solidFill>
                  <a:srgbClr val="000000"/>
                </a:solidFill>
              </a:rPr>
              <a:t>course_id</a:t>
            </a:r>
            <a:r>
              <a:rPr kumimoji="1" lang="en-US" altLang="zh-CN" sz="2400">
                <a:solidFill>
                  <a:srgbClr val="000000"/>
                </a:solidFill>
              </a:rPr>
              <a:t>,</a:t>
            </a:r>
            <a:r>
              <a:rPr kumimoji="1" lang="en-US" altLang="zh-CN" sz="2400" u="sng">
                <a:solidFill>
                  <a:srgbClr val="000000"/>
                </a:solidFill>
              </a:rPr>
              <a:t>sec_id</a:t>
            </a:r>
            <a:r>
              <a:rPr kumimoji="1" lang="en-US" altLang="zh-CN" sz="2400">
                <a:solidFill>
                  <a:srgbClr val="000000"/>
                </a:solidFill>
              </a:rPr>
              <a:t>,</a:t>
            </a:r>
            <a:r>
              <a:rPr kumimoji="1" lang="en-US" altLang="zh-CN" sz="2400" u="sng">
                <a:solidFill>
                  <a:srgbClr val="000000"/>
                </a:solidFill>
              </a:rPr>
              <a:t>semester</a:t>
            </a:r>
            <a:r>
              <a:rPr kumimoji="1" lang="en-US" altLang="zh-CN" sz="2400">
                <a:solidFill>
                  <a:srgbClr val="000000"/>
                </a:solidFill>
              </a:rPr>
              <a:t>, </a:t>
            </a:r>
            <a:r>
              <a:rPr kumimoji="1" lang="en-US" altLang="zh-CN" sz="2400" u="sng">
                <a:solidFill>
                  <a:srgbClr val="000000"/>
                </a:solidFill>
              </a:rPr>
              <a:t>year</a:t>
            </a:r>
            <a:r>
              <a:rPr kumimoji="1" lang="en-US" altLang="zh-CN" sz="2400">
                <a:solidFill>
                  <a:srgbClr val="000000"/>
                </a:solidFill>
              </a:rPr>
              <a:t>)</a:t>
            </a:r>
          </a:p>
          <a:p>
            <a:pPr eaLnBrk="0" fontAlgn="base" hangingPunct="0">
              <a:spcBef>
                <a:spcPct val="0"/>
              </a:spcBef>
              <a:spcAft>
                <a:spcPct val="0"/>
              </a:spcAft>
              <a:buClrTx/>
              <a:buSzTx/>
              <a:buNone/>
            </a:pPr>
            <a:r>
              <a:rPr kumimoji="1" lang="en-US" altLang="zh-CN" sz="2400">
                <a:solidFill>
                  <a:srgbClr val="000000"/>
                </a:solidFill>
              </a:rPr>
              <a:t>student(</a:t>
            </a:r>
            <a:r>
              <a:rPr kumimoji="1" lang="en-US" altLang="zh-CN" sz="2400" u="sng">
                <a:solidFill>
                  <a:srgbClr val="000000"/>
                </a:solidFill>
              </a:rPr>
              <a:t>ID</a:t>
            </a:r>
            <a:r>
              <a:rPr kumimoji="1" lang="en-US" altLang="zh-CN" sz="2400">
                <a:solidFill>
                  <a:srgbClr val="000000"/>
                </a:solidFill>
              </a:rPr>
              <a:t>,</a:t>
            </a:r>
            <a:r>
              <a:rPr kumimoji="1" lang="zh-CN" altLang="en-US" sz="2400">
                <a:solidFill>
                  <a:srgbClr val="000000"/>
                </a:solidFill>
              </a:rPr>
              <a:t> </a:t>
            </a:r>
            <a:r>
              <a:rPr kumimoji="1" lang="en-US" altLang="zh-CN" sz="2400">
                <a:solidFill>
                  <a:srgbClr val="000000"/>
                </a:solidFill>
              </a:rPr>
              <a:t>name, dept_name, tot_cred)</a:t>
            </a:r>
          </a:p>
          <a:p>
            <a:pPr eaLnBrk="0" fontAlgn="base" hangingPunct="0">
              <a:spcBef>
                <a:spcPct val="0"/>
              </a:spcBef>
              <a:spcAft>
                <a:spcPct val="0"/>
              </a:spcAft>
              <a:buClrTx/>
              <a:buSzTx/>
              <a:buNone/>
            </a:pPr>
            <a:r>
              <a:rPr kumimoji="1" lang="en-US" altLang="zh-CN" sz="2400">
                <a:solidFill>
                  <a:srgbClr val="000000"/>
                </a:solidFill>
              </a:rPr>
              <a:t>takes(</a:t>
            </a:r>
            <a:r>
              <a:rPr kumimoji="1" lang="en-US" altLang="zh-CN" sz="2400" u="sng">
                <a:solidFill>
                  <a:srgbClr val="000000"/>
                </a:solidFill>
              </a:rPr>
              <a:t>ID</a:t>
            </a:r>
            <a:r>
              <a:rPr kumimoji="1" lang="en-US" altLang="zh-CN" sz="2400">
                <a:solidFill>
                  <a:srgbClr val="000000"/>
                </a:solidFill>
              </a:rPr>
              <a:t>, </a:t>
            </a:r>
            <a:r>
              <a:rPr kumimoji="1" lang="en-US" altLang="zh-CN" sz="2400" u="sng">
                <a:solidFill>
                  <a:srgbClr val="000000"/>
                </a:solidFill>
              </a:rPr>
              <a:t>course_id</a:t>
            </a:r>
            <a:r>
              <a:rPr kumimoji="1" lang="en-US" altLang="zh-CN" sz="2400">
                <a:solidFill>
                  <a:srgbClr val="000000"/>
                </a:solidFill>
              </a:rPr>
              <a:t>,</a:t>
            </a:r>
            <a:r>
              <a:rPr kumimoji="1" lang="en-US" altLang="zh-CN" sz="2400" u="sng">
                <a:solidFill>
                  <a:srgbClr val="000000"/>
                </a:solidFill>
              </a:rPr>
              <a:t>sec_id</a:t>
            </a:r>
            <a:r>
              <a:rPr kumimoji="1" lang="en-US" altLang="zh-CN" sz="2400">
                <a:solidFill>
                  <a:srgbClr val="000000"/>
                </a:solidFill>
              </a:rPr>
              <a:t>,</a:t>
            </a:r>
            <a:r>
              <a:rPr kumimoji="1" lang="en-US" altLang="zh-CN" sz="2400" u="sng">
                <a:solidFill>
                  <a:srgbClr val="000000"/>
                </a:solidFill>
              </a:rPr>
              <a:t>semester</a:t>
            </a:r>
            <a:r>
              <a:rPr kumimoji="1" lang="en-US" altLang="zh-CN" sz="2400">
                <a:solidFill>
                  <a:srgbClr val="000000"/>
                </a:solidFill>
              </a:rPr>
              <a:t>, </a:t>
            </a:r>
            <a:r>
              <a:rPr kumimoji="1" lang="en-US" altLang="zh-CN" sz="2400" u="sng">
                <a:solidFill>
                  <a:srgbClr val="000000"/>
                </a:solidFill>
              </a:rPr>
              <a:t>year</a:t>
            </a:r>
            <a:r>
              <a:rPr kumimoji="1" lang="en-US" altLang="zh-CN" sz="2400">
                <a:solidFill>
                  <a:srgbClr val="000000"/>
                </a:solidFill>
              </a:rPr>
              <a:t>, grade)</a:t>
            </a:r>
          </a:p>
          <a:p>
            <a:pPr eaLnBrk="0" fontAlgn="base" hangingPunct="0">
              <a:spcBef>
                <a:spcPct val="0"/>
              </a:spcBef>
              <a:spcAft>
                <a:spcPct val="0"/>
              </a:spcAft>
              <a:buClrTx/>
              <a:buSzTx/>
              <a:buNone/>
            </a:pPr>
            <a:r>
              <a:rPr kumimoji="1" lang="en-US" altLang="zh-CN" sz="2400">
                <a:solidFill>
                  <a:srgbClr val="000000"/>
                </a:solidFill>
              </a:rPr>
              <a:t>advisor(</a:t>
            </a:r>
            <a:r>
              <a:rPr kumimoji="1" lang="en-US" altLang="zh-CN" sz="2400" u="sng">
                <a:solidFill>
                  <a:srgbClr val="000000"/>
                </a:solidFill>
              </a:rPr>
              <a:t>s_ID</a:t>
            </a:r>
            <a:r>
              <a:rPr kumimoji="1" lang="en-US" altLang="zh-CN" sz="2400">
                <a:solidFill>
                  <a:srgbClr val="000000"/>
                </a:solidFill>
              </a:rPr>
              <a:t>,</a:t>
            </a:r>
            <a:r>
              <a:rPr kumimoji="1" lang="zh-CN" altLang="en-US" sz="2400">
                <a:solidFill>
                  <a:srgbClr val="000000"/>
                </a:solidFill>
              </a:rPr>
              <a:t> </a:t>
            </a:r>
            <a:r>
              <a:rPr kumimoji="1" lang="en-US" altLang="zh-CN" sz="2400" u="sng">
                <a:solidFill>
                  <a:srgbClr val="000000"/>
                </a:solidFill>
              </a:rPr>
              <a:t>i_ID</a:t>
            </a:r>
            <a:r>
              <a:rPr kumimoji="1" lang="en-US" altLang="zh-CN" sz="2400">
                <a:solidFill>
                  <a:srgbClr val="000000"/>
                </a:solidFill>
              </a:rPr>
              <a:t>)</a:t>
            </a:r>
          </a:p>
          <a:p>
            <a:pPr eaLnBrk="0" fontAlgn="base" hangingPunct="0">
              <a:spcBef>
                <a:spcPct val="0"/>
              </a:spcBef>
              <a:spcAft>
                <a:spcPct val="0"/>
              </a:spcAft>
              <a:buClrTx/>
              <a:buSzTx/>
              <a:buNone/>
            </a:pPr>
            <a:r>
              <a:rPr kumimoji="1" lang="en-US" altLang="zh-CN" sz="2400">
                <a:solidFill>
                  <a:srgbClr val="000000"/>
                </a:solidFill>
              </a:rPr>
              <a:t>time_slot(</a:t>
            </a:r>
            <a:r>
              <a:rPr kumimoji="1" lang="en-US" altLang="zh-CN" sz="2400" u="sng">
                <a:solidFill>
                  <a:srgbClr val="000000"/>
                </a:solidFill>
              </a:rPr>
              <a:t>time_slot_id</a:t>
            </a:r>
            <a:r>
              <a:rPr kumimoji="1" lang="en-US" altLang="zh-CN" sz="2400">
                <a:solidFill>
                  <a:srgbClr val="000000"/>
                </a:solidFill>
              </a:rPr>
              <a:t>, </a:t>
            </a:r>
            <a:r>
              <a:rPr kumimoji="1" lang="en-US" altLang="zh-CN" sz="2400" u="sng">
                <a:solidFill>
                  <a:srgbClr val="000000"/>
                </a:solidFill>
              </a:rPr>
              <a:t>day</a:t>
            </a:r>
            <a:r>
              <a:rPr kumimoji="1" lang="en-US" altLang="zh-CN" sz="2400">
                <a:solidFill>
                  <a:srgbClr val="000000"/>
                </a:solidFill>
              </a:rPr>
              <a:t>, </a:t>
            </a:r>
            <a:r>
              <a:rPr kumimoji="1" lang="en-US" altLang="zh-CN" sz="2400" u="sng">
                <a:solidFill>
                  <a:srgbClr val="000000"/>
                </a:solidFill>
              </a:rPr>
              <a:t>start_time</a:t>
            </a:r>
            <a:r>
              <a:rPr kumimoji="1" lang="en-US" altLang="zh-CN" sz="2400">
                <a:solidFill>
                  <a:srgbClr val="000000"/>
                </a:solidFill>
              </a:rPr>
              <a:t>, end_time)</a:t>
            </a:r>
          </a:p>
          <a:p>
            <a:pPr eaLnBrk="0" fontAlgn="base" hangingPunct="0">
              <a:spcBef>
                <a:spcPct val="0"/>
              </a:spcBef>
              <a:spcAft>
                <a:spcPct val="0"/>
              </a:spcAft>
              <a:buClrTx/>
              <a:buSzTx/>
              <a:buNone/>
            </a:pPr>
            <a:r>
              <a:rPr kumimoji="1" lang="en-US" altLang="zh-CN" sz="2400">
                <a:solidFill>
                  <a:srgbClr val="000000"/>
                </a:solidFill>
              </a:rPr>
              <a:t>prereq(</a:t>
            </a:r>
            <a:r>
              <a:rPr kumimoji="1" lang="en-US" altLang="zh-CN" sz="2400" u="sng">
                <a:solidFill>
                  <a:srgbClr val="000000"/>
                </a:solidFill>
              </a:rPr>
              <a:t>course_id</a:t>
            </a:r>
            <a:r>
              <a:rPr kumimoji="1" lang="en-US" altLang="zh-CN" sz="2400">
                <a:solidFill>
                  <a:srgbClr val="000000"/>
                </a:solidFill>
              </a:rPr>
              <a:t>, </a:t>
            </a:r>
            <a:r>
              <a:rPr kumimoji="1" lang="en-US" altLang="zh-CN" sz="2400" u="sng">
                <a:solidFill>
                  <a:srgbClr val="000000"/>
                </a:solidFill>
              </a:rPr>
              <a:t>prereq_id</a:t>
            </a:r>
            <a:r>
              <a:rPr kumimoji="1" lang="en-US" altLang="zh-CN" sz="2400">
                <a:solidFill>
                  <a:srgbClr val="000000"/>
                </a:solidFill>
              </a:rPr>
              <a:t>)</a:t>
            </a:r>
          </a:p>
          <a:p>
            <a:pPr eaLnBrk="0" fontAlgn="base" hangingPunct="0">
              <a:spcBef>
                <a:spcPct val="0"/>
              </a:spcBef>
              <a:spcAft>
                <a:spcPct val="0"/>
              </a:spcAft>
              <a:buClrTx/>
              <a:buSzTx/>
              <a:buNone/>
            </a:pPr>
            <a:endParaRPr kumimoji="1" lang="en-US" altLang="zh-CN" sz="2400">
              <a:solidFill>
                <a:srgbClr val="000000"/>
              </a:solidFill>
            </a:endParaRPr>
          </a:p>
          <a:p>
            <a:pPr eaLnBrk="0" fontAlgn="base" hangingPunct="0">
              <a:spcBef>
                <a:spcPct val="0"/>
              </a:spcBef>
              <a:spcAft>
                <a:spcPct val="0"/>
              </a:spcAft>
              <a:buClrTx/>
              <a:buSzTx/>
              <a:buNone/>
            </a:pPr>
            <a:r>
              <a:rPr kumimoji="1" lang="zh-CN" altLang="en-US" sz="2400">
                <a:solidFill>
                  <a:srgbClr val="000000"/>
                </a:solidFill>
              </a:rPr>
              <a:t>主码属性用下划线标识。</a:t>
            </a:r>
            <a:endParaRPr kumimoji="1" lang="en-US" altLang="zh-CN" sz="2400">
              <a:solidFill>
                <a:srgbClr val="000000"/>
              </a:solidFill>
            </a:endParaRPr>
          </a:p>
        </p:txBody>
      </p:sp>
    </p:spTree>
  </p:cSld>
  <p:clrMapOvr>
    <a:masterClrMapping/>
  </p:clrMapOvr>
  <p:transition spd="slow"/>
</p:sld>
</file>

<file path=ppt/theme/theme1.xml><?xml version="1.0" encoding="utf-8"?>
<a:theme xmlns:a="http://schemas.openxmlformats.org/drawingml/2006/main" name="OOP-MB">
  <a:themeElements>
    <a:clrScheme name="">
      <a:dk1>
        <a:srgbClr val="000000"/>
      </a:dk1>
      <a:lt1>
        <a:srgbClr val="FFFFFF"/>
      </a:lt1>
      <a:dk2>
        <a:srgbClr val="CC3300"/>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OP-MB">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OOP-MB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OP-MB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OP-MB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OP-MB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OP-MB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OP-MB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OP-MB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611</Words>
  <Application>Microsoft Office PowerPoint</Application>
  <PresentationFormat>宽屏</PresentationFormat>
  <Paragraphs>51</Paragraphs>
  <Slides>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楷体</vt:lpstr>
      <vt:lpstr>宋体</vt:lpstr>
      <vt:lpstr>Arial</vt:lpstr>
      <vt:lpstr>Tahoma</vt:lpstr>
      <vt:lpstr>Times New Roman</vt:lpstr>
      <vt:lpstr>Wingdings</vt:lpstr>
      <vt:lpstr>OOP-MB</vt:lpstr>
      <vt:lpstr>习题 2</vt:lpstr>
      <vt:lpstr>习题 2</vt:lpstr>
      <vt:lpstr>习题 2</vt:lpstr>
      <vt:lpstr>习题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 2</dc:title>
  <dc:creator>Wang Liwei</dc:creator>
  <cp:lastModifiedBy>Wang Liwei</cp:lastModifiedBy>
  <cp:revision>1</cp:revision>
  <dcterms:created xsi:type="dcterms:W3CDTF">2023-03-15T04:46:25Z</dcterms:created>
  <dcterms:modified xsi:type="dcterms:W3CDTF">2023-03-15T04:47:29Z</dcterms:modified>
</cp:coreProperties>
</file>