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27"/>
  </p:notesMasterIdLst>
  <p:sldIdLst>
    <p:sldId id="256" r:id="rId2"/>
    <p:sldId id="257" r:id="rId3"/>
    <p:sldId id="293" r:id="rId4"/>
    <p:sldId id="295" r:id="rId5"/>
    <p:sldId id="261" r:id="rId6"/>
    <p:sldId id="292" r:id="rId7"/>
    <p:sldId id="259" r:id="rId8"/>
    <p:sldId id="296" r:id="rId9"/>
    <p:sldId id="265" r:id="rId10"/>
    <p:sldId id="267" r:id="rId11"/>
    <p:sldId id="297" r:id="rId12"/>
    <p:sldId id="298" r:id="rId13"/>
    <p:sldId id="299" r:id="rId14"/>
    <p:sldId id="275" r:id="rId15"/>
    <p:sldId id="277" r:id="rId16"/>
    <p:sldId id="278" r:id="rId17"/>
    <p:sldId id="301" r:id="rId18"/>
    <p:sldId id="302" r:id="rId19"/>
    <p:sldId id="282" r:id="rId20"/>
    <p:sldId id="303" r:id="rId21"/>
    <p:sldId id="289" r:id="rId22"/>
    <p:sldId id="305" r:id="rId23"/>
    <p:sldId id="291" r:id="rId24"/>
    <p:sldId id="273" r:id="rId25"/>
    <p:sldId id="304" r:id="rId2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10" autoAdjust="0"/>
  </p:normalViewPr>
  <p:slideViewPr>
    <p:cSldViewPr snapToGrid="0">
      <p:cViewPr varScale="1">
        <p:scale>
          <a:sx n="117" d="100"/>
          <a:sy n="117" d="100"/>
        </p:scale>
        <p:origin x="46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mise Dodzi" userId="3189ab92626d1687" providerId="LiveId" clId="{908BB4CB-CDF7-4F86-A3E8-8982C4FBCC20}"/>
    <pc:docChg chg="undo custSel addSld delSld modSld sldOrd">
      <pc:chgData name="promise Dodzi" userId="3189ab92626d1687" providerId="LiveId" clId="{908BB4CB-CDF7-4F86-A3E8-8982C4FBCC20}" dt="2024-05-28T14:30:59.449" v="8214" actId="20577"/>
      <pc:docMkLst>
        <pc:docMk/>
      </pc:docMkLst>
      <pc:sldChg chg="addSp modSp mod setBg">
        <pc:chgData name="promise Dodzi" userId="3189ab92626d1687" providerId="LiveId" clId="{908BB4CB-CDF7-4F86-A3E8-8982C4FBCC20}" dt="2024-05-28T14:07:43.080" v="8105" actId="29295"/>
        <pc:sldMkLst>
          <pc:docMk/>
          <pc:sldMk cId="0" sldId="256"/>
        </pc:sldMkLst>
        <pc:spChg chg="mod">
          <ac:chgData name="promise Dodzi" userId="3189ab92626d1687" providerId="LiveId" clId="{908BB4CB-CDF7-4F86-A3E8-8982C4FBCC20}" dt="2024-05-28T14:01:11.856" v="7944" actId="1076"/>
          <ac:spMkLst>
            <pc:docMk/>
            <pc:sldMk cId="0" sldId="256"/>
            <ac:spMk id="54" creationId="{00000000-0000-0000-0000-000000000000}"/>
          </ac:spMkLst>
        </pc:spChg>
        <pc:spChg chg="mod">
          <ac:chgData name="promise Dodzi" userId="3189ab92626d1687" providerId="LiveId" clId="{908BB4CB-CDF7-4F86-A3E8-8982C4FBCC20}" dt="2024-05-28T14:03:18.041" v="8007" actId="20577"/>
          <ac:spMkLst>
            <pc:docMk/>
            <pc:sldMk cId="0" sldId="256"/>
            <ac:spMk id="55" creationId="{00000000-0000-0000-0000-000000000000}"/>
          </ac:spMkLst>
        </pc:spChg>
        <pc:picChg chg="add mod">
          <ac:chgData name="promise Dodzi" userId="3189ab92626d1687" providerId="LiveId" clId="{908BB4CB-CDF7-4F86-A3E8-8982C4FBCC20}" dt="2024-05-28T14:07:36.470" v="8098" actId="29295"/>
          <ac:picMkLst>
            <pc:docMk/>
            <pc:sldMk cId="0" sldId="256"/>
            <ac:picMk id="3" creationId="{ABA73AF0-4D97-4073-A9F2-9A2DA89B6881}"/>
          </ac:picMkLst>
        </pc:picChg>
        <pc:picChg chg="add mod">
          <ac:chgData name="promise Dodzi" userId="3189ab92626d1687" providerId="LiveId" clId="{908BB4CB-CDF7-4F86-A3E8-8982C4FBCC20}" dt="2024-05-28T14:07:43.080" v="8105" actId="29295"/>
          <ac:picMkLst>
            <pc:docMk/>
            <pc:sldMk cId="0" sldId="256"/>
            <ac:picMk id="5" creationId="{E4D5A2B2-A6A8-4C38-B902-561B6E08599F}"/>
          </ac:picMkLst>
        </pc:picChg>
      </pc:sldChg>
      <pc:sldChg chg="modSp mod setBg">
        <pc:chgData name="promise Dodzi" userId="3189ab92626d1687" providerId="LiveId" clId="{908BB4CB-CDF7-4F86-A3E8-8982C4FBCC20}" dt="2024-05-28T14:12:01.043" v="8137" actId="5793"/>
        <pc:sldMkLst>
          <pc:docMk/>
          <pc:sldMk cId="0" sldId="257"/>
        </pc:sldMkLst>
        <pc:spChg chg="mod">
          <ac:chgData name="promise Dodzi" userId="3189ab92626d1687" providerId="LiveId" clId="{908BB4CB-CDF7-4F86-A3E8-8982C4FBCC20}" dt="2024-05-28T13:53:36.271" v="7914" actId="2711"/>
          <ac:spMkLst>
            <pc:docMk/>
            <pc:sldMk cId="0" sldId="257"/>
            <ac:spMk id="60" creationId="{00000000-0000-0000-0000-000000000000}"/>
          </ac:spMkLst>
        </pc:spChg>
        <pc:spChg chg="mod">
          <ac:chgData name="promise Dodzi" userId="3189ab92626d1687" providerId="LiveId" clId="{908BB4CB-CDF7-4F86-A3E8-8982C4FBCC20}" dt="2024-05-28T14:12:01.043" v="8137" actId="5793"/>
          <ac:spMkLst>
            <pc:docMk/>
            <pc:sldMk cId="0" sldId="257"/>
            <ac:spMk id="61" creationId="{00000000-0000-0000-0000-000000000000}"/>
          </ac:spMkLst>
        </pc:spChg>
      </pc:sldChg>
      <pc:sldChg chg="del">
        <pc:chgData name="promise Dodzi" userId="3189ab92626d1687" providerId="LiveId" clId="{908BB4CB-CDF7-4F86-A3E8-8982C4FBCC20}" dt="2024-05-27T11:42:59.975" v="1230" actId="2696"/>
        <pc:sldMkLst>
          <pc:docMk/>
          <pc:sldMk cId="0" sldId="258"/>
        </pc:sldMkLst>
      </pc:sldChg>
      <pc:sldChg chg="modSp mod setBg">
        <pc:chgData name="promise Dodzi" userId="3189ab92626d1687" providerId="LiveId" clId="{908BB4CB-CDF7-4F86-A3E8-8982C4FBCC20}" dt="2024-05-28T14:20:27.350" v="8208" actId="1076"/>
        <pc:sldMkLst>
          <pc:docMk/>
          <pc:sldMk cId="0" sldId="259"/>
        </pc:sldMkLst>
        <pc:spChg chg="mod">
          <ac:chgData name="promise Dodzi" userId="3189ab92626d1687" providerId="LiveId" clId="{908BB4CB-CDF7-4F86-A3E8-8982C4FBCC20}" dt="2024-05-28T14:20:27.350" v="8208" actId="1076"/>
          <ac:spMkLst>
            <pc:docMk/>
            <pc:sldMk cId="0" sldId="259"/>
            <ac:spMk id="72" creationId="{00000000-0000-0000-0000-000000000000}"/>
          </ac:spMkLst>
        </pc:spChg>
        <pc:spChg chg="mod">
          <ac:chgData name="promise Dodzi" userId="3189ab92626d1687" providerId="LiveId" clId="{908BB4CB-CDF7-4F86-A3E8-8982C4FBCC20}" dt="2024-05-28T14:20:24.013" v="8207" actId="1076"/>
          <ac:spMkLst>
            <pc:docMk/>
            <pc:sldMk cId="0" sldId="259"/>
            <ac:spMk id="73" creationId="{00000000-0000-0000-0000-000000000000}"/>
          </ac:spMkLst>
        </pc:spChg>
      </pc:sldChg>
      <pc:sldChg chg="delSp del mod">
        <pc:chgData name="promise Dodzi" userId="3189ab92626d1687" providerId="LiveId" clId="{908BB4CB-CDF7-4F86-A3E8-8982C4FBCC20}" dt="2024-05-27T14:17:03.026" v="3462" actId="47"/>
        <pc:sldMkLst>
          <pc:docMk/>
          <pc:sldMk cId="0" sldId="260"/>
        </pc:sldMkLst>
        <pc:picChg chg="del">
          <ac:chgData name="promise Dodzi" userId="3189ab92626d1687" providerId="LiveId" clId="{908BB4CB-CDF7-4F86-A3E8-8982C4FBCC20}" dt="2024-05-27T14:16:45.500" v="3458" actId="21"/>
          <ac:picMkLst>
            <pc:docMk/>
            <pc:sldMk cId="0" sldId="260"/>
            <ac:picMk id="81" creationId="{00000000-0000-0000-0000-000000000000}"/>
          </ac:picMkLst>
        </pc:picChg>
      </pc:sldChg>
      <pc:sldChg chg="modSp mod ord setBg">
        <pc:chgData name="promise Dodzi" userId="3189ab92626d1687" providerId="LiveId" clId="{908BB4CB-CDF7-4F86-A3E8-8982C4FBCC20}" dt="2024-05-28T14:20:03.841" v="8204" actId="1076"/>
        <pc:sldMkLst>
          <pc:docMk/>
          <pc:sldMk cId="0" sldId="261"/>
        </pc:sldMkLst>
        <pc:spChg chg="mod">
          <ac:chgData name="promise Dodzi" userId="3189ab92626d1687" providerId="LiveId" clId="{908BB4CB-CDF7-4F86-A3E8-8982C4FBCC20}" dt="2024-05-28T14:10:10.392" v="8110"/>
          <ac:spMkLst>
            <pc:docMk/>
            <pc:sldMk cId="0" sldId="261"/>
            <ac:spMk id="86" creationId="{00000000-0000-0000-0000-000000000000}"/>
          </ac:spMkLst>
        </pc:spChg>
        <pc:spChg chg="mod">
          <ac:chgData name="promise Dodzi" userId="3189ab92626d1687" providerId="LiveId" clId="{908BB4CB-CDF7-4F86-A3E8-8982C4FBCC20}" dt="2024-05-28T14:20:03.841" v="8204" actId="1076"/>
          <ac:spMkLst>
            <pc:docMk/>
            <pc:sldMk cId="0" sldId="261"/>
            <ac:spMk id="87" creationId="{00000000-0000-0000-0000-000000000000}"/>
          </ac:spMkLst>
        </pc:spChg>
      </pc:sldChg>
      <pc:sldChg chg="del">
        <pc:chgData name="promise Dodzi" userId="3189ab92626d1687" providerId="LiveId" clId="{908BB4CB-CDF7-4F86-A3E8-8982C4FBCC20}" dt="2024-05-27T14:17:40.076" v="3463" actId="2696"/>
        <pc:sldMkLst>
          <pc:docMk/>
          <pc:sldMk cId="0" sldId="262"/>
        </pc:sldMkLst>
      </pc:sldChg>
      <pc:sldChg chg="del">
        <pc:chgData name="promise Dodzi" userId="3189ab92626d1687" providerId="LiveId" clId="{908BB4CB-CDF7-4F86-A3E8-8982C4FBCC20}" dt="2024-05-27T14:17:42.317" v="3464" actId="2696"/>
        <pc:sldMkLst>
          <pc:docMk/>
          <pc:sldMk cId="0" sldId="263"/>
        </pc:sldMkLst>
      </pc:sldChg>
      <pc:sldChg chg="del">
        <pc:chgData name="promise Dodzi" userId="3189ab92626d1687" providerId="LiveId" clId="{908BB4CB-CDF7-4F86-A3E8-8982C4FBCC20}" dt="2024-05-27T14:17:44.978" v="3465" actId="2696"/>
        <pc:sldMkLst>
          <pc:docMk/>
          <pc:sldMk cId="0" sldId="264"/>
        </pc:sldMkLst>
      </pc:sldChg>
      <pc:sldChg chg="addSp modSp mod setBg">
        <pc:chgData name="promise Dodzi" userId="3189ab92626d1687" providerId="LiveId" clId="{908BB4CB-CDF7-4F86-A3E8-8982C4FBCC20}" dt="2024-05-28T14:14:26.724" v="8151" actId="1582"/>
        <pc:sldMkLst>
          <pc:docMk/>
          <pc:sldMk cId="0" sldId="265"/>
        </pc:sldMkLst>
        <pc:spChg chg="mod">
          <ac:chgData name="promise Dodzi" userId="3189ab92626d1687" providerId="LiveId" clId="{908BB4CB-CDF7-4F86-A3E8-8982C4FBCC20}" dt="2024-05-28T13:33:32.908" v="7624" actId="20577"/>
          <ac:spMkLst>
            <pc:docMk/>
            <pc:sldMk cId="0" sldId="265"/>
            <ac:spMk id="110" creationId="{00000000-0000-0000-0000-000000000000}"/>
          </ac:spMkLst>
        </pc:spChg>
        <pc:spChg chg="mod">
          <ac:chgData name="promise Dodzi" userId="3189ab92626d1687" providerId="LiveId" clId="{908BB4CB-CDF7-4F86-A3E8-8982C4FBCC20}" dt="2024-05-27T14:28:54.512" v="3798" actId="14100"/>
          <ac:spMkLst>
            <pc:docMk/>
            <pc:sldMk cId="0" sldId="265"/>
            <ac:spMk id="111" creationId="{00000000-0000-0000-0000-000000000000}"/>
          </ac:spMkLst>
        </pc:spChg>
        <pc:picChg chg="add mod">
          <ac:chgData name="promise Dodzi" userId="3189ab92626d1687" providerId="LiveId" clId="{908BB4CB-CDF7-4F86-A3E8-8982C4FBCC20}" dt="2024-05-28T14:14:26.724" v="8151" actId="1582"/>
          <ac:picMkLst>
            <pc:docMk/>
            <pc:sldMk cId="0" sldId="265"/>
            <ac:picMk id="3" creationId="{EB0C783A-1625-4D31-8116-E102761BBE30}"/>
          </ac:picMkLst>
        </pc:picChg>
      </pc:sldChg>
      <pc:sldChg chg="del">
        <pc:chgData name="promise Dodzi" userId="3189ab92626d1687" providerId="LiveId" clId="{908BB4CB-CDF7-4F86-A3E8-8982C4FBCC20}" dt="2024-05-27T14:17:48.571" v="3466" actId="2696"/>
        <pc:sldMkLst>
          <pc:docMk/>
          <pc:sldMk cId="0" sldId="266"/>
        </pc:sldMkLst>
      </pc:sldChg>
      <pc:sldChg chg="modSp mod setBg">
        <pc:chgData name="promise Dodzi" userId="3189ab92626d1687" providerId="LiveId" clId="{908BB4CB-CDF7-4F86-A3E8-8982C4FBCC20}" dt="2024-05-28T14:14:47.327" v="8154" actId="1076"/>
        <pc:sldMkLst>
          <pc:docMk/>
          <pc:sldMk cId="0" sldId="267"/>
        </pc:sldMkLst>
        <pc:spChg chg="mod">
          <ac:chgData name="promise Dodzi" userId="3189ab92626d1687" providerId="LiveId" clId="{908BB4CB-CDF7-4F86-A3E8-8982C4FBCC20}" dt="2024-05-28T14:10:27.727" v="8115"/>
          <ac:spMkLst>
            <pc:docMk/>
            <pc:sldMk cId="0" sldId="267"/>
            <ac:spMk id="123" creationId="{00000000-0000-0000-0000-000000000000}"/>
          </ac:spMkLst>
        </pc:spChg>
        <pc:spChg chg="mod">
          <ac:chgData name="promise Dodzi" userId="3189ab92626d1687" providerId="LiveId" clId="{908BB4CB-CDF7-4F86-A3E8-8982C4FBCC20}" dt="2024-05-28T14:14:47.327" v="8154" actId="1076"/>
          <ac:spMkLst>
            <pc:docMk/>
            <pc:sldMk cId="0" sldId="267"/>
            <ac:spMk id="124" creationId="{00000000-0000-0000-0000-000000000000}"/>
          </ac:spMkLst>
        </pc:spChg>
      </pc:sldChg>
      <pc:sldChg chg="del">
        <pc:chgData name="promise Dodzi" userId="3189ab92626d1687" providerId="LiveId" clId="{908BB4CB-CDF7-4F86-A3E8-8982C4FBCC20}" dt="2024-05-28T13:03:25.721" v="6006" actId="47"/>
        <pc:sldMkLst>
          <pc:docMk/>
          <pc:sldMk cId="0" sldId="268"/>
        </pc:sldMkLst>
      </pc:sldChg>
      <pc:sldChg chg="del">
        <pc:chgData name="promise Dodzi" userId="3189ab92626d1687" providerId="LiveId" clId="{908BB4CB-CDF7-4F86-A3E8-8982C4FBCC20}" dt="2024-05-28T13:03:22.607" v="6004" actId="47"/>
        <pc:sldMkLst>
          <pc:docMk/>
          <pc:sldMk cId="0" sldId="269"/>
        </pc:sldMkLst>
      </pc:sldChg>
      <pc:sldChg chg="del">
        <pc:chgData name="promise Dodzi" userId="3189ab92626d1687" providerId="LiveId" clId="{908BB4CB-CDF7-4F86-A3E8-8982C4FBCC20}" dt="2024-05-28T13:03:22.853" v="6005" actId="47"/>
        <pc:sldMkLst>
          <pc:docMk/>
          <pc:sldMk cId="0" sldId="270"/>
        </pc:sldMkLst>
      </pc:sldChg>
      <pc:sldChg chg="del">
        <pc:chgData name="promise Dodzi" userId="3189ab92626d1687" providerId="LiveId" clId="{908BB4CB-CDF7-4F86-A3E8-8982C4FBCC20}" dt="2024-05-28T13:03:33.048" v="6007" actId="47"/>
        <pc:sldMkLst>
          <pc:docMk/>
          <pc:sldMk cId="0" sldId="271"/>
        </pc:sldMkLst>
      </pc:sldChg>
      <pc:sldChg chg="modSp mod setBg">
        <pc:chgData name="promise Dodzi" userId="3189ab92626d1687" providerId="LiveId" clId="{908BB4CB-CDF7-4F86-A3E8-8982C4FBCC20}" dt="2024-05-28T14:11:30.714" v="8129"/>
        <pc:sldMkLst>
          <pc:docMk/>
          <pc:sldMk cId="0" sldId="273"/>
        </pc:sldMkLst>
        <pc:spChg chg="mod">
          <ac:chgData name="promise Dodzi" userId="3189ab92626d1687" providerId="LiveId" clId="{908BB4CB-CDF7-4F86-A3E8-8982C4FBCC20}" dt="2024-05-28T13:26:15.879" v="7581" actId="20577"/>
          <ac:spMkLst>
            <pc:docMk/>
            <pc:sldMk cId="0" sldId="273"/>
            <ac:spMk id="160" creationId="{00000000-0000-0000-0000-000000000000}"/>
          </ac:spMkLst>
        </pc:spChg>
      </pc:sldChg>
      <pc:sldChg chg="addSp delSp modSp mod setBg modAnim">
        <pc:chgData name="promise Dodzi" userId="3189ab92626d1687" providerId="LiveId" clId="{908BB4CB-CDF7-4F86-A3E8-8982C4FBCC20}" dt="2024-05-28T14:28:02.726" v="8209" actId="255"/>
        <pc:sldMkLst>
          <pc:docMk/>
          <pc:sldMk cId="1329194377" sldId="275"/>
        </pc:sldMkLst>
        <pc:spChg chg="del">
          <ac:chgData name="promise Dodzi" userId="3189ab92626d1687" providerId="LiveId" clId="{908BB4CB-CDF7-4F86-A3E8-8982C4FBCC20}" dt="2024-05-27T15:37:06.835" v="5200" actId="478"/>
          <ac:spMkLst>
            <pc:docMk/>
            <pc:sldMk cId="1329194377" sldId="275"/>
            <ac:spMk id="4" creationId="{8155E6EE-DA31-4BB6-B3FF-AA4BE025F093}"/>
          </ac:spMkLst>
        </pc:spChg>
        <pc:spChg chg="add mod">
          <ac:chgData name="promise Dodzi" userId="3189ab92626d1687" providerId="LiveId" clId="{908BB4CB-CDF7-4F86-A3E8-8982C4FBCC20}" dt="2024-05-28T14:16:40.627" v="8170" actId="14100"/>
          <ac:spMkLst>
            <pc:docMk/>
            <pc:sldMk cId="1329194377" sldId="275"/>
            <ac:spMk id="6" creationId="{FB475DED-83BD-483B-8460-EA4A1C4E4B87}"/>
          </ac:spMkLst>
        </pc:spChg>
        <pc:spChg chg="del">
          <ac:chgData name="promise Dodzi" userId="3189ab92626d1687" providerId="LiveId" clId="{908BB4CB-CDF7-4F86-A3E8-8982C4FBCC20}" dt="2024-05-27T15:37:07.844" v="5201" actId="478"/>
          <ac:spMkLst>
            <pc:docMk/>
            <pc:sldMk cId="1329194377" sldId="275"/>
            <ac:spMk id="13" creationId="{7C5607A4-A2DA-41FF-A30D-422CA880983A}"/>
          </ac:spMkLst>
        </pc:spChg>
        <pc:spChg chg="del">
          <ac:chgData name="promise Dodzi" userId="3189ab92626d1687" providerId="LiveId" clId="{908BB4CB-CDF7-4F86-A3E8-8982C4FBCC20}" dt="2024-05-27T15:37:08.677" v="5202" actId="478"/>
          <ac:spMkLst>
            <pc:docMk/>
            <pc:sldMk cId="1329194377" sldId="275"/>
            <ac:spMk id="16" creationId="{77E41DD1-6F72-4FDB-BA7D-CAF9FA327897}"/>
          </ac:spMkLst>
        </pc:spChg>
        <pc:spChg chg="mod">
          <ac:chgData name="promise Dodzi" userId="3189ab92626d1687" providerId="LiveId" clId="{908BB4CB-CDF7-4F86-A3E8-8982C4FBCC20}" dt="2024-05-27T15:57:29.074" v="5439" actId="1076"/>
          <ac:spMkLst>
            <pc:docMk/>
            <pc:sldMk cId="1329194377" sldId="275"/>
            <ac:spMk id="123" creationId="{00000000-0000-0000-0000-000000000000}"/>
          </ac:spMkLst>
        </pc:spChg>
        <pc:spChg chg="mod">
          <ac:chgData name="promise Dodzi" userId="3189ab92626d1687" providerId="LiveId" clId="{908BB4CB-CDF7-4F86-A3E8-8982C4FBCC20}" dt="2024-05-28T14:28:02.726" v="8209" actId="255"/>
          <ac:spMkLst>
            <pc:docMk/>
            <pc:sldMk cId="1329194377" sldId="275"/>
            <ac:spMk id="124" creationId="{00000000-0000-0000-0000-000000000000}"/>
          </ac:spMkLst>
        </pc:spChg>
        <pc:picChg chg="del">
          <ac:chgData name="promise Dodzi" userId="3189ab92626d1687" providerId="LiveId" clId="{908BB4CB-CDF7-4F86-A3E8-8982C4FBCC20}" dt="2024-05-27T15:37:04.689" v="5199" actId="478"/>
          <ac:picMkLst>
            <pc:docMk/>
            <pc:sldMk cId="1329194377" sldId="275"/>
            <ac:picMk id="3" creationId="{13B56561-5D46-4D43-A160-0E7BB2A92EB0}"/>
          </ac:picMkLst>
        </pc:picChg>
        <pc:picChg chg="add mod">
          <ac:chgData name="promise Dodzi" userId="3189ab92626d1687" providerId="LiveId" clId="{908BB4CB-CDF7-4F86-A3E8-8982C4FBCC20}" dt="2024-05-28T14:16:08.085" v="8165" actId="1582"/>
          <ac:picMkLst>
            <pc:docMk/>
            <pc:sldMk cId="1329194377" sldId="275"/>
            <ac:picMk id="5" creationId="{1D90C61C-9CBB-44EF-992D-FB60AFEED9E4}"/>
          </ac:picMkLst>
        </pc:picChg>
        <pc:cxnChg chg="add mod">
          <ac:chgData name="promise Dodzi" userId="3189ab92626d1687" providerId="LiveId" clId="{908BB4CB-CDF7-4F86-A3E8-8982C4FBCC20}" dt="2024-05-28T14:16:54.268" v="8172" actId="1582"/>
          <ac:cxnSpMkLst>
            <pc:docMk/>
            <pc:sldMk cId="1329194377" sldId="275"/>
            <ac:cxnSpMk id="3" creationId="{DED82688-B552-4E46-B668-50C2EFD0B2A1}"/>
          </ac:cxnSpMkLst>
        </pc:cxnChg>
      </pc:sldChg>
      <pc:sldChg chg="addSp delSp modSp mod ord setBg">
        <pc:chgData name="promise Dodzi" userId="3189ab92626d1687" providerId="LiveId" clId="{908BB4CB-CDF7-4F86-A3E8-8982C4FBCC20}" dt="2024-05-28T14:17:19.389" v="8176" actId="1582"/>
        <pc:sldMkLst>
          <pc:docMk/>
          <pc:sldMk cId="1015863283" sldId="277"/>
        </pc:sldMkLst>
        <pc:spChg chg="mod">
          <ac:chgData name="promise Dodzi" userId="3189ab92626d1687" providerId="LiveId" clId="{908BB4CB-CDF7-4F86-A3E8-8982C4FBCC20}" dt="2024-05-28T09:52:42.838" v="5812" actId="1076"/>
          <ac:spMkLst>
            <pc:docMk/>
            <pc:sldMk cId="1015863283" sldId="277"/>
            <ac:spMk id="135" creationId="{00000000-0000-0000-0000-000000000000}"/>
          </ac:spMkLst>
        </pc:spChg>
        <pc:spChg chg="mod">
          <ac:chgData name="promise Dodzi" userId="3189ab92626d1687" providerId="LiveId" clId="{908BB4CB-CDF7-4F86-A3E8-8982C4FBCC20}" dt="2024-05-28T11:22:28.617" v="5827" actId="5793"/>
          <ac:spMkLst>
            <pc:docMk/>
            <pc:sldMk cId="1015863283" sldId="277"/>
            <ac:spMk id="136" creationId="{00000000-0000-0000-0000-000000000000}"/>
          </ac:spMkLst>
        </pc:spChg>
        <pc:picChg chg="add mod">
          <ac:chgData name="promise Dodzi" userId="3189ab92626d1687" providerId="LiveId" clId="{908BB4CB-CDF7-4F86-A3E8-8982C4FBCC20}" dt="2024-05-28T14:17:19.389" v="8176" actId="1582"/>
          <ac:picMkLst>
            <pc:docMk/>
            <pc:sldMk cId="1015863283" sldId="277"/>
            <ac:picMk id="3" creationId="{66676F37-D777-4153-BF1A-2879A9E86B44}"/>
          </ac:picMkLst>
        </pc:picChg>
        <pc:picChg chg="del mod">
          <ac:chgData name="promise Dodzi" userId="3189ab92626d1687" providerId="LiveId" clId="{908BB4CB-CDF7-4F86-A3E8-8982C4FBCC20}" dt="2024-05-28T11:22:25.067" v="5825" actId="478"/>
          <ac:picMkLst>
            <pc:docMk/>
            <pc:sldMk cId="1015863283" sldId="277"/>
            <ac:picMk id="5" creationId="{14024129-6707-4904-8C4E-8F9DAB1FC6BA}"/>
          </ac:picMkLst>
        </pc:picChg>
      </pc:sldChg>
      <pc:sldChg chg="addSp delSp modSp mod ord setBg">
        <pc:chgData name="promise Dodzi" userId="3189ab92626d1687" providerId="LiveId" clId="{908BB4CB-CDF7-4F86-A3E8-8982C4FBCC20}" dt="2024-05-28T14:10:44.100" v="8121"/>
        <pc:sldMkLst>
          <pc:docMk/>
          <pc:sldMk cId="3724320072" sldId="278"/>
        </pc:sldMkLst>
        <pc:spChg chg="mod">
          <ac:chgData name="promise Dodzi" userId="3189ab92626d1687" providerId="LiveId" clId="{908BB4CB-CDF7-4F86-A3E8-8982C4FBCC20}" dt="2024-05-28T09:55:54.662" v="5818" actId="1076"/>
          <ac:spMkLst>
            <pc:docMk/>
            <pc:sldMk cId="3724320072" sldId="278"/>
            <ac:spMk id="135" creationId="{00000000-0000-0000-0000-000000000000}"/>
          </ac:spMkLst>
        </pc:spChg>
        <pc:spChg chg="mod">
          <ac:chgData name="promise Dodzi" userId="3189ab92626d1687" providerId="LiveId" clId="{908BB4CB-CDF7-4F86-A3E8-8982C4FBCC20}" dt="2024-05-28T09:55:58.027" v="5819" actId="14100"/>
          <ac:spMkLst>
            <pc:docMk/>
            <pc:sldMk cId="3724320072" sldId="278"/>
            <ac:spMk id="136" creationId="{00000000-0000-0000-0000-000000000000}"/>
          </ac:spMkLst>
        </pc:spChg>
        <pc:picChg chg="del">
          <ac:chgData name="promise Dodzi" userId="3189ab92626d1687" providerId="LiveId" clId="{908BB4CB-CDF7-4F86-A3E8-8982C4FBCC20}" dt="2024-05-28T09:55:40.607" v="5815" actId="478"/>
          <ac:picMkLst>
            <pc:docMk/>
            <pc:sldMk cId="3724320072" sldId="278"/>
            <ac:picMk id="3" creationId="{8522A73A-63B5-4F10-A006-A3D9F97447B0}"/>
          </ac:picMkLst>
        </pc:picChg>
        <pc:picChg chg="add mod">
          <ac:chgData name="promise Dodzi" userId="3189ab92626d1687" providerId="LiveId" clId="{908BB4CB-CDF7-4F86-A3E8-8982C4FBCC20}" dt="2024-05-28T09:56:13.326" v="5824" actId="14100"/>
          <ac:picMkLst>
            <pc:docMk/>
            <pc:sldMk cId="3724320072" sldId="278"/>
            <ac:picMk id="4" creationId="{C4B9E432-6CD6-4AC6-8FCE-D2AB628CFCA5}"/>
          </ac:picMkLst>
        </pc:picChg>
      </pc:sldChg>
      <pc:sldChg chg="del">
        <pc:chgData name="promise Dodzi" userId="3189ab92626d1687" providerId="LiveId" clId="{908BB4CB-CDF7-4F86-A3E8-8982C4FBCC20}" dt="2024-05-28T13:03:35.980" v="6008" actId="47"/>
        <pc:sldMkLst>
          <pc:docMk/>
          <pc:sldMk cId="1921729049" sldId="279"/>
        </pc:sldMkLst>
      </pc:sldChg>
      <pc:sldChg chg="del">
        <pc:chgData name="promise Dodzi" userId="3189ab92626d1687" providerId="LiveId" clId="{908BB4CB-CDF7-4F86-A3E8-8982C4FBCC20}" dt="2024-05-28T13:03:37.126" v="6009" actId="47"/>
        <pc:sldMkLst>
          <pc:docMk/>
          <pc:sldMk cId="2075249737" sldId="280"/>
        </pc:sldMkLst>
      </pc:sldChg>
      <pc:sldChg chg="del">
        <pc:chgData name="promise Dodzi" userId="3189ab92626d1687" providerId="LiveId" clId="{908BB4CB-CDF7-4F86-A3E8-8982C4FBCC20}" dt="2024-05-28T13:03:39.863" v="6010" actId="47"/>
        <pc:sldMkLst>
          <pc:docMk/>
          <pc:sldMk cId="1729489958" sldId="281"/>
        </pc:sldMkLst>
      </pc:sldChg>
      <pc:sldChg chg="addSp delSp modSp mod setBg">
        <pc:chgData name="promise Dodzi" userId="3189ab92626d1687" providerId="LiveId" clId="{908BB4CB-CDF7-4F86-A3E8-8982C4FBCC20}" dt="2024-05-28T14:18:11.883" v="8186" actId="1582"/>
        <pc:sldMkLst>
          <pc:docMk/>
          <pc:sldMk cId="2151036932" sldId="282"/>
        </pc:sldMkLst>
        <pc:spChg chg="mod">
          <ac:chgData name="promise Dodzi" userId="3189ab92626d1687" providerId="LiveId" clId="{908BB4CB-CDF7-4F86-A3E8-8982C4FBCC20}" dt="2024-05-28T13:08:46.989" v="6239" actId="1076"/>
          <ac:spMkLst>
            <pc:docMk/>
            <pc:sldMk cId="2151036932" sldId="282"/>
            <ac:spMk id="147" creationId="{00000000-0000-0000-0000-000000000000}"/>
          </ac:spMkLst>
        </pc:spChg>
        <pc:spChg chg="mod">
          <ac:chgData name="promise Dodzi" userId="3189ab92626d1687" providerId="LiveId" clId="{908BB4CB-CDF7-4F86-A3E8-8982C4FBCC20}" dt="2024-05-28T13:51:31.446" v="7871" actId="20577"/>
          <ac:spMkLst>
            <pc:docMk/>
            <pc:sldMk cId="2151036932" sldId="282"/>
            <ac:spMk id="148" creationId="{00000000-0000-0000-0000-000000000000}"/>
          </ac:spMkLst>
        </pc:spChg>
        <pc:picChg chg="add mod">
          <ac:chgData name="promise Dodzi" userId="3189ab92626d1687" providerId="LiveId" clId="{908BB4CB-CDF7-4F86-A3E8-8982C4FBCC20}" dt="2024-05-28T14:18:11.883" v="8186" actId="1582"/>
          <ac:picMkLst>
            <pc:docMk/>
            <pc:sldMk cId="2151036932" sldId="282"/>
            <ac:picMk id="3" creationId="{EA4B4644-293A-4451-A819-7D559B662CCF}"/>
          </ac:picMkLst>
        </pc:picChg>
        <pc:picChg chg="del">
          <ac:chgData name="promise Dodzi" userId="3189ab92626d1687" providerId="LiveId" clId="{908BB4CB-CDF7-4F86-A3E8-8982C4FBCC20}" dt="2024-05-28T13:08:40.764" v="6238" actId="478"/>
          <ac:picMkLst>
            <pc:docMk/>
            <pc:sldMk cId="2151036932" sldId="282"/>
            <ac:picMk id="6" creationId="{CE660624-05B7-4D8B-944E-AABE07528E16}"/>
          </ac:picMkLst>
        </pc:picChg>
      </pc:sldChg>
      <pc:sldChg chg="del">
        <pc:chgData name="promise Dodzi" userId="3189ab92626d1687" providerId="LiveId" clId="{908BB4CB-CDF7-4F86-A3E8-8982C4FBCC20}" dt="2024-05-28T13:09:49.298" v="6272" actId="2696"/>
        <pc:sldMkLst>
          <pc:docMk/>
          <pc:sldMk cId="2645578332" sldId="283"/>
        </pc:sldMkLst>
      </pc:sldChg>
      <pc:sldChg chg="del">
        <pc:chgData name="promise Dodzi" userId="3189ab92626d1687" providerId="LiveId" clId="{908BB4CB-CDF7-4F86-A3E8-8982C4FBCC20}" dt="2024-05-28T13:09:52.245" v="6273" actId="2696"/>
        <pc:sldMkLst>
          <pc:docMk/>
          <pc:sldMk cId="3172407405" sldId="284"/>
        </pc:sldMkLst>
      </pc:sldChg>
      <pc:sldChg chg="del">
        <pc:chgData name="promise Dodzi" userId="3189ab92626d1687" providerId="LiveId" clId="{908BB4CB-CDF7-4F86-A3E8-8982C4FBCC20}" dt="2024-05-28T13:13:25.165" v="6487" actId="2696"/>
        <pc:sldMkLst>
          <pc:docMk/>
          <pc:sldMk cId="503709642" sldId="285"/>
        </pc:sldMkLst>
      </pc:sldChg>
      <pc:sldChg chg="del">
        <pc:chgData name="promise Dodzi" userId="3189ab92626d1687" providerId="LiveId" clId="{908BB4CB-CDF7-4F86-A3E8-8982C4FBCC20}" dt="2024-05-28T13:13:27.490" v="6488" actId="2696"/>
        <pc:sldMkLst>
          <pc:docMk/>
          <pc:sldMk cId="2344084110" sldId="286"/>
        </pc:sldMkLst>
      </pc:sldChg>
      <pc:sldChg chg="del">
        <pc:chgData name="promise Dodzi" userId="3189ab92626d1687" providerId="LiveId" clId="{908BB4CB-CDF7-4F86-A3E8-8982C4FBCC20}" dt="2024-05-28T13:13:29.642" v="6489" actId="2696"/>
        <pc:sldMkLst>
          <pc:docMk/>
          <pc:sldMk cId="3133545311" sldId="287"/>
        </pc:sldMkLst>
      </pc:sldChg>
      <pc:sldChg chg="del">
        <pc:chgData name="promise Dodzi" userId="3189ab92626d1687" providerId="LiveId" clId="{908BB4CB-CDF7-4F86-A3E8-8982C4FBCC20}" dt="2024-05-28T13:13:32.634" v="6490" actId="2696"/>
        <pc:sldMkLst>
          <pc:docMk/>
          <pc:sldMk cId="3174205908" sldId="288"/>
        </pc:sldMkLst>
      </pc:sldChg>
      <pc:sldChg chg="modSp mod setBg">
        <pc:chgData name="promise Dodzi" userId="3189ab92626d1687" providerId="LiveId" clId="{908BB4CB-CDF7-4F86-A3E8-8982C4FBCC20}" dt="2024-05-28T14:30:59.449" v="8214" actId="20577"/>
        <pc:sldMkLst>
          <pc:docMk/>
          <pc:sldMk cId="3554539714" sldId="289"/>
        </pc:sldMkLst>
        <pc:spChg chg="mod">
          <ac:chgData name="promise Dodzi" userId="3189ab92626d1687" providerId="LiveId" clId="{908BB4CB-CDF7-4F86-A3E8-8982C4FBCC20}" dt="2024-05-28T14:30:59.449" v="8214" actId="20577"/>
          <ac:spMkLst>
            <pc:docMk/>
            <pc:sldMk cId="3554539714" sldId="289"/>
            <ac:spMk id="148" creationId="{00000000-0000-0000-0000-000000000000}"/>
          </ac:spMkLst>
        </pc:spChg>
      </pc:sldChg>
      <pc:sldChg chg="del">
        <pc:chgData name="promise Dodzi" userId="3189ab92626d1687" providerId="LiveId" clId="{908BB4CB-CDF7-4F86-A3E8-8982C4FBCC20}" dt="2024-05-28T13:23:12.055" v="7580" actId="2696"/>
        <pc:sldMkLst>
          <pc:docMk/>
          <pc:sldMk cId="3380332858" sldId="290"/>
        </pc:sldMkLst>
      </pc:sldChg>
      <pc:sldChg chg="setBg">
        <pc:chgData name="promise Dodzi" userId="3189ab92626d1687" providerId="LiveId" clId="{908BB4CB-CDF7-4F86-A3E8-8982C4FBCC20}" dt="2024-05-28T14:11:26.803" v="8128"/>
        <pc:sldMkLst>
          <pc:docMk/>
          <pc:sldMk cId="757993538" sldId="291"/>
        </pc:sldMkLst>
      </pc:sldChg>
      <pc:sldChg chg="modSp mod ord setBg">
        <pc:chgData name="promise Dodzi" userId="3189ab92626d1687" providerId="LiveId" clId="{908BB4CB-CDF7-4F86-A3E8-8982C4FBCC20}" dt="2024-05-28T14:20:16.745" v="8206" actId="1076"/>
        <pc:sldMkLst>
          <pc:docMk/>
          <pc:sldMk cId="3234612231" sldId="292"/>
        </pc:sldMkLst>
        <pc:spChg chg="mod">
          <ac:chgData name="promise Dodzi" userId="3189ab92626d1687" providerId="LiveId" clId="{908BB4CB-CDF7-4F86-A3E8-8982C4FBCC20}" dt="2024-05-28T14:10:15.324" v="8111"/>
          <ac:spMkLst>
            <pc:docMk/>
            <pc:sldMk cId="3234612231" sldId="292"/>
            <ac:spMk id="86" creationId="{00000000-0000-0000-0000-000000000000}"/>
          </ac:spMkLst>
        </pc:spChg>
        <pc:spChg chg="mod">
          <ac:chgData name="promise Dodzi" userId="3189ab92626d1687" providerId="LiveId" clId="{908BB4CB-CDF7-4F86-A3E8-8982C4FBCC20}" dt="2024-05-28T14:20:16.745" v="8206" actId="1076"/>
          <ac:spMkLst>
            <pc:docMk/>
            <pc:sldMk cId="3234612231" sldId="292"/>
            <ac:spMk id="87" creationId="{00000000-0000-0000-0000-000000000000}"/>
          </ac:spMkLst>
        </pc:spChg>
      </pc:sldChg>
      <pc:sldChg chg="modSp add mod ord setBg">
        <pc:chgData name="promise Dodzi" userId="3189ab92626d1687" providerId="LiveId" clId="{908BB4CB-CDF7-4F86-A3E8-8982C4FBCC20}" dt="2024-05-28T14:09:47.077" v="8107"/>
        <pc:sldMkLst>
          <pc:docMk/>
          <pc:sldMk cId="2292320774" sldId="293"/>
        </pc:sldMkLst>
        <pc:spChg chg="mod">
          <ac:chgData name="promise Dodzi" userId="3189ab92626d1687" providerId="LiveId" clId="{908BB4CB-CDF7-4F86-A3E8-8982C4FBCC20}" dt="2024-05-28T14:09:47.077" v="8107"/>
          <ac:spMkLst>
            <pc:docMk/>
            <pc:sldMk cId="2292320774" sldId="293"/>
            <ac:spMk id="66" creationId="{00000000-0000-0000-0000-000000000000}"/>
          </ac:spMkLst>
        </pc:spChg>
        <pc:spChg chg="mod">
          <ac:chgData name="promise Dodzi" userId="3189ab92626d1687" providerId="LiveId" clId="{908BB4CB-CDF7-4F86-A3E8-8982C4FBCC20}" dt="2024-05-28T14:09:47.077" v="8107"/>
          <ac:spMkLst>
            <pc:docMk/>
            <pc:sldMk cId="2292320774" sldId="293"/>
            <ac:spMk id="67" creationId="{00000000-0000-0000-0000-000000000000}"/>
          </ac:spMkLst>
        </pc:spChg>
      </pc:sldChg>
      <pc:sldChg chg="modSp add del mod">
        <pc:chgData name="promise Dodzi" userId="3189ab92626d1687" providerId="LiveId" clId="{908BB4CB-CDF7-4F86-A3E8-8982C4FBCC20}" dt="2024-05-27T13:59:22.355" v="3140" actId="2696"/>
        <pc:sldMkLst>
          <pc:docMk/>
          <pc:sldMk cId="3333099421" sldId="294"/>
        </pc:sldMkLst>
        <pc:spChg chg="mod">
          <ac:chgData name="promise Dodzi" userId="3189ab92626d1687" providerId="LiveId" clId="{908BB4CB-CDF7-4F86-A3E8-8982C4FBCC20}" dt="2024-05-27T13:43:10.344" v="3047" actId="27636"/>
          <ac:spMkLst>
            <pc:docMk/>
            <pc:sldMk cId="3333099421" sldId="294"/>
            <ac:spMk id="67" creationId="{00000000-0000-0000-0000-000000000000}"/>
          </ac:spMkLst>
        </pc:spChg>
      </pc:sldChg>
      <pc:sldChg chg="addSp delSp modSp add mod ord setBg modAnim">
        <pc:chgData name="promise Dodzi" userId="3189ab92626d1687" providerId="LiveId" clId="{908BB4CB-CDF7-4F86-A3E8-8982C4FBCC20}" dt="2024-05-28T14:13:12.873" v="8143" actId="208"/>
        <pc:sldMkLst>
          <pc:docMk/>
          <pc:sldMk cId="3381686260" sldId="295"/>
        </pc:sldMkLst>
        <pc:spChg chg="add mod">
          <ac:chgData name="promise Dodzi" userId="3189ab92626d1687" providerId="LiveId" clId="{908BB4CB-CDF7-4F86-A3E8-8982C4FBCC20}" dt="2024-05-28T14:13:12.873" v="8143" actId="208"/>
          <ac:spMkLst>
            <pc:docMk/>
            <pc:sldMk cId="3381686260" sldId="295"/>
            <ac:spMk id="2" creationId="{9C9ED7B9-AB4D-4BCF-AF0C-D7272C8A18F9}"/>
          </ac:spMkLst>
        </pc:spChg>
        <pc:spChg chg="add del mod">
          <ac:chgData name="promise Dodzi" userId="3189ab92626d1687" providerId="LiveId" clId="{908BB4CB-CDF7-4F86-A3E8-8982C4FBCC20}" dt="2024-05-27T13:23:55.794" v="2138" actId="478"/>
          <ac:spMkLst>
            <pc:docMk/>
            <pc:sldMk cId="3381686260" sldId="295"/>
            <ac:spMk id="4" creationId="{AE431F97-D2FB-4CE2-A2C4-B8F647C2515C}"/>
          </ac:spMkLst>
        </pc:spChg>
        <pc:spChg chg="add mod">
          <ac:chgData name="promise Dodzi" userId="3189ab92626d1687" providerId="LiveId" clId="{908BB4CB-CDF7-4F86-A3E8-8982C4FBCC20}" dt="2024-05-28T14:12:52.157" v="8139" actId="208"/>
          <ac:spMkLst>
            <pc:docMk/>
            <pc:sldMk cId="3381686260" sldId="295"/>
            <ac:spMk id="5" creationId="{9A26471A-5E7D-4BE9-AE12-20D7D716357F}"/>
          </ac:spMkLst>
        </pc:spChg>
        <pc:spChg chg="mod">
          <ac:chgData name="promise Dodzi" userId="3189ab92626d1687" providerId="LiveId" clId="{908BB4CB-CDF7-4F86-A3E8-8982C4FBCC20}" dt="2024-05-28T14:09:58.490" v="8109"/>
          <ac:spMkLst>
            <pc:docMk/>
            <pc:sldMk cId="3381686260" sldId="295"/>
            <ac:spMk id="66" creationId="{00000000-0000-0000-0000-000000000000}"/>
          </ac:spMkLst>
        </pc:spChg>
        <pc:spChg chg="mod">
          <ac:chgData name="promise Dodzi" userId="3189ab92626d1687" providerId="LiveId" clId="{908BB4CB-CDF7-4F86-A3E8-8982C4FBCC20}" dt="2024-05-27T13:58:49.922" v="3139" actId="20577"/>
          <ac:spMkLst>
            <pc:docMk/>
            <pc:sldMk cId="3381686260" sldId="295"/>
            <ac:spMk id="67" creationId="{00000000-0000-0000-0000-000000000000}"/>
          </ac:spMkLst>
        </pc:spChg>
        <pc:graphicFrameChg chg="add del modGraphic">
          <ac:chgData name="promise Dodzi" userId="3189ab92626d1687" providerId="LiveId" clId="{908BB4CB-CDF7-4F86-A3E8-8982C4FBCC20}" dt="2024-05-27T12:57:45.375" v="1530" actId="478"/>
          <ac:graphicFrameMkLst>
            <pc:docMk/>
            <pc:sldMk cId="3381686260" sldId="295"/>
            <ac:graphicFrameMk id="2" creationId="{4F581911-991F-45B7-B8F2-4C02C0AEFDE6}"/>
          </ac:graphicFrameMkLst>
        </pc:graphicFrameChg>
        <pc:graphicFrameChg chg="add mod modGraphic">
          <ac:chgData name="promise Dodzi" userId="3189ab92626d1687" providerId="LiveId" clId="{908BB4CB-CDF7-4F86-A3E8-8982C4FBCC20}" dt="2024-05-27T13:19:47.299" v="1828" actId="20577"/>
          <ac:graphicFrameMkLst>
            <pc:docMk/>
            <pc:sldMk cId="3381686260" sldId="295"/>
            <ac:graphicFrameMk id="3" creationId="{8C1C694E-96A6-477A-843F-356DD897265D}"/>
          </ac:graphicFrameMkLst>
        </pc:graphicFrameChg>
        <pc:cxnChg chg="add mod">
          <ac:chgData name="promise Dodzi" userId="3189ab92626d1687" providerId="LiveId" clId="{908BB4CB-CDF7-4F86-A3E8-8982C4FBCC20}" dt="2024-05-28T14:13:04.187" v="8141" actId="208"/>
          <ac:cxnSpMkLst>
            <pc:docMk/>
            <pc:sldMk cId="3381686260" sldId="295"/>
            <ac:cxnSpMk id="7" creationId="{D093BA0A-C77C-4053-A90F-AE7B4D82C96E}"/>
          </ac:cxnSpMkLst>
        </pc:cxnChg>
        <pc:cxnChg chg="add mod">
          <ac:chgData name="promise Dodzi" userId="3189ab92626d1687" providerId="LiveId" clId="{908BB4CB-CDF7-4F86-A3E8-8982C4FBCC20}" dt="2024-05-28T14:12:59.470" v="8140" actId="208"/>
          <ac:cxnSpMkLst>
            <pc:docMk/>
            <pc:sldMk cId="3381686260" sldId="295"/>
            <ac:cxnSpMk id="10" creationId="{67A26849-1187-45BB-BA48-F108CE52B4AE}"/>
          </ac:cxnSpMkLst>
        </pc:cxnChg>
      </pc:sldChg>
      <pc:sldChg chg="addSp modSp add mod setBg">
        <pc:chgData name="promise Dodzi" userId="3189ab92626d1687" providerId="LiveId" clId="{908BB4CB-CDF7-4F86-A3E8-8982C4FBCC20}" dt="2024-05-28T14:14:11.940" v="8149" actId="14100"/>
        <pc:sldMkLst>
          <pc:docMk/>
          <pc:sldMk cId="394819230" sldId="296"/>
        </pc:sldMkLst>
        <pc:spChg chg="mod">
          <ac:chgData name="promise Dodzi" userId="3189ab92626d1687" providerId="LiveId" clId="{908BB4CB-CDF7-4F86-A3E8-8982C4FBCC20}" dt="2024-05-27T14:16:23.352" v="3452" actId="1076"/>
          <ac:spMkLst>
            <pc:docMk/>
            <pc:sldMk cId="394819230" sldId="296"/>
            <ac:spMk id="72" creationId="{00000000-0000-0000-0000-000000000000}"/>
          </ac:spMkLst>
        </pc:spChg>
        <pc:spChg chg="mod">
          <ac:chgData name="promise Dodzi" userId="3189ab92626d1687" providerId="LiveId" clId="{908BB4CB-CDF7-4F86-A3E8-8982C4FBCC20}" dt="2024-05-27T14:16:33.549" v="3454" actId="5793"/>
          <ac:spMkLst>
            <pc:docMk/>
            <pc:sldMk cId="394819230" sldId="296"/>
            <ac:spMk id="73" creationId="{00000000-0000-0000-0000-000000000000}"/>
          </ac:spMkLst>
        </pc:spChg>
        <pc:picChg chg="add mod">
          <ac:chgData name="promise Dodzi" userId="3189ab92626d1687" providerId="LiveId" clId="{908BB4CB-CDF7-4F86-A3E8-8982C4FBCC20}" dt="2024-05-28T14:13:49.108" v="8146" actId="1582"/>
          <ac:picMkLst>
            <pc:docMk/>
            <pc:sldMk cId="394819230" sldId="296"/>
            <ac:picMk id="4" creationId="{FE714E29-7538-4529-881D-7AFE701E613E}"/>
          </ac:picMkLst>
        </pc:picChg>
        <pc:picChg chg="add mod">
          <ac:chgData name="promise Dodzi" userId="3189ab92626d1687" providerId="LiveId" clId="{908BB4CB-CDF7-4F86-A3E8-8982C4FBCC20}" dt="2024-05-28T14:14:11.940" v="8149" actId="14100"/>
          <ac:picMkLst>
            <pc:docMk/>
            <pc:sldMk cId="394819230" sldId="296"/>
            <ac:picMk id="5" creationId="{3A5F00B9-1AB7-4A5D-8789-137FC0DAD05C}"/>
          </ac:picMkLst>
        </pc:picChg>
      </pc:sldChg>
      <pc:sldChg chg="addSp modSp add mod setBg">
        <pc:chgData name="promise Dodzi" userId="3189ab92626d1687" providerId="LiveId" clId="{908BB4CB-CDF7-4F86-A3E8-8982C4FBCC20}" dt="2024-05-28T14:14:59.622" v="8156" actId="1582"/>
        <pc:sldMkLst>
          <pc:docMk/>
          <pc:sldMk cId="2630402981" sldId="297"/>
        </pc:sldMkLst>
        <pc:spChg chg="mod">
          <ac:chgData name="promise Dodzi" userId="3189ab92626d1687" providerId="LiveId" clId="{908BB4CB-CDF7-4F86-A3E8-8982C4FBCC20}" dt="2024-05-28T13:34:05.082" v="7698" actId="20577"/>
          <ac:spMkLst>
            <pc:docMk/>
            <pc:sldMk cId="2630402981" sldId="297"/>
            <ac:spMk id="123" creationId="{00000000-0000-0000-0000-000000000000}"/>
          </ac:spMkLst>
        </pc:spChg>
        <pc:spChg chg="mod">
          <ac:chgData name="promise Dodzi" userId="3189ab92626d1687" providerId="LiveId" clId="{908BB4CB-CDF7-4F86-A3E8-8982C4FBCC20}" dt="2024-05-27T15:18:04.923" v="4502" actId="14100"/>
          <ac:spMkLst>
            <pc:docMk/>
            <pc:sldMk cId="2630402981" sldId="297"/>
            <ac:spMk id="124" creationId="{00000000-0000-0000-0000-000000000000}"/>
          </ac:spMkLst>
        </pc:spChg>
        <pc:picChg chg="add mod">
          <ac:chgData name="promise Dodzi" userId="3189ab92626d1687" providerId="LiveId" clId="{908BB4CB-CDF7-4F86-A3E8-8982C4FBCC20}" dt="2024-05-28T14:14:59.622" v="8156" actId="1582"/>
          <ac:picMkLst>
            <pc:docMk/>
            <pc:sldMk cId="2630402981" sldId="297"/>
            <ac:picMk id="3" creationId="{EA67E998-4B75-428C-8EA5-F8DB88D5A133}"/>
          </ac:picMkLst>
        </pc:picChg>
      </pc:sldChg>
      <pc:sldChg chg="addSp modSp add mod ord setBg modAnim">
        <pc:chgData name="promise Dodzi" userId="3189ab92626d1687" providerId="LiveId" clId="{908BB4CB-CDF7-4F86-A3E8-8982C4FBCC20}" dt="2024-05-28T14:15:33.238" v="8161" actId="1582"/>
        <pc:sldMkLst>
          <pc:docMk/>
          <pc:sldMk cId="725405054" sldId="298"/>
        </pc:sldMkLst>
        <pc:spChg chg="mod">
          <ac:chgData name="promise Dodzi" userId="3189ab92626d1687" providerId="LiveId" clId="{908BB4CB-CDF7-4F86-A3E8-8982C4FBCC20}" dt="2024-05-28T14:10:32.630" v="8117"/>
          <ac:spMkLst>
            <pc:docMk/>
            <pc:sldMk cId="725405054" sldId="298"/>
            <ac:spMk id="123" creationId="{00000000-0000-0000-0000-000000000000}"/>
          </ac:spMkLst>
        </pc:spChg>
        <pc:spChg chg="mod">
          <ac:chgData name="promise Dodzi" userId="3189ab92626d1687" providerId="LiveId" clId="{908BB4CB-CDF7-4F86-A3E8-8982C4FBCC20}" dt="2024-05-28T14:10:32.630" v="8117"/>
          <ac:spMkLst>
            <pc:docMk/>
            <pc:sldMk cId="725405054" sldId="298"/>
            <ac:spMk id="124" creationId="{00000000-0000-0000-0000-000000000000}"/>
          </ac:spMkLst>
        </pc:spChg>
        <pc:picChg chg="add mod">
          <ac:chgData name="promise Dodzi" userId="3189ab92626d1687" providerId="LiveId" clId="{908BB4CB-CDF7-4F86-A3E8-8982C4FBCC20}" dt="2024-05-28T14:15:33.238" v="8161" actId="1582"/>
          <ac:picMkLst>
            <pc:docMk/>
            <pc:sldMk cId="725405054" sldId="298"/>
            <ac:picMk id="3" creationId="{34D82E57-7C49-4E39-A61B-6C7831D5E40A}"/>
          </ac:picMkLst>
        </pc:picChg>
        <pc:picChg chg="add mod">
          <ac:chgData name="promise Dodzi" userId="3189ab92626d1687" providerId="LiveId" clId="{908BB4CB-CDF7-4F86-A3E8-8982C4FBCC20}" dt="2024-05-28T14:15:12.241" v="8158" actId="1582"/>
          <ac:picMkLst>
            <pc:docMk/>
            <pc:sldMk cId="725405054" sldId="298"/>
            <ac:picMk id="4" creationId="{A5B77000-0EC4-4C1B-AE4C-696EFB841491}"/>
          </ac:picMkLst>
        </pc:picChg>
      </pc:sldChg>
      <pc:sldChg chg="addSp delSp modSp add mod ord setBg">
        <pc:chgData name="promise Dodzi" userId="3189ab92626d1687" providerId="LiveId" clId="{908BB4CB-CDF7-4F86-A3E8-8982C4FBCC20}" dt="2024-05-28T14:15:54.835" v="8163" actId="1582"/>
        <pc:sldMkLst>
          <pc:docMk/>
          <pc:sldMk cId="922731619" sldId="299"/>
        </pc:sldMkLst>
        <pc:spChg chg="mod">
          <ac:chgData name="promise Dodzi" userId="3189ab92626d1687" providerId="LiveId" clId="{908BB4CB-CDF7-4F86-A3E8-8982C4FBCC20}" dt="2024-05-28T13:34:32.939" v="7784" actId="20577"/>
          <ac:spMkLst>
            <pc:docMk/>
            <pc:sldMk cId="922731619" sldId="299"/>
            <ac:spMk id="123" creationId="{00000000-0000-0000-0000-000000000000}"/>
          </ac:spMkLst>
        </pc:spChg>
        <pc:spChg chg="mod">
          <ac:chgData name="promise Dodzi" userId="3189ab92626d1687" providerId="LiveId" clId="{908BB4CB-CDF7-4F86-A3E8-8982C4FBCC20}" dt="2024-05-27T15:26:47.060" v="4908" actId="20577"/>
          <ac:spMkLst>
            <pc:docMk/>
            <pc:sldMk cId="922731619" sldId="299"/>
            <ac:spMk id="124" creationId="{00000000-0000-0000-0000-000000000000}"/>
          </ac:spMkLst>
        </pc:spChg>
        <pc:picChg chg="del">
          <ac:chgData name="promise Dodzi" userId="3189ab92626d1687" providerId="LiveId" clId="{908BB4CB-CDF7-4F86-A3E8-8982C4FBCC20}" dt="2024-05-27T15:31:40.179" v="4911" actId="478"/>
          <ac:picMkLst>
            <pc:docMk/>
            <pc:sldMk cId="922731619" sldId="299"/>
            <ac:picMk id="3" creationId="{EA67E998-4B75-428C-8EA5-F8DB88D5A133}"/>
          </ac:picMkLst>
        </pc:picChg>
        <pc:picChg chg="add mod">
          <ac:chgData name="promise Dodzi" userId="3189ab92626d1687" providerId="LiveId" clId="{908BB4CB-CDF7-4F86-A3E8-8982C4FBCC20}" dt="2024-05-28T14:15:54.835" v="8163" actId="1582"/>
          <ac:picMkLst>
            <pc:docMk/>
            <pc:sldMk cId="922731619" sldId="299"/>
            <ac:picMk id="4" creationId="{84AB0E7B-F27A-4173-A971-E8158CB14CCD}"/>
          </ac:picMkLst>
        </pc:picChg>
      </pc:sldChg>
      <pc:sldChg chg="new del">
        <pc:chgData name="promise Dodzi" userId="3189ab92626d1687" providerId="LiveId" clId="{908BB4CB-CDF7-4F86-A3E8-8982C4FBCC20}" dt="2024-05-27T15:26:30.228" v="4900" actId="680"/>
        <pc:sldMkLst>
          <pc:docMk/>
          <pc:sldMk cId="3111748293" sldId="299"/>
        </pc:sldMkLst>
      </pc:sldChg>
      <pc:sldChg chg="add del">
        <pc:chgData name="promise Dodzi" userId="3189ab92626d1687" providerId="LiveId" clId="{908BB4CB-CDF7-4F86-A3E8-8982C4FBCC20}" dt="2024-05-28T09:08:41.634" v="5495" actId="2696"/>
        <pc:sldMkLst>
          <pc:docMk/>
          <pc:sldMk cId="2814506936" sldId="300"/>
        </pc:sldMkLst>
      </pc:sldChg>
      <pc:sldChg chg="addSp delSp modSp add mod setBg">
        <pc:chgData name="promise Dodzi" userId="3189ab92626d1687" providerId="LiveId" clId="{908BB4CB-CDF7-4F86-A3E8-8982C4FBCC20}" dt="2024-05-28T14:17:39.147" v="8179" actId="14100"/>
        <pc:sldMkLst>
          <pc:docMk/>
          <pc:sldMk cId="698478602" sldId="301"/>
        </pc:sldMkLst>
        <pc:spChg chg="mod">
          <ac:chgData name="promise Dodzi" userId="3189ab92626d1687" providerId="LiveId" clId="{908BB4CB-CDF7-4F86-A3E8-8982C4FBCC20}" dt="2024-05-27T16:02:26.990" v="5493" actId="20577"/>
          <ac:spMkLst>
            <pc:docMk/>
            <pc:sldMk cId="698478602" sldId="301"/>
            <ac:spMk id="135" creationId="{00000000-0000-0000-0000-000000000000}"/>
          </ac:spMkLst>
        </pc:spChg>
        <pc:spChg chg="mod">
          <ac:chgData name="promise Dodzi" userId="3189ab92626d1687" providerId="LiveId" clId="{908BB4CB-CDF7-4F86-A3E8-8982C4FBCC20}" dt="2024-05-28T13:27:22.970" v="7586" actId="20577"/>
          <ac:spMkLst>
            <pc:docMk/>
            <pc:sldMk cId="698478602" sldId="301"/>
            <ac:spMk id="136" creationId="{00000000-0000-0000-0000-000000000000}"/>
          </ac:spMkLst>
        </pc:spChg>
        <pc:picChg chg="add mod">
          <ac:chgData name="promise Dodzi" userId="3189ab92626d1687" providerId="LiveId" clId="{908BB4CB-CDF7-4F86-A3E8-8982C4FBCC20}" dt="2024-05-28T14:17:39.147" v="8179" actId="14100"/>
          <ac:picMkLst>
            <pc:docMk/>
            <pc:sldMk cId="698478602" sldId="301"/>
            <ac:picMk id="3" creationId="{AEE8A5C5-E85A-4F81-88C0-1B23D21B14B7}"/>
          </ac:picMkLst>
        </pc:picChg>
        <pc:picChg chg="del">
          <ac:chgData name="promise Dodzi" userId="3189ab92626d1687" providerId="LiveId" clId="{908BB4CB-CDF7-4F86-A3E8-8982C4FBCC20}" dt="2024-05-27T16:02:33.636" v="5494" actId="478"/>
          <ac:picMkLst>
            <pc:docMk/>
            <pc:sldMk cId="698478602" sldId="301"/>
            <ac:picMk id="5" creationId="{14024129-6707-4904-8C4E-8F9DAB1FC6BA}"/>
          </ac:picMkLst>
        </pc:picChg>
      </pc:sldChg>
      <pc:sldChg chg="addSp delSp modSp add mod setBg modAnim">
        <pc:chgData name="promise Dodzi" userId="3189ab92626d1687" providerId="LiveId" clId="{908BB4CB-CDF7-4F86-A3E8-8982C4FBCC20}" dt="2024-05-28T14:17:54.370" v="8181" actId="1582"/>
        <pc:sldMkLst>
          <pc:docMk/>
          <pc:sldMk cId="98762285" sldId="302"/>
        </pc:sldMkLst>
        <pc:spChg chg="add mod">
          <ac:chgData name="promise Dodzi" userId="3189ab92626d1687" providerId="LiveId" clId="{908BB4CB-CDF7-4F86-A3E8-8982C4FBCC20}" dt="2024-05-28T12:14:08.555" v="5947" actId="1076"/>
          <ac:spMkLst>
            <pc:docMk/>
            <pc:sldMk cId="98762285" sldId="302"/>
            <ac:spMk id="5" creationId="{DBD08303-9D75-4A45-8FE8-4BC75EE898E3}"/>
          </ac:spMkLst>
        </pc:spChg>
        <pc:spChg chg="add mod">
          <ac:chgData name="promise Dodzi" userId="3189ab92626d1687" providerId="LiveId" clId="{908BB4CB-CDF7-4F86-A3E8-8982C4FBCC20}" dt="2024-05-28T12:12:24.379" v="5930" actId="14100"/>
          <ac:spMkLst>
            <pc:docMk/>
            <pc:sldMk cId="98762285" sldId="302"/>
            <ac:spMk id="6" creationId="{7E14C92E-7CE7-44B3-A00E-CE804FC19BEA}"/>
          </ac:spMkLst>
        </pc:spChg>
        <pc:spChg chg="add mod">
          <ac:chgData name="promise Dodzi" userId="3189ab92626d1687" providerId="LiveId" clId="{908BB4CB-CDF7-4F86-A3E8-8982C4FBCC20}" dt="2024-05-28T12:09:10.010" v="5906" actId="14100"/>
          <ac:spMkLst>
            <pc:docMk/>
            <pc:sldMk cId="98762285" sldId="302"/>
            <ac:spMk id="8" creationId="{7DE6D25A-3E7A-4877-A800-023C49DF955D}"/>
          </ac:spMkLst>
        </pc:spChg>
        <pc:spChg chg="add mod">
          <ac:chgData name="promise Dodzi" userId="3189ab92626d1687" providerId="LiveId" clId="{908BB4CB-CDF7-4F86-A3E8-8982C4FBCC20}" dt="2024-05-28T12:09:25.463" v="5909" actId="14100"/>
          <ac:spMkLst>
            <pc:docMk/>
            <pc:sldMk cId="98762285" sldId="302"/>
            <ac:spMk id="9" creationId="{087707DB-3D7C-4AAB-94AD-01E291923B60}"/>
          </ac:spMkLst>
        </pc:spChg>
        <pc:spChg chg="add del mod">
          <ac:chgData name="promise Dodzi" userId="3189ab92626d1687" providerId="LiveId" clId="{908BB4CB-CDF7-4F86-A3E8-8982C4FBCC20}" dt="2024-05-28T12:10:20.278" v="5919"/>
          <ac:spMkLst>
            <pc:docMk/>
            <pc:sldMk cId="98762285" sldId="302"/>
            <ac:spMk id="10" creationId="{58B8EEC6-D2B5-4C28-8F9A-7D373CB37D18}"/>
          </ac:spMkLst>
        </pc:spChg>
        <pc:spChg chg="add mod">
          <ac:chgData name="promise Dodzi" userId="3189ab92626d1687" providerId="LiveId" clId="{908BB4CB-CDF7-4F86-A3E8-8982C4FBCC20}" dt="2024-05-28T12:11:50.021" v="5928" actId="1582"/>
          <ac:spMkLst>
            <pc:docMk/>
            <pc:sldMk cId="98762285" sldId="302"/>
            <ac:spMk id="12" creationId="{A99BD9BC-8EDD-49E8-A0FC-A8D09DB52138}"/>
          </ac:spMkLst>
        </pc:spChg>
        <pc:spChg chg="mod">
          <ac:chgData name="promise Dodzi" userId="3189ab92626d1687" providerId="LiveId" clId="{908BB4CB-CDF7-4F86-A3E8-8982C4FBCC20}" dt="2024-05-28T13:27:17.636" v="7582"/>
          <ac:spMkLst>
            <pc:docMk/>
            <pc:sldMk cId="98762285" sldId="302"/>
            <ac:spMk id="136" creationId="{00000000-0000-0000-0000-000000000000}"/>
          </ac:spMkLst>
        </pc:spChg>
        <pc:picChg chg="del">
          <ac:chgData name="promise Dodzi" userId="3189ab92626d1687" providerId="LiveId" clId="{908BB4CB-CDF7-4F86-A3E8-8982C4FBCC20}" dt="2024-05-28T09:17:33.589" v="5705" actId="478"/>
          <ac:picMkLst>
            <pc:docMk/>
            <pc:sldMk cId="98762285" sldId="302"/>
            <ac:picMk id="3" creationId="{AEE8A5C5-E85A-4F81-88C0-1B23D21B14B7}"/>
          </ac:picMkLst>
        </pc:picChg>
        <pc:picChg chg="add mod">
          <ac:chgData name="promise Dodzi" userId="3189ab92626d1687" providerId="LiveId" clId="{908BB4CB-CDF7-4F86-A3E8-8982C4FBCC20}" dt="2024-05-28T14:17:54.370" v="8181" actId="1582"/>
          <ac:picMkLst>
            <pc:docMk/>
            <pc:sldMk cId="98762285" sldId="302"/>
            <ac:picMk id="4" creationId="{F2C5E704-41C6-48CE-A218-9EACD58DF676}"/>
          </ac:picMkLst>
        </pc:picChg>
      </pc:sldChg>
      <pc:sldChg chg="addSp delSp modSp add mod setBg">
        <pc:chgData name="promise Dodzi" userId="3189ab92626d1687" providerId="LiveId" clId="{908BB4CB-CDF7-4F86-A3E8-8982C4FBCC20}" dt="2024-05-28T14:18:23.054" v="8189" actId="1582"/>
        <pc:sldMkLst>
          <pc:docMk/>
          <pc:sldMk cId="161260134" sldId="303"/>
        </pc:sldMkLst>
        <pc:spChg chg="mod">
          <ac:chgData name="promise Dodzi" userId="3189ab92626d1687" providerId="LiveId" clId="{908BB4CB-CDF7-4F86-A3E8-8982C4FBCC20}" dt="2024-05-28T13:11:54.272" v="6479" actId="20577"/>
          <ac:spMkLst>
            <pc:docMk/>
            <pc:sldMk cId="161260134" sldId="303"/>
            <ac:spMk id="148" creationId="{00000000-0000-0000-0000-000000000000}"/>
          </ac:spMkLst>
        </pc:spChg>
        <pc:picChg chg="del">
          <ac:chgData name="promise Dodzi" userId="3189ab92626d1687" providerId="LiveId" clId="{908BB4CB-CDF7-4F86-A3E8-8982C4FBCC20}" dt="2024-05-28T13:11:57.694" v="6480" actId="478"/>
          <ac:picMkLst>
            <pc:docMk/>
            <pc:sldMk cId="161260134" sldId="303"/>
            <ac:picMk id="3" creationId="{EA4B4644-293A-4451-A819-7D559B662CCF}"/>
          </ac:picMkLst>
        </pc:picChg>
        <pc:picChg chg="add mod">
          <ac:chgData name="promise Dodzi" userId="3189ab92626d1687" providerId="LiveId" clId="{908BB4CB-CDF7-4F86-A3E8-8982C4FBCC20}" dt="2024-05-28T14:18:23.054" v="8189" actId="1582"/>
          <ac:picMkLst>
            <pc:docMk/>
            <pc:sldMk cId="161260134" sldId="303"/>
            <ac:picMk id="4" creationId="{09EA3B21-D4A5-474B-8513-3EF5CAFE56F4}"/>
          </ac:picMkLst>
        </pc:picChg>
      </pc:sldChg>
      <pc:sldChg chg="add del">
        <pc:chgData name="promise Dodzi" userId="3189ab92626d1687" providerId="LiveId" clId="{908BB4CB-CDF7-4F86-A3E8-8982C4FBCC20}" dt="2024-05-28T13:23:02.492" v="7579" actId="2696"/>
        <pc:sldMkLst>
          <pc:docMk/>
          <pc:sldMk cId="595248810"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837e832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c837e832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837e832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c837e832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48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837e832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c837e832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82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837e832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c837e832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85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837e832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c837e832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646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def431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def431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0635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def431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def431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61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def431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def431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7793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def431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def431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776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def4312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def4312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24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c442246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c442246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def4312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def4312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762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def4312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def4312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608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c4422469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c4422469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409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def4312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def4312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382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c837e832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c837e832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def4312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def4312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97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c5c92a1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c5c92a1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03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c5c92a1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c5c92a1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06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c837e832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dc837e832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c837e832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dc837e832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27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c837e83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c837e83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c837e83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c837e83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46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c4422469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c4422469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FC6909-95C3-4CD1-801E-151CC0E749F4}"/>
              </a:ext>
            </a:extLst>
          </p:cNvPr>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24B2F403-9C91-4780-8E0B-A80508221B2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76ACC67-D314-4B66-A832-033D8B6CB443}"/>
              </a:ext>
            </a:extLst>
          </p:cNvPr>
          <p:cNvSpPr>
            <a:spLocks noGrp="1"/>
          </p:cNvSpPr>
          <p:nvPr>
            <p:ph type="dt" sz="half" idx="10"/>
          </p:nvPr>
        </p:nvSpPr>
        <p:spPr/>
        <p:txBody>
          <a:bodyPr/>
          <a:lstStyle/>
          <a:p>
            <a:endParaRPr lang="en-US" dirty="0"/>
          </a:p>
        </p:txBody>
      </p:sp>
      <p:sp>
        <p:nvSpPr>
          <p:cNvPr id="5" name="Espace réservé du pied de page 4">
            <a:extLst>
              <a:ext uri="{FF2B5EF4-FFF2-40B4-BE49-F238E27FC236}">
                <a16:creationId xmlns:a16="http://schemas.microsoft.com/office/drawing/2014/main" id="{9B54DCAA-79C8-4758-A348-61C9F63308E9}"/>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CB10951-3BEB-4CFD-897E-1D4A727B1E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02065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C4CD1B-C011-44FB-9D7E-55F4565453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903E52A-F672-4F5D-B4AA-6FF36407A64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81CFF9-F5C0-4D9F-85EB-3572C6DC9839}"/>
              </a:ext>
            </a:extLst>
          </p:cNvPr>
          <p:cNvSpPr>
            <a:spLocks noGrp="1"/>
          </p:cNvSpPr>
          <p:nvPr>
            <p:ph type="dt" sz="half" idx="10"/>
          </p:nvPr>
        </p:nvSpPr>
        <p:spPr/>
        <p:txBody>
          <a:bodyPr/>
          <a:lstStyle/>
          <a:p>
            <a:endParaRPr lang="en-US" dirty="0"/>
          </a:p>
        </p:txBody>
      </p:sp>
      <p:sp>
        <p:nvSpPr>
          <p:cNvPr id="5" name="Espace réservé du pied de page 4">
            <a:extLst>
              <a:ext uri="{FF2B5EF4-FFF2-40B4-BE49-F238E27FC236}">
                <a16:creationId xmlns:a16="http://schemas.microsoft.com/office/drawing/2014/main" id="{FF7B7294-A44A-4E81-8498-4FC9B14EB6BB}"/>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D895C35-E343-4F46-88FB-26576E5BF5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6245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8C55DB8-19DD-428A-98F7-6FDB5B79FEF6}"/>
              </a:ext>
            </a:extLst>
          </p:cNvPr>
          <p:cNvSpPr>
            <a:spLocks noGrp="1"/>
          </p:cNvSpPr>
          <p:nvPr>
            <p:ph type="title" orient="vert"/>
          </p:nvPr>
        </p:nvSpPr>
        <p:spPr>
          <a:xfrm>
            <a:off x="6543675" y="273844"/>
            <a:ext cx="1971675" cy="4358879"/>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BC9AF87-8D97-4CDD-8D99-67D543E20047}"/>
              </a:ext>
            </a:extLst>
          </p:cNvPr>
          <p:cNvSpPr>
            <a:spLocks noGrp="1"/>
          </p:cNvSpPr>
          <p:nvPr>
            <p:ph type="body" orient="vert" idx="1"/>
          </p:nvPr>
        </p:nvSpPr>
        <p:spPr>
          <a:xfrm>
            <a:off x="628650" y="273844"/>
            <a:ext cx="5800725" cy="435887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85EFB6-5094-436A-8DF1-A2D80129B0E6}"/>
              </a:ext>
            </a:extLst>
          </p:cNvPr>
          <p:cNvSpPr>
            <a:spLocks noGrp="1"/>
          </p:cNvSpPr>
          <p:nvPr>
            <p:ph type="dt" sz="half" idx="10"/>
          </p:nvPr>
        </p:nvSpPr>
        <p:spPr/>
        <p:txBody>
          <a:bodyPr/>
          <a:lstStyle/>
          <a:p>
            <a:endParaRPr lang="en-US" dirty="0"/>
          </a:p>
        </p:txBody>
      </p:sp>
      <p:sp>
        <p:nvSpPr>
          <p:cNvPr id="5" name="Espace réservé du pied de page 4">
            <a:extLst>
              <a:ext uri="{FF2B5EF4-FFF2-40B4-BE49-F238E27FC236}">
                <a16:creationId xmlns:a16="http://schemas.microsoft.com/office/drawing/2014/main" id="{C6CF0C35-94D4-41BE-AF80-1B3C844EDA31}"/>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B0FDFE3-7330-4EA7-98CE-1DB82A6192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3025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311283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B709A-6E03-4E89-A5FA-B8B703D6F2A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A1EC7F-3E19-458F-AE04-C883439639B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23F509-5AF9-41AB-9B1B-CC3EB5F62630}"/>
              </a:ext>
            </a:extLst>
          </p:cNvPr>
          <p:cNvSpPr>
            <a:spLocks noGrp="1"/>
          </p:cNvSpPr>
          <p:nvPr>
            <p:ph type="dt" sz="half" idx="10"/>
          </p:nvPr>
        </p:nvSpPr>
        <p:spPr/>
        <p:txBody>
          <a:bodyPr/>
          <a:lstStyle/>
          <a:p>
            <a:endParaRPr lang="en-US" dirty="0"/>
          </a:p>
        </p:txBody>
      </p:sp>
      <p:sp>
        <p:nvSpPr>
          <p:cNvPr id="5" name="Espace réservé du pied de page 4">
            <a:extLst>
              <a:ext uri="{FF2B5EF4-FFF2-40B4-BE49-F238E27FC236}">
                <a16:creationId xmlns:a16="http://schemas.microsoft.com/office/drawing/2014/main" id="{38A479F0-ADB4-4819-B229-5A7AB006AC9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016EB65-A505-43E4-B71E-6EB569E0D8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85650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55A9B6-F4F8-490C-9B8B-9FA7335F8039}"/>
              </a:ext>
            </a:extLst>
          </p:cNvPr>
          <p:cNvSpPr>
            <a:spLocks noGrp="1"/>
          </p:cNvSpPr>
          <p:nvPr>
            <p:ph type="title"/>
          </p:nvPr>
        </p:nvSpPr>
        <p:spPr>
          <a:xfrm>
            <a:off x="623888" y="1282304"/>
            <a:ext cx="7886700" cy="2139553"/>
          </a:xfrm>
        </p:spPr>
        <p:txBody>
          <a:bodyPr anchor="b"/>
          <a:lstStyle>
            <a:lvl1pPr>
              <a:defRPr sz="4500"/>
            </a:lvl1pPr>
          </a:lstStyle>
          <a:p>
            <a:r>
              <a:rPr lang="fr-FR"/>
              <a:t>Modifiez le style du titre</a:t>
            </a:r>
          </a:p>
        </p:txBody>
      </p:sp>
      <p:sp>
        <p:nvSpPr>
          <p:cNvPr id="3" name="Espace réservé du texte 2">
            <a:extLst>
              <a:ext uri="{FF2B5EF4-FFF2-40B4-BE49-F238E27FC236}">
                <a16:creationId xmlns:a16="http://schemas.microsoft.com/office/drawing/2014/main" id="{F36151BA-101B-403A-A2F3-B0AA86E7469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DCF8B1-776E-4F79-9764-664848EECDFC}"/>
              </a:ext>
            </a:extLst>
          </p:cNvPr>
          <p:cNvSpPr>
            <a:spLocks noGrp="1"/>
          </p:cNvSpPr>
          <p:nvPr>
            <p:ph type="dt" sz="half" idx="10"/>
          </p:nvPr>
        </p:nvSpPr>
        <p:spPr/>
        <p:txBody>
          <a:bodyPr/>
          <a:lstStyle/>
          <a:p>
            <a:endParaRPr lang="en-US" dirty="0"/>
          </a:p>
        </p:txBody>
      </p:sp>
      <p:sp>
        <p:nvSpPr>
          <p:cNvPr id="5" name="Espace réservé du pied de page 4">
            <a:extLst>
              <a:ext uri="{FF2B5EF4-FFF2-40B4-BE49-F238E27FC236}">
                <a16:creationId xmlns:a16="http://schemas.microsoft.com/office/drawing/2014/main" id="{34F3FF4C-EEEC-4E13-90BD-297B24E7286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1B8B211-12BE-4E70-A3A9-83C2FD4987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65279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3778D-298B-4B9B-9B70-3F8144289FD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276539-0E16-40F0-A89E-9BEE2A2A649E}"/>
              </a:ext>
            </a:extLst>
          </p:cNvPr>
          <p:cNvSpPr>
            <a:spLocks noGrp="1"/>
          </p:cNvSpPr>
          <p:nvPr>
            <p:ph sz="half" idx="1"/>
          </p:nvPr>
        </p:nvSpPr>
        <p:spPr>
          <a:xfrm>
            <a:off x="628650" y="1369219"/>
            <a:ext cx="3886200" cy="32635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1DC8965-23D3-4871-8541-9FB7B68BB4A9}"/>
              </a:ext>
            </a:extLst>
          </p:cNvPr>
          <p:cNvSpPr>
            <a:spLocks noGrp="1"/>
          </p:cNvSpPr>
          <p:nvPr>
            <p:ph sz="half" idx="2"/>
          </p:nvPr>
        </p:nvSpPr>
        <p:spPr>
          <a:xfrm>
            <a:off x="4629150" y="1369219"/>
            <a:ext cx="3886200" cy="32635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E69AB62-11D9-4185-89AF-FFBE99942F28}"/>
              </a:ext>
            </a:extLst>
          </p:cNvPr>
          <p:cNvSpPr>
            <a:spLocks noGrp="1"/>
          </p:cNvSpPr>
          <p:nvPr>
            <p:ph type="dt" sz="half" idx="10"/>
          </p:nvPr>
        </p:nvSpPr>
        <p:spPr/>
        <p:txBody>
          <a:bodyPr/>
          <a:lstStyle/>
          <a:p>
            <a:endParaRPr lang="en-US" dirty="0"/>
          </a:p>
        </p:txBody>
      </p:sp>
      <p:sp>
        <p:nvSpPr>
          <p:cNvPr id="6" name="Espace réservé du pied de page 5">
            <a:extLst>
              <a:ext uri="{FF2B5EF4-FFF2-40B4-BE49-F238E27FC236}">
                <a16:creationId xmlns:a16="http://schemas.microsoft.com/office/drawing/2014/main" id="{7D793BF4-A75B-42DE-9194-FF6A0C824549}"/>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AADE6783-AFE0-438C-8964-DBA05431AD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93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E33E6-5FE8-4959-9119-D62611FA2037}"/>
              </a:ext>
            </a:extLst>
          </p:cNvPr>
          <p:cNvSpPr>
            <a:spLocks noGrp="1"/>
          </p:cNvSpPr>
          <p:nvPr>
            <p:ph type="title"/>
          </p:nvPr>
        </p:nvSpPr>
        <p:spPr>
          <a:xfrm>
            <a:off x="629841" y="273844"/>
            <a:ext cx="7886700" cy="994172"/>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4F760FA-60E9-4683-B43C-93C4A430100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9178F32-A18B-4693-90A7-0AF50F1EBDCE}"/>
              </a:ext>
            </a:extLst>
          </p:cNvPr>
          <p:cNvSpPr>
            <a:spLocks noGrp="1"/>
          </p:cNvSpPr>
          <p:nvPr>
            <p:ph sz="half" idx="2"/>
          </p:nvPr>
        </p:nvSpPr>
        <p:spPr>
          <a:xfrm>
            <a:off x="629842" y="1878806"/>
            <a:ext cx="3868340" cy="276344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2F0E1D6-F505-4847-B25D-3BB593055A2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5F00671-1241-48BF-B528-8035A8A2DD75}"/>
              </a:ext>
            </a:extLst>
          </p:cNvPr>
          <p:cNvSpPr>
            <a:spLocks noGrp="1"/>
          </p:cNvSpPr>
          <p:nvPr>
            <p:ph sz="quarter" idx="4"/>
          </p:nvPr>
        </p:nvSpPr>
        <p:spPr>
          <a:xfrm>
            <a:off x="4629150" y="1878806"/>
            <a:ext cx="3887391" cy="276344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21663F-4822-47DD-97E4-D6C21327D9EE}"/>
              </a:ext>
            </a:extLst>
          </p:cNvPr>
          <p:cNvSpPr>
            <a:spLocks noGrp="1"/>
          </p:cNvSpPr>
          <p:nvPr>
            <p:ph type="dt" sz="half" idx="10"/>
          </p:nvPr>
        </p:nvSpPr>
        <p:spPr/>
        <p:txBody>
          <a:bodyPr/>
          <a:lstStyle/>
          <a:p>
            <a:endParaRPr lang="en-US" dirty="0"/>
          </a:p>
        </p:txBody>
      </p:sp>
      <p:sp>
        <p:nvSpPr>
          <p:cNvPr id="8" name="Espace réservé du pied de page 7">
            <a:extLst>
              <a:ext uri="{FF2B5EF4-FFF2-40B4-BE49-F238E27FC236}">
                <a16:creationId xmlns:a16="http://schemas.microsoft.com/office/drawing/2014/main" id="{13D42089-449A-4F44-B490-145A6771A079}"/>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E73C11D1-DB72-474D-AA09-C6392EAB57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60094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FA23A7-B286-4C91-BF75-1DDCC612401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9DDC79B-513A-4443-916A-AD9A16F3EBE7}"/>
              </a:ext>
            </a:extLst>
          </p:cNvPr>
          <p:cNvSpPr>
            <a:spLocks noGrp="1"/>
          </p:cNvSpPr>
          <p:nvPr>
            <p:ph type="dt" sz="half" idx="10"/>
          </p:nvPr>
        </p:nvSpPr>
        <p:spPr/>
        <p:txBody>
          <a:bodyPr/>
          <a:lstStyle/>
          <a:p>
            <a:endParaRPr lang="en-US" dirty="0"/>
          </a:p>
        </p:txBody>
      </p:sp>
      <p:sp>
        <p:nvSpPr>
          <p:cNvPr id="4" name="Espace réservé du pied de page 3">
            <a:extLst>
              <a:ext uri="{FF2B5EF4-FFF2-40B4-BE49-F238E27FC236}">
                <a16:creationId xmlns:a16="http://schemas.microsoft.com/office/drawing/2014/main" id="{12F84FD0-8B9D-44E7-8755-90AE90507CA3}"/>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DF8015B2-950A-414C-AA2E-9663A3B894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4019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79467E2-C9EB-4495-96E2-4B3616C1CA1D}"/>
              </a:ext>
            </a:extLst>
          </p:cNvPr>
          <p:cNvSpPr>
            <a:spLocks noGrp="1"/>
          </p:cNvSpPr>
          <p:nvPr>
            <p:ph type="dt" sz="half" idx="10"/>
          </p:nvPr>
        </p:nvSpPr>
        <p:spPr/>
        <p:txBody>
          <a:bodyPr/>
          <a:lstStyle/>
          <a:p>
            <a:endParaRPr lang="en-US" dirty="0"/>
          </a:p>
        </p:txBody>
      </p:sp>
      <p:sp>
        <p:nvSpPr>
          <p:cNvPr id="3" name="Espace réservé du pied de page 2">
            <a:extLst>
              <a:ext uri="{FF2B5EF4-FFF2-40B4-BE49-F238E27FC236}">
                <a16:creationId xmlns:a16="http://schemas.microsoft.com/office/drawing/2014/main" id="{E552A0DB-9FAA-4508-BEC8-4252521FF094}"/>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0875FDB6-5731-4191-B1E6-26E333A567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58547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D1B1FA-F7D0-48D9-BF76-05324B818D44}"/>
              </a:ext>
            </a:extLst>
          </p:cNvPr>
          <p:cNvSpPr>
            <a:spLocks noGrp="1"/>
          </p:cNvSpPr>
          <p:nvPr>
            <p:ph type="title"/>
          </p:nvPr>
        </p:nvSpPr>
        <p:spPr>
          <a:xfrm>
            <a:off x="629841" y="342900"/>
            <a:ext cx="2949178" cy="1200150"/>
          </a:xfrm>
        </p:spPr>
        <p:txBody>
          <a:bodyPr anchor="b"/>
          <a:lstStyle>
            <a:lvl1pPr>
              <a:defRPr sz="2400"/>
            </a:lvl1pPr>
          </a:lstStyle>
          <a:p>
            <a:r>
              <a:rPr lang="fr-FR"/>
              <a:t>Modifiez le style du titre</a:t>
            </a:r>
          </a:p>
        </p:txBody>
      </p:sp>
      <p:sp>
        <p:nvSpPr>
          <p:cNvPr id="3" name="Espace réservé du contenu 2">
            <a:extLst>
              <a:ext uri="{FF2B5EF4-FFF2-40B4-BE49-F238E27FC236}">
                <a16:creationId xmlns:a16="http://schemas.microsoft.com/office/drawing/2014/main" id="{973A96E3-29AF-448A-AB89-06FB0486C95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104B036-A1F7-4DEF-9436-EE284F01F0B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43E59DE-2765-4C79-A522-A658AA79051C}"/>
              </a:ext>
            </a:extLst>
          </p:cNvPr>
          <p:cNvSpPr>
            <a:spLocks noGrp="1"/>
          </p:cNvSpPr>
          <p:nvPr>
            <p:ph type="dt" sz="half" idx="10"/>
          </p:nvPr>
        </p:nvSpPr>
        <p:spPr/>
        <p:txBody>
          <a:bodyPr/>
          <a:lstStyle/>
          <a:p>
            <a:endParaRPr lang="en-US" dirty="0"/>
          </a:p>
        </p:txBody>
      </p:sp>
      <p:sp>
        <p:nvSpPr>
          <p:cNvPr id="6" name="Espace réservé du pied de page 5">
            <a:extLst>
              <a:ext uri="{FF2B5EF4-FFF2-40B4-BE49-F238E27FC236}">
                <a16:creationId xmlns:a16="http://schemas.microsoft.com/office/drawing/2014/main" id="{8C537AF2-B212-4B29-9822-055F1BF7D22B}"/>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351670F-ACA9-4EE9-BD72-85FE45804A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77434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F1C70-9116-4B40-B433-0032B1F53FCD}"/>
              </a:ext>
            </a:extLst>
          </p:cNvPr>
          <p:cNvSpPr>
            <a:spLocks noGrp="1"/>
          </p:cNvSpPr>
          <p:nvPr>
            <p:ph type="title"/>
          </p:nvPr>
        </p:nvSpPr>
        <p:spPr>
          <a:xfrm>
            <a:off x="629841" y="342900"/>
            <a:ext cx="2949178" cy="1200150"/>
          </a:xfrm>
        </p:spPr>
        <p:txBody>
          <a:bodyPr anchor="b"/>
          <a:lstStyle>
            <a:lvl1pPr>
              <a:defRPr sz="2400"/>
            </a:lvl1pPr>
          </a:lstStyle>
          <a:p>
            <a:r>
              <a:rPr lang="fr-FR"/>
              <a:t>Modifiez le style du titre</a:t>
            </a:r>
          </a:p>
        </p:txBody>
      </p:sp>
      <p:sp>
        <p:nvSpPr>
          <p:cNvPr id="3" name="Espace réservé pour une image  2">
            <a:extLst>
              <a:ext uri="{FF2B5EF4-FFF2-40B4-BE49-F238E27FC236}">
                <a16:creationId xmlns:a16="http://schemas.microsoft.com/office/drawing/2014/main" id="{FC541F72-B365-41FA-8F90-0AA3F4EEE8C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a:extLst>
              <a:ext uri="{FF2B5EF4-FFF2-40B4-BE49-F238E27FC236}">
                <a16:creationId xmlns:a16="http://schemas.microsoft.com/office/drawing/2014/main" id="{E7207234-D515-49B2-B2A3-0E93130BDE9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1908B6-8628-4691-BD4B-03A6386A03C7}"/>
              </a:ext>
            </a:extLst>
          </p:cNvPr>
          <p:cNvSpPr>
            <a:spLocks noGrp="1"/>
          </p:cNvSpPr>
          <p:nvPr>
            <p:ph type="dt" sz="half" idx="10"/>
          </p:nvPr>
        </p:nvSpPr>
        <p:spPr/>
        <p:txBody>
          <a:bodyPr/>
          <a:lstStyle/>
          <a:p>
            <a:endParaRPr lang="en-US" dirty="0"/>
          </a:p>
        </p:txBody>
      </p:sp>
      <p:sp>
        <p:nvSpPr>
          <p:cNvPr id="6" name="Espace réservé du pied de page 5">
            <a:extLst>
              <a:ext uri="{FF2B5EF4-FFF2-40B4-BE49-F238E27FC236}">
                <a16:creationId xmlns:a16="http://schemas.microsoft.com/office/drawing/2014/main" id="{90C947BB-E17E-4032-94D6-EE40A8DF181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1A46124-564B-4C2E-9E7F-6A5E93D58F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99683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C811C9-C2B6-48A2-9F1E-84A6D306B8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9367257-8EF9-46B2-AF27-6B1645842F0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5E382DE-4AB5-41D5-8F5D-6206CC97DA7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Espace réservé du pied de page 4">
            <a:extLst>
              <a:ext uri="{FF2B5EF4-FFF2-40B4-BE49-F238E27FC236}">
                <a16:creationId xmlns:a16="http://schemas.microsoft.com/office/drawing/2014/main" id="{F45AB00D-E3D7-4657-9815-0EB2DFEAC4F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73C2DB27-CA4C-41C9-AF56-903A742F66C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63689519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mise-dodzi.kpoglu@cnrs.fr/promisedodzi@gmail.com" TargetMode="External"/><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6860" y="706623"/>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br>
              <a:rPr lang="en-US" sz="4200" dirty="0">
                <a:latin typeface="Times New Roman" panose="02020603050405020304" pitchFamily="18" charset="0"/>
                <a:cs typeface="Times New Roman" panose="02020603050405020304" pitchFamily="18" charset="0"/>
              </a:rPr>
            </a:br>
            <a:br>
              <a:rPr lang="en-US" sz="4200" dirty="0">
                <a:latin typeface="Times New Roman" panose="02020603050405020304" pitchFamily="18" charset="0"/>
                <a:cs typeface="Times New Roman" panose="02020603050405020304" pitchFamily="18" charset="0"/>
              </a:rPr>
            </a:br>
            <a:r>
              <a:rPr lang="en-US" sz="4200" dirty="0">
                <a:latin typeface="Times New Roman" panose="02020603050405020304" pitchFamily="18" charset="0"/>
                <a:cs typeface="Times New Roman" panose="02020603050405020304" pitchFamily="18" charset="0"/>
              </a:rPr>
              <a:t>computer-assisted historical language comparison: an African linguistics perspective</a:t>
            </a:r>
            <a:endParaRPr sz="42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4004828"/>
            <a:ext cx="8520600" cy="1138671"/>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fr" sz="2100" dirty="0">
                <a:latin typeface="Times New Roman" panose="02020603050405020304" pitchFamily="18" charset="0"/>
                <a:cs typeface="Times New Roman" panose="02020603050405020304" pitchFamily="18" charset="0"/>
              </a:rPr>
              <a:t>Promise Dodzi Kpoglu        </a:t>
            </a:r>
          </a:p>
          <a:p>
            <a:pPr marL="0" lvl="0" indent="0" algn="ctr" rtl="0">
              <a:spcBef>
                <a:spcPts val="0"/>
              </a:spcBef>
              <a:spcAft>
                <a:spcPts val="0"/>
              </a:spcAft>
              <a:buNone/>
            </a:pPr>
            <a:r>
              <a:rPr lang="fr" sz="2100"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r>
              <a:rPr lang="fr" sz="2100" dirty="0">
                <a:latin typeface="Times New Roman" panose="02020603050405020304" pitchFamily="18" charset="0"/>
                <a:cs typeface="Times New Roman" panose="02020603050405020304" pitchFamily="18" charset="0"/>
              </a:rPr>
              <a:t>7th June 2024, UCAD, Dakar</a:t>
            </a:r>
          </a:p>
          <a:p>
            <a:pPr marL="0" lvl="0" indent="0" algn="ctr" rtl="0">
              <a:spcBef>
                <a:spcPts val="0"/>
              </a:spcBef>
              <a:spcAft>
                <a:spcPts val="0"/>
              </a:spcAft>
              <a:buNone/>
            </a:pPr>
            <a:endParaRPr lang="fr" sz="21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800" dirty="0">
                <a:latin typeface="Times New Roman" panose="02020603050405020304" pitchFamily="18" charset="0"/>
                <a:cs typeface="Times New Roman" panose="02020603050405020304" pitchFamily="18" charset="0"/>
                <a:hlinkClick r:id="rId3"/>
              </a:rPr>
              <a:t>promise-dodzi.kpoglu@cnrs.fr/promisedodzi@gmail.com</a:t>
            </a:r>
            <a:endParaRPr lang="en-US" sz="8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sz="8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sz="800" dirty="0">
              <a:latin typeface="Times New Roman" panose="02020603050405020304" pitchFamily="18" charset="0"/>
              <a:cs typeface="Times New Roman" panose="02020603050405020304" pitchFamily="18" charset="0"/>
            </a:endParaRPr>
          </a:p>
          <a:p>
            <a:pPr>
              <a:spcBef>
                <a:spcPts val="0"/>
              </a:spcBef>
            </a:pPr>
            <a:r>
              <a:rPr lang="en-US" sz="1100" dirty="0">
                <a:latin typeface="Times New Roman" panose="02020603050405020304" pitchFamily="18" charset="0"/>
                <a:cs typeface="Times New Roman" panose="02020603050405020304" pitchFamily="18" charset="0"/>
              </a:rPr>
              <a:t>The research is being funded by a grant from the European Research Council (ERC) under the European Union’s Horizon Europe Framework </a:t>
            </a:r>
            <a:r>
              <a:rPr lang="en-US" sz="1100" dirty="0" err="1">
                <a:latin typeface="Times New Roman" panose="02020603050405020304" pitchFamily="18" charset="0"/>
                <a:cs typeface="Times New Roman" panose="02020603050405020304" pitchFamily="18" charset="0"/>
              </a:rPr>
              <a:t>Programme</a:t>
            </a:r>
            <a:r>
              <a:rPr lang="en-US" sz="1100" dirty="0">
                <a:latin typeface="Times New Roman" panose="02020603050405020304" pitchFamily="18" charset="0"/>
                <a:cs typeface="Times New Roman" panose="02020603050405020304" pitchFamily="18" charset="0"/>
              </a:rPr>
              <a:t> (HORIZON) grant number 101045195</a:t>
            </a:r>
            <a:r>
              <a:rPr lang="en-US" sz="800" dirty="0"/>
              <a:t>.</a:t>
            </a:r>
          </a:p>
        </p:txBody>
      </p:sp>
      <p:pic>
        <p:nvPicPr>
          <p:cNvPr id="3" name="Image 2">
            <a:extLst>
              <a:ext uri="{FF2B5EF4-FFF2-40B4-BE49-F238E27FC236}">
                <a16:creationId xmlns:a16="http://schemas.microsoft.com/office/drawing/2014/main" id="{ABA73AF0-4D97-4073-A9F2-9A2DA89B6881}"/>
              </a:ext>
            </a:extLst>
          </p:cNvPr>
          <p:cNvPicPr>
            <a:picLocks noChangeAspect="1"/>
          </p:cNvPicPr>
          <p:nvPr/>
        </p:nvPicPr>
        <p:blipFill>
          <a:blip r:embed="rId4">
            <a:alphaModFix amt="50000"/>
          </a:blip>
          <a:stretch>
            <a:fillRect/>
          </a:stretch>
        </p:blipFill>
        <p:spPr>
          <a:xfrm>
            <a:off x="7738782" y="1"/>
            <a:ext cx="1405217" cy="961464"/>
          </a:xfrm>
          <a:prstGeom prst="rect">
            <a:avLst/>
          </a:prstGeom>
        </p:spPr>
      </p:pic>
      <p:pic>
        <p:nvPicPr>
          <p:cNvPr id="5" name="Image 4">
            <a:extLst>
              <a:ext uri="{FF2B5EF4-FFF2-40B4-BE49-F238E27FC236}">
                <a16:creationId xmlns:a16="http://schemas.microsoft.com/office/drawing/2014/main" id="{E4D5A2B2-A6A8-4C38-B902-561B6E08599F}"/>
              </a:ext>
            </a:extLst>
          </p:cNvPr>
          <p:cNvPicPr>
            <a:picLocks noChangeAspect="1"/>
          </p:cNvPicPr>
          <p:nvPr/>
        </p:nvPicPr>
        <p:blipFill>
          <a:blip r:embed="rId5">
            <a:alphaModFix amt="49000"/>
          </a:blip>
          <a:stretch>
            <a:fillRect/>
          </a:stretch>
        </p:blipFill>
        <p:spPr>
          <a:xfrm>
            <a:off x="1" y="0"/>
            <a:ext cx="833718" cy="859835"/>
          </a:xfrm>
          <a:prstGeom prst="rect">
            <a:avLst/>
          </a:prstGeom>
        </p:spPr>
      </p:pic>
      <p:pic>
        <p:nvPicPr>
          <p:cNvPr id="6" name="Picture 13">
            <a:extLst>
              <a:ext uri="{FF2B5EF4-FFF2-40B4-BE49-F238E27FC236}">
                <a16:creationId xmlns:a16="http://schemas.microsoft.com/office/drawing/2014/main" id="{0AF8D58D-552C-4EC7-9E5C-98F1CA17C197}"/>
              </a:ext>
            </a:extLst>
          </p:cNvPr>
          <p:cNvPicPr>
            <a:picLocks noChangeAspect="1"/>
          </p:cNvPicPr>
          <p:nvPr/>
        </p:nvPicPr>
        <p:blipFill>
          <a:blip r:embed="rId6">
            <a:alphaModFix amt="51000"/>
          </a:blip>
          <a:stretch>
            <a:fillRect/>
          </a:stretch>
        </p:blipFill>
        <p:spPr>
          <a:xfrm>
            <a:off x="3374939" y="-305"/>
            <a:ext cx="1822622" cy="1037042"/>
          </a:xfrm>
          <a:prstGeom prst="rect">
            <a:avLst/>
          </a:prstGeom>
        </p:spPr>
      </p:pic>
      <p:pic>
        <p:nvPicPr>
          <p:cNvPr id="7" name="Picture 11">
            <a:extLst>
              <a:ext uri="{FF2B5EF4-FFF2-40B4-BE49-F238E27FC236}">
                <a16:creationId xmlns:a16="http://schemas.microsoft.com/office/drawing/2014/main" id="{5779B284-AA11-4E3F-BEF0-E55C5F6D1E98}"/>
              </a:ext>
            </a:extLst>
          </p:cNvPr>
          <p:cNvPicPr>
            <a:picLocks noChangeAspect="1"/>
          </p:cNvPicPr>
          <p:nvPr/>
        </p:nvPicPr>
        <p:blipFill>
          <a:blip r:embed="rId7">
            <a:alphaModFix amt="25000"/>
          </a:blip>
          <a:stretch>
            <a:fillRect/>
          </a:stretch>
        </p:blipFill>
        <p:spPr>
          <a:xfrm>
            <a:off x="3591182" y="2808741"/>
            <a:ext cx="1606379" cy="1037042"/>
          </a:xfrm>
          <a:prstGeom prst="rect">
            <a:avLst/>
          </a:prstGeom>
        </p:spPr>
      </p:pic>
      <p:sp>
        <p:nvSpPr>
          <p:cNvPr id="2" name="Espace réservé du numéro de diapositive 1">
            <a:extLst>
              <a:ext uri="{FF2B5EF4-FFF2-40B4-BE49-F238E27FC236}">
                <a16:creationId xmlns:a16="http://schemas.microsoft.com/office/drawing/2014/main" id="{F0C992C9-43D7-46D8-9341-B078704FCC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solidFill>
                  <a:schemeClr val="dk2"/>
                </a:solidFill>
                <a:latin typeface="Times New Roman" panose="02020603050405020304" pitchFamily="18" charset="0"/>
                <a:cs typeface="Times New Roman" panose="02020603050405020304" pitchFamily="18" charset="0"/>
              </a:rPr>
              <a:t>Data in this study: data cleaning steps</a:t>
            </a:r>
            <a:br>
              <a:rPr lang="fr" sz="2800"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24" name="Google Shape;124;p24"/>
          <p:cNvSpPr txBox="1">
            <a:spLocks noGrp="1"/>
          </p:cNvSpPr>
          <p:nvPr>
            <p:ph type="body" idx="1"/>
          </p:nvPr>
        </p:nvSpPr>
        <p:spPr>
          <a:xfrm>
            <a:off x="311700" y="1488652"/>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sz="2000" dirty="0">
                <a:latin typeface="Times New Roman" panose="02020603050405020304" pitchFamily="18" charset="0"/>
                <a:cs typeface="Times New Roman" panose="02020603050405020304" pitchFamily="18" charset="0"/>
              </a:rPr>
              <a:t>The steps t</a:t>
            </a:r>
            <a:r>
              <a:rPr lang="en-US" sz="2000" dirty="0" err="1">
                <a:latin typeface="Times New Roman" panose="02020603050405020304" pitchFamily="18" charset="0"/>
                <a:cs typeface="Times New Roman" panose="02020603050405020304" pitchFamily="18" charset="0"/>
              </a:rPr>
              <a:t>aken</a:t>
            </a:r>
            <a:r>
              <a:rPr lang="en-US" sz="2000" dirty="0">
                <a:latin typeface="Times New Roman" panose="02020603050405020304" pitchFamily="18" charset="0"/>
                <a:cs typeface="Times New Roman" panose="02020603050405020304" pitchFamily="18" charset="0"/>
              </a:rPr>
              <a:t> to get the data into computer </a:t>
            </a:r>
            <a:r>
              <a:rPr lang="en-US" sz="2000" dirty="0" err="1">
                <a:latin typeface="Times New Roman" panose="02020603050405020304" pitchFamily="18" charset="0"/>
                <a:cs typeface="Times New Roman" panose="02020603050405020304" pitchFamily="18" charset="0"/>
              </a:rPr>
              <a:t>digestable</a:t>
            </a:r>
            <a:r>
              <a:rPr lang="en-US" sz="2000" dirty="0">
                <a:latin typeface="Times New Roman" panose="02020603050405020304" pitchFamily="18" charset="0"/>
                <a:cs typeface="Times New Roman" panose="02020603050405020304" pitchFamily="18" charset="0"/>
              </a:rPr>
              <a:t> format are of three main types:</a:t>
            </a:r>
          </a:p>
          <a:p>
            <a:pPr lvl="1" indent="-342900">
              <a:buSzPts val="1800"/>
              <a:buChar char="●"/>
            </a:pPr>
            <a:r>
              <a:rPr lang="en-US" sz="1600" dirty="0">
                <a:latin typeface="Times New Roman" panose="02020603050405020304" pitchFamily="18" charset="0"/>
                <a:cs typeface="Times New Roman" panose="02020603050405020304" pitchFamily="18" charset="0"/>
              </a:rPr>
              <a:t>All manual process</a:t>
            </a:r>
          </a:p>
          <a:p>
            <a:pPr lvl="1" indent="-342900">
              <a:buSzPts val="1800"/>
              <a:buChar char="●"/>
            </a:pPr>
            <a:r>
              <a:rPr lang="en-US" sz="1600" dirty="0">
                <a:latin typeface="Times New Roman" panose="02020603050405020304" pitchFamily="18" charset="0"/>
                <a:cs typeface="Times New Roman" panose="02020603050405020304" pitchFamily="18" charset="0"/>
              </a:rPr>
              <a:t>Semi-manual process</a:t>
            </a:r>
          </a:p>
          <a:p>
            <a:pPr marL="571500" lvl="1" indent="0">
              <a:buSzPts val="1800"/>
              <a:buNone/>
            </a:pPr>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Manual process involved:</a:t>
            </a:r>
          </a:p>
          <a:p>
            <a:pPr lvl="1"/>
            <a:r>
              <a:rPr lang="en-US" sz="1600" dirty="0">
                <a:latin typeface="Times New Roman" panose="02020603050405020304" pitchFamily="18" charset="0"/>
                <a:cs typeface="Times New Roman" panose="02020603050405020304" pitchFamily="18" charset="0"/>
              </a:rPr>
              <a:t>Removal of non alpha-numeric symbols (‘,’, ‘)’, ‘/’)</a:t>
            </a:r>
          </a:p>
          <a:p>
            <a:pPr lvl="1"/>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Columnization</a:t>
            </a:r>
            <a:r>
              <a:rPr lang="en-US" sz="1600" dirty="0">
                <a:latin typeface="Times New Roman" panose="02020603050405020304" pitchFamily="18" charset="0"/>
                <a:cs typeface="Times New Roman" panose="02020603050405020304" pitchFamily="18" charset="0"/>
              </a:rPr>
              <a:t>’ and ‘Rowing’:</a:t>
            </a:r>
          </a:p>
          <a:p>
            <a:pPr lvl="2"/>
            <a:r>
              <a:rPr lang="en-US" sz="1600" dirty="0">
                <a:latin typeface="Times New Roman" panose="02020603050405020304" pitchFamily="18" charset="0"/>
                <a:cs typeface="Times New Roman" panose="02020603050405020304" pitchFamily="18" charset="0"/>
              </a:rPr>
              <a:t>Columns: ID, language, concepts, singular, plural</a:t>
            </a:r>
          </a:p>
          <a:p>
            <a:pPr lvl="2"/>
            <a:r>
              <a:rPr lang="en-US" sz="1600" dirty="0">
                <a:latin typeface="Times New Roman" panose="02020603050405020304" pitchFamily="18" charset="0"/>
                <a:cs typeface="Times New Roman" panose="02020603050405020304" pitchFamily="18" charset="0"/>
              </a:rPr>
              <a:t>Rows: 1 ID, 1 language, 1 concept, 1 singular form, 1 plural form</a:t>
            </a:r>
          </a:p>
          <a:p>
            <a:pPr lvl="1"/>
            <a:r>
              <a:rPr lang="en-US" sz="1600" dirty="0">
                <a:latin typeface="Times New Roman" panose="02020603050405020304" pitchFamily="18" charset="0"/>
                <a:cs typeface="Times New Roman" panose="02020603050405020304" pitchFamily="18" charset="0"/>
              </a:rPr>
              <a:t>Consensus forms, for especially verbs</a:t>
            </a:r>
          </a:p>
        </p:txBody>
      </p:sp>
      <p:sp>
        <p:nvSpPr>
          <p:cNvPr id="2" name="Espace réservé du numéro de diapositive 1">
            <a:extLst>
              <a:ext uri="{FF2B5EF4-FFF2-40B4-BE49-F238E27FC236}">
                <a16:creationId xmlns:a16="http://schemas.microsoft.com/office/drawing/2014/main" id="{C3DC653F-95BA-488D-921D-6FC4424686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142466"/>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solidFill>
                  <a:schemeClr val="dk2"/>
                </a:solidFill>
                <a:latin typeface="Times New Roman" panose="02020603050405020304" pitchFamily="18" charset="0"/>
                <a:cs typeface="Times New Roman" panose="02020603050405020304" pitchFamily="18" charset="0"/>
              </a:rPr>
              <a:t>Data in this study:data cleaning steps</a:t>
            </a:r>
            <a:br>
              <a:rPr lang="fr" sz="2800"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24" name="Google Shape;124;p24"/>
          <p:cNvSpPr txBox="1">
            <a:spLocks noGrp="1"/>
          </p:cNvSpPr>
          <p:nvPr>
            <p:ph type="body" idx="1"/>
          </p:nvPr>
        </p:nvSpPr>
        <p:spPr>
          <a:xfrm>
            <a:off x="311700" y="715166"/>
            <a:ext cx="8520600" cy="3853709"/>
          </a:xfrm>
          <a:prstGeom prst="rect">
            <a:avLst/>
          </a:prstGeom>
        </p:spPr>
        <p:txBody>
          <a:bodyPr spcFirstLastPara="1" wrap="square" lIns="91425" tIns="91425" rIns="91425" bIns="91425" anchor="t" anchorCtr="0">
            <a:noAutofit/>
          </a:bodyPr>
          <a:lstStyle/>
          <a:p>
            <a:r>
              <a:rPr lang="en-US" sz="1600" dirty="0">
                <a:latin typeface="Times New Roman" panose="02020603050405020304" pitchFamily="18" charset="0"/>
                <a:cs typeface="Times New Roman" panose="02020603050405020304" pitchFamily="18" charset="0"/>
              </a:rPr>
              <a:t>Data after manual process:</a:t>
            </a:r>
          </a:p>
          <a:p>
            <a:pPr marL="114300" indent="0">
              <a:buNone/>
            </a:pPr>
            <a:endParaRPr lang="en-US" sz="16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EA67E998-4B75-428C-8EA5-F8DB88D5A133}"/>
              </a:ext>
            </a:extLst>
          </p:cNvPr>
          <p:cNvPicPr>
            <a:picLocks noChangeAspect="1"/>
          </p:cNvPicPr>
          <p:nvPr/>
        </p:nvPicPr>
        <p:blipFill>
          <a:blip r:embed="rId3"/>
          <a:stretch>
            <a:fillRect/>
          </a:stretch>
        </p:blipFill>
        <p:spPr>
          <a:xfrm>
            <a:off x="867335" y="1287866"/>
            <a:ext cx="7247965" cy="3640481"/>
          </a:xfrm>
          <a:prstGeom prst="rect">
            <a:avLst/>
          </a:prstGeom>
          <a:ln w="57150">
            <a:solidFill>
              <a:schemeClr val="accent2">
                <a:lumMod val="50000"/>
              </a:schemeClr>
            </a:solidFill>
          </a:ln>
        </p:spPr>
      </p:pic>
      <p:sp>
        <p:nvSpPr>
          <p:cNvPr id="2" name="Espace réservé du numéro de diapositive 1">
            <a:extLst>
              <a:ext uri="{FF2B5EF4-FFF2-40B4-BE49-F238E27FC236}">
                <a16:creationId xmlns:a16="http://schemas.microsoft.com/office/drawing/2014/main" id="{27F8961C-7894-4552-9461-E1EDC934FE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263040298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solidFill>
                  <a:schemeClr val="dk2"/>
                </a:solidFill>
                <a:latin typeface="Times New Roman" panose="02020603050405020304" pitchFamily="18" charset="0"/>
                <a:cs typeface="Times New Roman" panose="02020603050405020304" pitchFamily="18" charset="0"/>
              </a:rPr>
              <a:t>Data in this study: data cleaning steps</a:t>
            </a:r>
            <a:br>
              <a:rPr lang="fr" sz="2800"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24" name="Google Shape;124;p2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sz="2000" dirty="0">
                <a:latin typeface="Times New Roman" panose="02020603050405020304" pitchFamily="18" charset="0"/>
                <a:cs typeface="Times New Roman" panose="02020603050405020304" pitchFamily="18" charset="0"/>
              </a:rPr>
              <a:t>Semi-manual process involved:</a:t>
            </a:r>
          </a:p>
          <a:p>
            <a:pPr lvl="1"/>
            <a:r>
              <a:rPr lang="en-US" sz="1600" dirty="0">
                <a:latin typeface="Times New Roman" panose="02020603050405020304" pitchFamily="18" charset="0"/>
                <a:cs typeface="Times New Roman" panose="02020603050405020304" pitchFamily="18" charset="0"/>
              </a:rPr>
              <a:t>Identifying morphotactic properties</a:t>
            </a:r>
          </a:p>
          <a:p>
            <a:pPr lvl="1"/>
            <a:r>
              <a:rPr lang="en-US" sz="1600" dirty="0">
                <a:latin typeface="Times New Roman" panose="02020603050405020304" pitchFamily="18" charset="0"/>
                <a:cs typeface="Times New Roman" panose="02020603050405020304" pitchFamily="18" charset="0"/>
              </a:rPr>
              <a:t>Writing segmenting rules in the python programming language</a:t>
            </a:r>
          </a:p>
          <a:p>
            <a:pPr lvl="1"/>
            <a:r>
              <a:rPr lang="en-US" sz="1600" dirty="0">
                <a:latin typeface="Times New Roman" panose="02020603050405020304" pitchFamily="18" charset="0"/>
                <a:cs typeface="Times New Roman" panose="02020603050405020304" pitchFamily="18" charset="0"/>
              </a:rPr>
              <a:t>Parsing the data based on these rules</a:t>
            </a:r>
          </a:p>
          <a:p>
            <a:r>
              <a:rPr lang="en-US" sz="2000" dirty="0">
                <a:latin typeface="Times New Roman" panose="02020603050405020304" pitchFamily="18" charset="0"/>
                <a:cs typeface="Times New Roman" panose="02020603050405020304" pitchFamily="18" charset="0"/>
              </a:rPr>
              <a:t>Identifying morphotactic properties:</a:t>
            </a:r>
          </a:p>
          <a:p>
            <a:pPr lvl="1"/>
            <a:r>
              <a:rPr lang="en-US" sz="1600" dirty="0">
                <a:latin typeface="Times New Roman" panose="02020603050405020304" pitchFamily="18" charset="0"/>
                <a:cs typeface="Times New Roman" panose="02020603050405020304" pitchFamily="18" charset="0"/>
              </a:rPr>
              <a:t>Reading grammars on the languages</a:t>
            </a:r>
          </a:p>
          <a:p>
            <a:r>
              <a:rPr lang="en-US" sz="2000" dirty="0">
                <a:latin typeface="Times New Roman" panose="02020603050405020304" pitchFamily="18" charset="0"/>
                <a:cs typeface="Times New Roman" panose="02020603050405020304" pitchFamily="18" charset="0"/>
              </a:rPr>
              <a:t>Writing rules:</a:t>
            </a:r>
          </a:p>
          <a:p>
            <a:pPr lvl="1"/>
            <a:r>
              <a:rPr lang="en-US" sz="1600" dirty="0">
                <a:latin typeface="Times New Roman" panose="02020603050405020304" pitchFamily="18" charset="0"/>
                <a:cs typeface="Times New Roman" panose="02020603050405020304" pitchFamily="18" charset="0"/>
              </a:rPr>
              <a:t>Using python to encode the rules</a:t>
            </a:r>
          </a:p>
          <a:p>
            <a:r>
              <a:rPr lang="en-US" sz="2000" dirty="0">
                <a:latin typeface="Times New Roman" panose="02020603050405020304" pitchFamily="18" charset="0"/>
                <a:cs typeface="Times New Roman" panose="02020603050405020304" pitchFamily="18" charset="0"/>
              </a:rPr>
              <a:t>Parsing data:</a:t>
            </a:r>
          </a:p>
          <a:p>
            <a:pPr lvl="1"/>
            <a:r>
              <a:rPr lang="en-US" sz="1600" dirty="0">
                <a:latin typeface="Times New Roman" panose="02020603050405020304" pitchFamily="18" charset="0"/>
                <a:cs typeface="Times New Roman" panose="02020603050405020304" pitchFamily="18" charset="0"/>
              </a:rPr>
              <a:t>Running python script on data</a:t>
            </a:r>
          </a:p>
          <a:p>
            <a:pPr lvl="1"/>
            <a:r>
              <a:rPr lang="en-US" sz="1600" dirty="0">
                <a:latin typeface="Times New Roman" panose="02020603050405020304" pitchFamily="18" charset="0"/>
                <a:cs typeface="Times New Roman" panose="02020603050405020304" pitchFamily="18" charset="0"/>
              </a:rPr>
              <a:t>Stabilizing graphemes using an orthography profile</a:t>
            </a:r>
          </a:p>
        </p:txBody>
      </p:sp>
      <p:pic>
        <p:nvPicPr>
          <p:cNvPr id="3" name="Image 2">
            <a:extLst>
              <a:ext uri="{FF2B5EF4-FFF2-40B4-BE49-F238E27FC236}">
                <a16:creationId xmlns:a16="http://schemas.microsoft.com/office/drawing/2014/main" id="{34D82E57-7C49-4E39-A61B-6C7831D5E40A}"/>
              </a:ext>
            </a:extLst>
          </p:cNvPr>
          <p:cNvPicPr>
            <a:picLocks noChangeAspect="1"/>
          </p:cNvPicPr>
          <p:nvPr/>
        </p:nvPicPr>
        <p:blipFill>
          <a:blip r:embed="rId3"/>
          <a:stretch>
            <a:fillRect/>
          </a:stretch>
        </p:blipFill>
        <p:spPr>
          <a:xfrm>
            <a:off x="4701696" y="2124635"/>
            <a:ext cx="3998552" cy="2259106"/>
          </a:xfrm>
          <a:prstGeom prst="rect">
            <a:avLst/>
          </a:prstGeom>
          <a:ln w="38100">
            <a:solidFill>
              <a:schemeClr val="accent4">
                <a:lumMod val="75000"/>
              </a:schemeClr>
            </a:solidFill>
          </a:ln>
        </p:spPr>
      </p:pic>
      <p:pic>
        <p:nvPicPr>
          <p:cNvPr id="4" name="Image 3">
            <a:extLst>
              <a:ext uri="{FF2B5EF4-FFF2-40B4-BE49-F238E27FC236}">
                <a16:creationId xmlns:a16="http://schemas.microsoft.com/office/drawing/2014/main" id="{A5B77000-0EC4-4C1B-AE4C-696EFB841491}"/>
              </a:ext>
            </a:extLst>
          </p:cNvPr>
          <p:cNvPicPr>
            <a:picLocks noChangeAspect="1"/>
          </p:cNvPicPr>
          <p:nvPr/>
        </p:nvPicPr>
        <p:blipFill>
          <a:blip r:embed="rId4"/>
          <a:stretch>
            <a:fillRect/>
          </a:stretch>
        </p:blipFill>
        <p:spPr>
          <a:xfrm>
            <a:off x="7327951" y="954131"/>
            <a:ext cx="1924319" cy="1835524"/>
          </a:xfrm>
          <a:prstGeom prst="rect">
            <a:avLst/>
          </a:prstGeom>
          <a:ln w="38100">
            <a:solidFill>
              <a:schemeClr val="accent2">
                <a:lumMod val="50000"/>
              </a:schemeClr>
            </a:solidFill>
          </a:ln>
        </p:spPr>
      </p:pic>
      <p:sp>
        <p:nvSpPr>
          <p:cNvPr id="2" name="Espace réservé du numéro de diapositive 1">
            <a:extLst>
              <a:ext uri="{FF2B5EF4-FFF2-40B4-BE49-F238E27FC236}">
                <a16:creationId xmlns:a16="http://schemas.microsoft.com/office/drawing/2014/main" id="{C34F21C1-1E54-41E5-9D02-E48465E39E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7254050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142466"/>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solidFill>
                  <a:schemeClr val="dk2"/>
                </a:solidFill>
                <a:latin typeface="Times New Roman" panose="02020603050405020304" pitchFamily="18" charset="0"/>
                <a:cs typeface="Times New Roman" panose="02020603050405020304" pitchFamily="18" charset="0"/>
              </a:rPr>
              <a:t>Data in this study: data cleaning steps</a:t>
            </a:r>
            <a:br>
              <a:rPr lang="fr" sz="2800"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24" name="Google Shape;124;p24"/>
          <p:cNvSpPr txBox="1">
            <a:spLocks noGrp="1"/>
          </p:cNvSpPr>
          <p:nvPr>
            <p:ph type="body" idx="1"/>
          </p:nvPr>
        </p:nvSpPr>
        <p:spPr>
          <a:xfrm>
            <a:off x="311700" y="715166"/>
            <a:ext cx="8520600" cy="3853709"/>
          </a:xfrm>
          <a:prstGeom prst="rect">
            <a:avLst/>
          </a:prstGeom>
        </p:spPr>
        <p:txBody>
          <a:bodyPr spcFirstLastPara="1" wrap="square" lIns="91425" tIns="91425" rIns="91425" bIns="91425" anchor="t" anchorCtr="0">
            <a:noAutofit/>
          </a:bodyPr>
          <a:lstStyle/>
          <a:p>
            <a:r>
              <a:rPr lang="en-US" sz="1600" dirty="0">
                <a:latin typeface="Times New Roman" panose="02020603050405020304" pitchFamily="18" charset="0"/>
                <a:cs typeface="Times New Roman" panose="02020603050405020304" pitchFamily="18" charset="0"/>
              </a:rPr>
              <a:t>Data after semi-manual process:</a:t>
            </a:r>
          </a:p>
          <a:p>
            <a:pPr marL="114300" indent="0">
              <a:buNone/>
            </a:pPr>
            <a:endParaRPr lang="en-US" sz="16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84AB0E7B-F27A-4173-A971-E8158CB14CCD}"/>
              </a:ext>
            </a:extLst>
          </p:cNvPr>
          <p:cNvPicPr>
            <a:picLocks noChangeAspect="1"/>
          </p:cNvPicPr>
          <p:nvPr/>
        </p:nvPicPr>
        <p:blipFill>
          <a:blip r:embed="rId3"/>
          <a:stretch>
            <a:fillRect/>
          </a:stretch>
        </p:blipFill>
        <p:spPr>
          <a:xfrm>
            <a:off x="1593475" y="1287866"/>
            <a:ext cx="6225989" cy="3303466"/>
          </a:xfrm>
          <a:prstGeom prst="rect">
            <a:avLst/>
          </a:prstGeom>
          <a:ln w="38100">
            <a:solidFill>
              <a:schemeClr val="accent2">
                <a:lumMod val="50000"/>
              </a:schemeClr>
            </a:solidFill>
          </a:ln>
        </p:spPr>
      </p:pic>
      <p:sp>
        <p:nvSpPr>
          <p:cNvPr id="2" name="Espace réservé du numéro de diapositive 1">
            <a:extLst>
              <a:ext uri="{FF2B5EF4-FFF2-40B4-BE49-F238E27FC236}">
                <a16:creationId xmlns:a16="http://schemas.microsoft.com/office/drawing/2014/main" id="{4B3C2901-2F4F-42F8-BBB9-6C676D6B4F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extLst>
      <p:ext uri="{BB962C8B-B14F-4D97-AF65-F5344CB8AC3E}">
        <p14:creationId xmlns:p14="http://schemas.microsoft.com/office/powerpoint/2010/main" val="92273161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63663" y="-121059"/>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Cognate detection: the input</a:t>
            </a:r>
            <a:endParaRPr dirty="0">
              <a:latin typeface="Times New Roman" panose="02020603050405020304" pitchFamily="18" charset="0"/>
              <a:cs typeface="Times New Roman" panose="02020603050405020304" pitchFamily="18" charset="0"/>
            </a:endParaRPr>
          </a:p>
        </p:txBody>
      </p:sp>
      <p:sp>
        <p:nvSpPr>
          <p:cNvPr id="124" name="Google Shape;124;p24"/>
          <p:cNvSpPr txBox="1">
            <a:spLocks noGrp="1"/>
          </p:cNvSpPr>
          <p:nvPr>
            <p:ph type="body" idx="1"/>
          </p:nvPr>
        </p:nvSpPr>
        <p:spPr>
          <a:xfrm>
            <a:off x="263663" y="451642"/>
            <a:ext cx="8424527" cy="404313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sz="1800" dirty="0">
                <a:latin typeface="Times New Roman" panose="02020603050405020304" pitchFamily="18" charset="0"/>
                <a:cs typeface="Times New Roman" panose="02020603050405020304" pitchFamily="18" charset="0"/>
              </a:rPr>
              <a:t>For cognate detection to be efficient, data must have not just enough words, but also enough comparable word pairs; the higher the better.</a:t>
            </a:r>
          </a:p>
          <a:p>
            <a:pPr marL="457200" lvl="0" indent="-342900" algn="l" rtl="0">
              <a:spcBef>
                <a:spcPts val="0"/>
              </a:spcBef>
              <a:spcAft>
                <a:spcPts val="0"/>
              </a:spcAft>
              <a:buSzPts val="1800"/>
              <a:buChar char="●"/>
            </a:pPr>
            <a:r>
              <a:rPr lang="fr" sz="1800" dirty="0">
                <a:latin typeface="Times New Roman" panose="02020603050405020304" pitchFamily="18" charset="0"/>
                <a:cs typeface="Times New Roman" panose="02020603050405020304" pitchFamily="18" charset="0"/>
              </a:rPr>
              <a:t>List(2017) suggests a minimum of 100 comparable words i.e. 100 concept pairs.</a:t>
            </a:r>
          </a:p>
          <a:p>
            <a:pPr marL="114300" lvl="0" indent="0" algn="l" rtl="0">
              <a:spcBef>
                <a:spcPts val="0"/>
              </a:spcBef>
              <a:spcAft>
                <a:spcPts val="0"/>
              </a:spcAft>
              <a:buSzPts val="1800"/>
              <a:buNone/>
            </a:pPr>
            <a:endParaRPr lang="fr"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1D90C61C-9CBB-44EF-992D-FB60AFEED9E4}"/>
              </a:ext>
            </a:extLst>
          </p:cNvPr>
          <p:cNvPicPr>
            <a:picLocks noChangeAspect="1"/>
          </p:cNvPicPr>
          <p:nvPr/>
        </p:nvPicPr>
        <p:blipFill>
          <a:blip r:embed="rId3"/>
          <a:stretch>
            <a:fillRect/>
          </a:stretch>
        </p:blipFill>
        <p:spPr>
          <a:xfrm>
            <a:off x="1600199" y="1485899"/>
            <a:ext cx="7368989" cy="3550025"/>
          </a:xfrm>
          <a:prstGeom prst="rect">
            <a:avLst/>
          </a:prstGeom>
          <a:ln w="38100">
            <a:solidFill>
              <a:schemeClr val="accent2">
                <a:lumMod val="50000"/>
              </a:schemeClr>
            </a:solidFill>
          </a:ln>
        </p:spPr>
      </p:pic>
      <p:cxnSp>
        <p:nvCxnSpPr>
          <p:cNvPr id="3" name="Connecteur droit 2">
            <a:extLst>
              <a:ext uri="{FF2B5EF4-FFF2-40B4-BE49-F238E27FC236}">
                <a16:creationId xmlns:a16="http://schemas.microsoft.com/office/drawing/2014/main" id="{DED82688-B552-4E46-B668-50C2EFD0B2A1}"/>
              </a:ext>
            </a:extLst>
          </p:cNvPr>
          <p:cNvCxnSpPr>
            <a:cxnSpLocks/>
          </p:cNvCxnSpPr>
          <p:nvPr/>
        </p:nvCxnSpPr>
        <p:spPr>
          <a:xfrm>
            <a:off x="2339789" y="3886201"/>
            <a:ext cx="6004111" cy="0"/>
          </a:xfrm>
          <a:prstGeom prst="line">
            <a:avLst/>
          </a:prstGeom>
          <a:ln w="57150">
            <a:solidFill>
              <a:schemeClr val="accent2">
                <a:lumMod val="50000"/>
              </a:schemeClr>
            </a:solidFill>
          </a:ln>
        </p:spPr>
        <p:style>
          <a:lnRef idx="3">
            <a:schemeClr val="accent4"/>
          </a:lnRef>
          <a:fillRef idx="0">
            <a:schemeClr val="accent4"/>
          </a:fillRef>
          <a:effectRef idx="2">
            <a:schemeClr val="accent4"/>
          </a:effectRef>
          <a:fontRef idx="minor">
            <a:schemeClr val="tx1"/>
          </a:fontRef>
        </p:style>
      </p:cxnSp>
      <p:sp>
        <p:nvSpPr>
          <p:cNvPr id="6" name="ZoneTexte 5">
            <a:extLst>
              <a:ext uri="{FF2B5EF4-FFF2-40B4-BE49-F238E27FC236}">
                <a16:creationId xmlns:a16="http://schemas.microsoft.com/office/drawing/2014/main" id="{FB475DED-83BD-483B-8460-EA4A1C4E4B87}"/>
              </a:ext>
            </a:extLst>
          </p:cNvPr>
          <p:cNvSpPr txBox="1"/>
          <p:nvPr/>
        </p:nvSpPr>
        <p:spPr>
          <a:xfrm>
            <a:off x="-1" y="3701535"/>
            <a:ext cx="16674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288 concept pairs</a:t>
            </a:r>
            <a:endParaRPr lang="fr-FR" sz="1600"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id="{9AD80EE0-5451-4AEF-8D5E-69BBD03916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extLst>
      <p:ext uri="{BB962C8B-B14F-4D97-AF65-F5344CB8AC3E}">
        <p14:creationId xmlns:p14="http://schemas.microsoft.com/office/powerpoint/2010/main" val="13291943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68543"/>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Cognate detection: the input</a:t>
            </a:r>
            <a:endParaRPr dirty="0">
              <a:latin typeface="Times New Roman" panose="02020603050405020304" pitchFamily="18" charset="0"/>
              <a:cs typeface="Times New Roman" panose="02020603050405020304" pitchFamily="18" charset="0"/>
            </a:endParaRPr>
          </a:p>
        </p:txBody>
      </p:sp>
      <p:sp>
        <p:nvSpPr>
          <p:cNvPr id="136" name="Google Shape;136;p26"/>
          <p:cNvSpPr txBox="1">
            <a:spLocks noGrp="1"/>
          </p:cNvSpPr>
          <p:nvPr>
            <p:ph type="body" idx="1"/>
          </p:nvPr>
        </p:nvSpPr>
        <p:spPr>
          <a:xfrm>
            <a:off x="311700" y="416859"/>
            <a:ext cx="8520600" cy="3863741"/>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Cleaned data had 20 languages with a minimum of 53% concept coverage i.e. 288 concepts.</a:t>
            </a:r>
          </a:p>
          <a:p>
            <a:pPr marL="114300" lvl="0" indent="0" algn="l" rtl="0">
              <a:spcBef>
                <a:spcPts val="0"/>
              </a:spcBef>
              <a:spcAft>
                <a:spcPts val="0"/>
              </a:spcAft>
              <a:buSzPts val="1800"/>
              <a:buNone/>
            </a:pPr>
            <a:endParaRPr lang="en-US" sz="20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sz="2200" dirty="0"/>
          </a:p>
        </p:txBody>
      </p:sp>
      <p:pic>
        <p:nvPicPr>
          <p:cNvPr id="3" name="Image 2">
            <a:extLst>
              <a:ext uri="{FF2B5EF4-FFF2-40B4-BE49-F238E27FC236}">
                <a16:creationId xmlns:a16="http://schemas.microsoft.com/office/drawing/2014/main" id="{66676F37-D777-4153-BF1A-2879A9E86B44}"/>
              </a:ext>
            </a:extLst>
          </p:cNvPr>
          <p:cNvPicPr>
            <a:picLocks noChangeAspect="1"/>
          </p:cNvPicPr>
          <p:nvPr/>
        </p:nvPicPr>
        <p:blipFill>
          <a:blip r:embed="rId3"/>
          <a:stretch>
            <a:fillRect/>
          </a:stretch>
        </p:blipFill>
        <p:spPr>
          <a:xfrm>
            <a:off x="100853" y="1324534"/>
            <a:ext cx="8922124" cy="3657601"/>
          </a:xfrm>
          <a:prstGeom prst="rect">
            <a:avLst/>
          </a:prstGeom>
          <a:ln w="38100">
            <a:solidFill>
              <a:schemeClr val="accent2">
                <a:lumMod val="50000"/>
              </a:schemeClr>
            </a:solidFill>
          </a:ln>
        </p:spPr>
      </p:pic>
      <p:sp>
        <p:nvSpPr>
          <p:cNvPr id="2" name="Espace réservé du numéro de diapositive 1">
            <a:extLst>
              <a:ext uri="{FF2B5EF4-FFF2-40B4-BE49-F238E27FC236}">
                <a16:creationId xmlns:a16="http://schemas.microsoft.com/office/drawing/2014/main" id="{996EEAD9-24B1-487F-BBD1-AD37338B9D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Tree>
    <p:extLst>
      <p:ext uri="{BB962C8B-B14F-4D97-AF65-F5344CB8AC3E}">
        <p14:creationId xmlns:p14="http://schemas.microsoft.com/office/powerpoint/2010/main" val="101586328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224294" y="1925"/>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Cognate detection: the input</a:t>
            </a:r>
            <a:endParaRPr dirty="0">
              <a:latin typeface="Times New Roman" panose="02020603050405020304" pitchFamily="18" charset="0"/>
              <a:cs typeface="Times New Roman" panose="02020603050405020304" pitchFamily="18" charset="0"/>
            </a:endParaRPr>
          </a:p>
        </p:txBody>
      </p:sp>
      <p:sp>
        <p:nvSpPr>
          <p:cNvPr id="136" name="Google Shape;136;p26"/>
          <p:cNvSpPr txBox="1">
            <a:spLocks noGrp="1"/>
          </p:cNvSpPr>
          <p:nvPr>
            <p:ph type="body" idx="1"/>
          </p:nvPr>
        </p:nvSpPr>
        <p:spPr>
          <a:xfrm>
            <a:off x="311700" y="574625"/>
            <a:ext cx="8520600" cy="39942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200" dirty="0">
                <a:latin typeface="Times New Roman" panose="02020603050405020304" pitchFamily="18" charset="0"/>
                <a:cs typeface="Times New Roman" panose="02020603050405020304" pitchFamily="18" charset="0"/>
              </a:rPr>
              <a:t>The languages that the cleaned dataset contains are shown below.</a:t>
            </a:r>
          </a:p>
          <a:p>
            <a:pPr marL="114300" lvl="0" indent="0" algn="l" rtl="0">
              <a:spcBef>
                <a:spcPts val="0"/>
              </a:spcBef>
              <a:spcAft>
                <a:spcPts val="0"/>
              </a:spcAft>
              <a:buSzPts val="1800"/>
              <a:buNone/>
            </a:pPr>
            <a:endParaRPr sz="2200" dirty="0"/>
          </a:p>
        </p:txBody>
      </p:sp>
      <p:pic>
        <p:nvPicPr>
          <p:cNvPr id="4" name="Image 3">
            <a:extLst>
              <a:ext uri="{FF2B5EF4-FFF2-40B4-BE49-F238E27FC236}">
                <a16:creationId xmlns:a16="http://schemas.microsoft.com/office/drawing/2014/main" id="{C4B9E432-6CD6-4AC6-8FCE-D2AB628CFCA5}"/>
              </a:ext>
            </a:extLst>
          </p:cNvPr>
          <p:cNvPicPr>
            <a:picLocks noChangeAspect="1"/>
          </p:cNvPicPr>
          <p:nvPr/>
        </p:nvPicPr>
        <p:blipFill>
          <a:blip r:embed="rId3"/>
          <a:stretch>
            <a:fillRect/>
          </a:stretch>
        </p:blipFill>
        <p:spPr>
          <a:xfrm>
            <a:off x="1667435" y="1147325"/>
            <a:ext cx="5459506" cy="3498634"/>
          </a:xfrm>
          <a:prstGeom prst="rect">
            <a:avLst/>
          </a:prstGeom>
        </p:spPr>
      </p:pic>
      <p:sp>
        <p:nvSpPr>
          <p:cNvPr id="2" name="Espace réservé du numéro de diapositive 1">
            <a:extLst>
              <a:ext uri="{FF2B5EF4-FFF2-40B4-BE49-F238E27FC236}">
                <a16:creationId xmlns:a16="http://schemas.microsoft.com/office/drawing/2014/main" id="{923E1A19-3F86-4754-B31F-48346874CA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72432007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139886"/>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Cognate detection: the cognate set</a:t>
            </a:r>
            <a:endParaRPr dirty="0">
              <a:latin typeface="Times New Roman" panose="02020603050405020304" pitchFamily="18" charset="0"/>
              <a:cs typeface="Times New Roman" panose="02020603050405020304" pitchFamily="18" charset="0"/>
            </a:endParaRPr>
          </a:p>
        </p:txBody>
      </p:sp>
      <p:sp>
        <p:nvSpPr>
          <p:cNvPr id="136" name="Google Shape;136;p26"/>
          <p:cNvSpPr txBox="1">
            <a:spLocks noGrp="1"/>
          </p:cNvSpPr>
          <p:nvPr>
            <p:ph type="body" idx="1"/>
          </p:nvPr>
        </p:nvSpPr>
        <p:spPr>
          <a:xfrm>
            <a:off x="311700" y="712586"/>
            <a:ext cx="8520600" cy="3568014"/>
          </a:xfrm>
          <a:prstGeom prst="rect">
            <a:avLst/>
          </a:prstGeom>
        </p:spPr>
        <p:txBody>
          <a:bodyPr spcFirstLastPara="1" wrap="square" lIns="91425" tIns="91425" rIns="91425" bIns="91425" anchor="t" anchorCtr="0">
            <a:normAutofit/>
          </a:bodyPr>
          <a:lstStyle/>
          <a:p>
            <a:r>
              <a:rPr lang="fr" dirty="0">
                <a:latin typeface="Times New Roman" panose="02020603050405020304" pitchFamily="18" charset="0"/>
                <a:cs typeface="Times New Roman" panose="02020603050405020304" pitchFamily="18" charset="0"/>
              </a:rPr>
              <a:t>The new data are then fed into the </a:t>
            </a:r>
            <a:r>
              <a:rPr lang="en-US" dirty="0" err="1">
                <a:latin typeface="Times New Roman" panose="02020603050405020304" pitchFamily="18" charset="0"/>
                <a:cs typeface="Times New Roman" panose="02020603050405020304" pitchFamily="18" charset="0"/>
              </a:rPr>
              <a:t>Lexstat</a:t>
            </a:r>
            <a:r>
              <a:rPr lang="en-US" dirty="0">
                <a:latin typeface="Times New Roman" panose="02020603050405020304" pitchFamily="18" charset="0"/>
                <a:cs typeface="Times New Roman" panose="02020603050405020304" pitchFamily="18" charset="0"/>
              </a:rPr>
              <a:t> model of </a:t>
            </a:r>
            <a:r>
              <a:rPr lang="en-US" dirty="0" err="1">
                <a:latin typeface="Times New Roman" panose="02020603050405020304" pitchFamily="18" charset="0"/>
                <a:cs typeface="Times New Roman" panose="02020603050405020304" pitchFamily="18" charset="0"/>
              </a:rPr>
              <a:t>Lingpy</a:t>
            </a:r>
            <a:r>
              <a:rPr lang="en-US" dirty="0">
                <a:latin typeface="Times New Roman" panose="02020603050405020304" pitchFamily="18" charset="0"/>
                <a:cs typeface="Times New Roman" panose="02020603050405020304" pitchFamily="18" charset="0"/>
              </a:rPr>
              <a:t> - a model that has been shown to be impressively effective for automated comparative historical linguistics (List et al 2023).</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Lingpy</a:t>
            </a:r>
            <a:r>
              <a:rPr lang="en-US" dirty="0">
                <a:latin typeface="Times New Roman" panose="02020603050405020304" pitchFamily="18" charset="0"/>
                <a:cs typeface="Times New Roman" panose="02020603050405020304" pitchFamily="18" charset="0"/>
              </a:rPr>
              <a:t> model outputs a .</a:t>
            </a:r>
            <a:r>
              <a:rPr lang="en-US" dirty="0" err="1">
                <a:latin typeface="Times New Roman" panose="02020603050405020304" pitchFamily="18" charset="0"/>
                <a:cs typeface="Times New Roman" panose="02020603050405020304" pitchFamily="18" charset="0"/>
              </a:rPr>
              <a:t>tsv</a:t>
            </a:r>
            <a:r>
              <a:rPr lang="en-US" dirty="0">
                <a:latin typeface="Times New Roman" panose="02020603050405020304" pitchFamily="18" charset="0"/>
                <a:cs typeface="Times New Roman" panose="02020603050405020304" pitchFamily="18" charset="0"/>
              </a:rPr>
              <a:t> file that contains the determined cognate sets.</a:t>
            </a:r>
          </a:p>
          <a:p>
            <a:r>
              <a:rPr lang="en-US" dirty="0">
                <a:latin typeface="Times New Roman" panose="02020603050405020304" pitchFamily="18" charset="0"/>
                <a:cs typeface="Times New Roman" panose="02020603050405020304" pitchFamily="18" charset="0"/>
              </a:rPr>
              <a:t>COGID in the .</a:t>
            </a:r>
            <a:r>
              <a:rPr lang="en-US" dirty="0" err="1">
                <a:latin typeface="Times New Roman" panose="02020603050405020304" pitchFamily="18" charset="0"/>
                <a:cs typeface="Times New Roman" panose="02020603050405020304" pitchFamily="18" charset="0"/>
              </a:rPr>
              <a:t>tsv</a:t>
            </a:r>
            <a:r>
              <a:rPr lang="en-US" dirty="0">
                <a:latin typeface="Times New Roman" panose="02020603050405020304" pitchFamily="18" charset="0"/>
                <a:cs typeface="Times New Roman" panose="02020603050405020304" pitchFamily="18" charset="0"/>
              </a:rPr>
              <a:t> file is indicative of </a:t>
            </a:r>
            <a:r>
              <a:rPr lang="en-US" dirty="0" err="1">
                <a:latin typeface="Times New Roman" panose="02020603050405020304" pitchFamily="18" charset="0"/>
                <a:cs typeface="Times New Roman" panose="02020603050405020304" pitchFamily="18" charset="0"/>
              </a:rPr>
              <a:t>cognacy</a:t>
            </a:r>
            <a:r>
              <a:rPr lang="en-US" dirty="0">
                <a:latin typeface="Times New Roman" panose="02020603050405020304" pitchFamily="18" charset="0"/>
                <a:cs typeface="Times New Roman" panose="02020603050405020304" pitchFamily="18" charset="0"/>
              </a:rPr>
              <a:t>.</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sz="2200" dirty="0"/>
          </a:p>
        </p:txBody>
      </p:sp>
      <p:pic>
        <p:nvPicPr>
          <p:cNvPr id="3" name="Image 2">
            <a:extLst>
              <a:ext uri="{FF2B5EF4-FFF2-40B4-BE49-F238E27FC236}">
                <a16:creationId xmlns:a16="http://schemas.microsoft.com/office/drawing/2014/main" id="{AEE8A5C5-E85A-4F81-88C0-1B23D21B14B7}"/>
              </a:ext>
            </a:extLst>
          </p:cNvPr>
          <p:cNvPicPr>
            <a:picLocks noChangeAspect="1"/>
          </p:cNvPicPr>
          <p:nvPr/>
        </p:nvPicPr>
        <p:blipFill>
          <a:blip r:embed="rId3"/>
          <a:stretch>
            <a:fillRect/>
          </a:stretch>
        </p:blipFill>
        <p:spPr>
          <a:xfrm>
            <a:off x="154641" y="2514600"/>
            <a:ext cx="8881783" cy="2489014"/>
          </a:xfrm>
          <a:prstGeom prst="rect">
            <a:avLst/>
          </a:prstGeom>
          <a:ln w="28575">
            <a:solidFill>
              <a:schemeClr val="accent2">
                <a:lumMod val="50000"/>
              </a:schemeClr>
            </a:solidFill>
          </a:ln>
        </p:spPr>
      </p:pic>
      <p:sp>
        <p:nvSpPr>
          <p:cNvPr id="2" name="Espace réservé du numéro de diapositive 1">
            <a:extLst>
              <a:ext uri="{FF2B5EF4-FFF2-40B4-BE49-F238E27FC236}">
                <a16:creationId xmlns:a16="http://schemas.microsoft.com/office/drawing/2014/main" id="{F91CF5F7-A48C-4895-AA47-2F39626D11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69847860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139886"/>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Cognate detection: the cognate set</a:t>
            </a:r>
            <a:endParaRPr dirty="0">
              <a:latin typeface="Times New Roman" panose="02020603050405020304" pitchFamily="18" charset="0"/>
              <a:cs typeface="Times New Roman" panose="02020603050405020304" pitchFamily="18" charset="0"/>
            </a:endParaRPr>
          </a:p>
        </p:txBody>
      </p:sp>
      <p:sp>
        <p:nvSpPr>
          <p:cNvPr id="136" name="Google Shape;136;p26"/>
          <p:cNvSpPr txBox="1">
            <a:spLocks noGrp="1"/>
          </p:cNvSpPr>
          <p:nvPr>
            <p:ph type="body" idx="1"/>
          </p:nvPr>
        </p:nvSpPr>
        <p:spPr>
          <a:xfrm>
            <a:off x="311700" y="712586"/>
            <a:ext cx="8520600" cy="3568014"/>
          </a:xfrm>
          <a:prstGeom prst="rect">
            <a:avLst/>
          </a:prstGeom>
        </p:spPr>
        <p:txBody>
          <a:bodyPr spcFirstLastPara="1" wrap="square" lIns="91425" tIns="91425" rIns="91425" bIns="91425" anchor="t" anchorCtr="0">
            <a:normAutofit/>
          </a:bodyPr>
          <a:lstStyle/>
          <a:p>
            <a:r>
              <a:rPr lang="en-US" dirty="0">
                <a:latin typeface="Times New Roman" panose="02020603050405020304" pitchFamily="18" charset="0"/>
                <a:cs typeface="Times New Roman" panose="02020603050405020304" pitchFamily="18" charset="0"/>
              </a:rPr>
              <a:t>Alignments can be obtained using the Alignment class in </a:t>
            </a:r>
            <a:r>
              <a:rPr lang="en-US" dirty="0" err="1">
                <a:latin typeface="Times New Roman" panose="02020603050405020304" pitchFamily="18" charset="0"/>
                <a:cs typeface="Times New Roman" panose="02020603050405020304" pitchFamily="18" charset="0"/>
              </a:rPr>
              <a:t>Lingpy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Alignments can then be visualized using </a:t>
            </a:r>
            <a:r>
              <a:rPr lang="en-US" dirty="0" err="1">
                <a:latin typeface="Times New Roman" panose="02020603050405020304" pitchFamily="18" charset="0"/>
                <a:cs typeface="Times New Roman" panose="02020603050405020304" pitchFamily="18" charset="0"/>
              </a:rPr>
              <a:t>Edictor</a:t>
            </a:r>
            <a:r>
              <a:rPr lang="en-US" dirty="0">
                <a:latin typeface="Times New Roman" panose="02020603050405020304" pitchFamily="18" charset="0"/>
                <a:cs typeface="Times New Roman" panose="02020603050405020304" pitchFamily="18" charset="0"/>
              </a:rPr>
              <a:t> (List et al 2017).</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sz="2200" dirty="0"/>
          </a:p>
        </p:txBody>
      </p:sp>
      <p:pic>
        <p:nvPicPr>
          <p:cNvPr id="4" name="Image 3">
            <a:extLst>
              <a:ext uri="{FF2B5EF4-FFF2-40B4-BE49-F238E27FC236}">
                <a16:creationId xmlns:a16="http://schemas.microsoft.com/office/drawing/2014/main" id="{F2C5E704-41C6-48CE-A218-9EACD58DF676}"/>
              </a:ext>
            </a:extLst>
          </p:cNvPr>
          <p:cNvPicPr>
            <a:picLocks noChangeAspect="1"/>
          </p:cNvPicPr>
          <p:nvPr/>
        </p:nvPicPr>
        <p:blipFill>
          <a:blip r:embed="rId3"/>
          <a:stretch>
            <a:fillRect/>
          </a:stretch>
        </p:blipFill>
        <p:spPr>
          <a:xfrm>
            <a:off x="1315954" y="1613646"/>
            <a:ext cx="6525536" cy="3093119"/>
          </a:xfrm>
          <a:prstGeom prst="rect">
            <a:avLst/>
          </a:prstGeom>
          <a:ln w="38100">
            <a:solidFill>
              <a:schemeClr val="accent2">
                <a:lumMod val="50000"/>
              </a:schemeClr>
            </a:solidFill>
          </a:ln>
        </p:spPr>
      </p:pic>
      <p:sp>
        <p:nvSpPr>
          <p:cNvPr id="5" name="Rectangle 4">
            <a:extLst>
              <a:ext uri="{FF2B5EF4-FFF2-40B4-BE49-F238E27FC236}">
                <a16:creationId xmlns:a16="http://schemas.microsoft.com/office/drawing/2014/main" id="{DBD08303-9D75-4A45-8FE8-4BC75EE898E3}"/>
              </a:ext>
            </a:extLst>
          </p:cNvPr>
          <p:cNvSpPr/>
          <p:nvPr/>
        </p:nvSpPr>
        <p:spPr>
          <a:xfrm>
            <a:off x="1371599" y="2405585"/>
            <a:ext cx="6414247" cy="833718"/>
          </a:xfrm>
          <a:prstGeom prst="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a:p>
        </p:txBody>
      </p:sp>
      <p:sp>
        <p:nvSpPr>
          <p:cNvPr id="8" name="Rectangle 7">
            <a:extLst>
              <a:ext uri="{FF2B5EF4-FFF2-40B4-BE49-F238E27FC236}">
                <a16:creationId xmlns:a16="http://schemas.microsoft.com/office/drawing/2014/main" id="{7DE6D25A-3E7A-4877-A800-023C49DF955D}"/>
              </a:ext>
            </a:extLst>
          </p:cNvPr>
          <p:cNvSpPr/>
          <p:nvPr/>
        </p:nvSpPr>
        <p:spPr>
          <a:xfrm>
            <a:off x="1364876" y="3762936"/>
            <a:ext cx="6414247" cy="264459"/>
          </a:xfrm>
          <a:prstGeom prst="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a:p>
        </p:txBody>
      </p:sp>
      <p:sp>
        <p:nvSpPr>
          <p:cNvPr id="9" name="Rectangle 8">
            <a:extLst>
              <a:ext uri="{FF2B5EF4-FFF2-40B4-BE49-F238E27FC236}">
                <a16:creationId xmlns:a16="http://schemas.microsoft.com/office/drawing/2014/main" id="{087707DB-3D7C-4AAB-94AD-01E291923B60}"/>
              </a:ext>
            </a:extLst>
          </p:cNvPr>
          <p:cNvSpPr/>
          <p:nvPr/>
        </p:nvSpPr>
        <p:spPr>
          <a:xfrm>
            <a:off x="1392698" y="4332194"/>
            <a:ext cx="6414247" cy="264459"/>
          </a:xfrm>
          <a:prstGeom prst="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a:p>
        </p:txBody>
      </p:sp>
      <p:sp>
        <p:nvSpPr>
          <p:cNvPr id="6" name="Rectangle 5">
            <a:extLst>
              <a:ext uri="{FF2B5EF4-FFF2-40B4-BE49-F238E27FC236}">
                <a16:creationId xmlns:a16="http://schemas.microsoft.com/office/drawing/2014/main" id="{7E14C92E-7CE7-44B3-A00E-CE804FC19BEA}"/>
              </a:ext>
            </a:extLst>
          </p:cNvPr>
          <p:cNvSpPr/>
          <p:nvPr/>
        </p:nvSpPr>
        <p:spPr>
          <a:xfrm>
            <a:off x="1364876" y="1848971"/>
            <a:ext cx="6379702" cy="513983"/>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12" name="Rectangle 11">
            <a:extLst>
              <a:ext uri="{FF2B5EF4-FFF2-40B4-BE49-F238E27FC236}">
                <a16:creationId xmlns:a16="http://schemas.microsoft.com/office/drawing/2014/main" id="{A99BD9BC-8EDD-49E8-A0FC-A8D09DB52138}"/>
              </a:ext>
            </a:extLst>
          </p:cNvPr>
          <p:cNvSpPr/>
          <p:nvPr/>
        </p:nvSpPr>
        <p:spPr>
          <a:xfrm>
            <a:off x="1375425" y="3239303"/>
            <a:ext cx="6379702" cy="493011"/>
          </a:xfrm>
          <a:prstGeom prst="rect">
            <a:avLst/>
          </a:prstGeom>
          <a:noFill/>
          <a:ln w="57150"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17176455-CF98-409B-A161-CBD31626BE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Tree>
    <p:extLst>
      <p:ext uri="{BB962C8B-B14F-4D97-AF65-F5344CB8AC3E}">
        <p14:creationId xmlns:p14="http://schemas.microsoft.com/office/powerpoint/2010/main" val="98762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6"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26894"/>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latin typeface="Times New Roman" panose="02020603050405020304" pitchFamily="18" charset="0"/>
                <a:cs typeface="Times New Roman" panose="02020603050405020304" pitchFamily="18" charset="0"/>
              </a:rPr>
              <a:t>Cognate detection: the cognate set</a:t>
            </a:r>
            <a:br>
              <a:rPr lang="fr" sz="3600" dirty="0"/>
            </a:br>
            <a:endParaRPr sz="3220" dirty="0"/>
          </a:p>
        </p:txBody>
      </p:sp>
      <p:sp>
        <p:nvSpPr>
          <p:cNvPr id="148" name="Google Shape;148;p28"/>
          <p:cNvSpPr txBox="1">
            <a:spLocks noGrp="1"/>
          </p:cNvSpPr>
          <p:nvPr>
            <p:ph type="body" idx="1"/>
          </p:nvPr>
        </p:nvSpPr>
        <p:spPr>
          <a:xfrm>
            <a:off x="311700" y="506665"/>
            <a:ext cx="8520600" cy="39033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Another option is to obtain the distance matrix calculated from the cognate detection algorithm – the lower, the closer.</a:t>
            </a:r>
          </a:p>
          <a:p>
            <a:pPr marL="114300" lvl="0" indent="0" algn="l" rtl="0">
              <a:spcBef>
                <a:spcPts val="0"/>
              </a:spcBef>
              <a:spcAft>
                <a:spcPts val="0"/>
              </a:spcAft>
              <a:buSzPts val="1800"/>
              <a:buNone/>
            </a:pPr>
            <a:endParaRPr lang="en-US"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lang="fr-FR" dirty="0"/>
          </a:p>
        </p:txBody>
      </p:sp>
      <p:pic>
        <p:nvPicPr>
          <p:cNvPr id="3" name="Image 2">
            <a:extLst>
              <a:ext uri="{FF2B5EF4-FFF2-40B4-BE49-F238E27FC236}">
                <a16:creationId xmlns:a16="http://schemas.microsoft.com/office/drawing/2014/main" id="{EA4B4644-293A-4451-A819-7D559B662CCF}"/>
              </a:ext>
            </a:extLst>
          </p:cNvPr>
          <p:cNvPicPr>
            <a:picLocks noChangeAspect="1"/>
          </p:cNvPicPr>
          <p:nvPr/>
        </p:nvPicPr>
        <p:blipFill>
          <a:blip r:embed="rId3"/>
          <a:stretch>
            <a:fillRect/>
          </a:stretch>
        </p:blipFill>
        <p:spPr>
          <a:xfrm>
            <a:off x="714375" y="1240181"/>
            <a:ext cx="7851402" cy="3762126"/>
          </a:xfrm>
          <a:prstGeom prst="rect">
            <a:avLst/>
          </a:prstGeom>
          <a:ln w="38100">
            <a:solidFill>
              <a:schemeClr val="accent2">
                <a:lumMod val="50000"/>
              </a:schemeClr>
            </a:solidFill>
          </a:ln>
        </p:spPr>
      </p:pic>
      <p:sp>
        <p:nvSpPr>
          <p:cNvPr id="2" name="Espace réservé du numéro de diapositive 1">
            <a:extLst>
              <a:ext uri="{FF2B5EF4-FFF2-40B4-BE49-F238E27FC236}">
                <a16:creationId xmlns:a16="http://schemas.microsoft.com/office/drawing/2014/main" id="{1F07A222-A9AD-478B-B6F6-DC9CFAD4B2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Tree>
    <p:extLst>
      <p:ext uri="{BB962C8B-B14F-4D97-AF65-F5344CB8AC3E}">
        <p14:creationId xmlns:p14="http://schemas.microsoft.com/office/powerpoint/2010/main" val="21510369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925"/>
            <a:ext cx="8520600" cy="572700"/>
          </a:xfrm>
        </p:spPr>
        <p:txBody>
          <a:bodyPr spcFirstLastPara="1" wrap="square" lIns="91425" tIns="91425" rIns="91425" bIns="91425" anchor="t" anchorCtr="0">
            <a:noAutofit/>
          </a:bodyPr>
          <a:lstStyle/>
          <a:p>
            <a:pPr lvl="0" algn="ctr"/>
            <a:r>
              <a:rPr lang="fr-FR" dirty="0" err="1">
                <a:latin typeface="Times New Roman" panose="02020603050405020304" pitchFamily="18" charset="0"/>
                <a:cs typeface="Times New Roman" panose="02020603050405020304" pitchFamily="18" charset="0"/>
              </a:rPr>
              <a:t>Outline</a:t>
            </a:r>
            <a:endParaRPr lang="fr-F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228573" y="639857"/>
            <a:ext cx="8520600" cy="3416400"/>
          </a:xfr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Introduction</a:t>
            </a:r>
          </a:p>
          <a:p>
            <a:pPr lvl="1"/>
            <a:r>
              <a:rPr lang="en-US" dirty="0">
                <a:latin typeface="Times New Roman" panose="02020603050405020304" pitchFamily="18" charset="0"/>
                <a:cs typeface="Times New Roman" panose="02020603050405020304" pitchFamily="18" charset="0"/>
              </a:rPr>
              <a:t>General introduction</a:t>
            </a:r>
          </a:p>
          <a:p>
            <a:pPr lvl="1"/>
            <a:r>
              <a:rPr lang="en-US" dirty="0">
                <a:latin typeface="Times New Roman" panose="02020603050405020304" pitchFamily="18" charset="0"/>
                <a:cs typeface="Times New Roman" panose="02020603050405020304" pitchFamily="18" charset="0"/>
              </a:rPr>
              <a:t>Objectives</a:t>
            </a:r>
          </a:p>
          <a:p>
            <a:pPr lvl="1"/>
            <a:r>
              <a:rPr lang="en-US" dirty="0">
                <a:latin typeface="Times New Roman" panose="02020603050405020304" pitchFamily="18" charset="0"/>
                <a:cs typeface="Times New Roman" panose="02020603050405020304" pitchFamily="18" charset="0"/>
              </a:rPr>
              <a:t>Significance	</a:t>
            </a:r>
          </a:p>
          <a:p>
            <a:pPr lvl="1"/>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From data to cognate sets in automatic approaches</a:t>
            </a:r>
          </a:p>
          <a:p>
            <a:pPr lvl="0"/>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in this study:</a:t>
            </a:r>
          </a:p>
          <a:p>
            <a:pPr lvl="1"/>
            <a:r>
              <a:rPr lang="en-US" dirty="0">
                <a:latin typeface="Times New Roman" panose="02020603050405020304" pitchFamily="18" charset="0"/>
                <a:cs typeface="Times New Roman" panose="02020603050405020304" pitchFamily="18" charset="0"/>
              </a:rPr>
              <a:t>The raw data</a:t>
            </a:r>
          </a:p>
          <a:p>
            <a:pPr lvl="1"/>
            <a:r>
              <a:rPr lang="en-US" dirty="0">
                <a:latin typeface="Times New Roman" panose="02020603050405020304" pitchFamily="18" charset="0"/>
                <a:cs typeface="Times New Roman" panose="02020603050405020304" pitchFamily="18" charset="0"/>
              </a:rPr>
              <a:t>Data cleaning steps</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Cognate detection</a:t>
            </a:r>
          </a:p>
          <a:p>
            <a:pPr lvl="1"/>
            <a:r>
              <a:rPr lang="en-US" dirty="0">
                <a:latin typeface="Times New Roman" panose="02020603050405020304" pitchFamily="18" charset="0"/>
                <a:cs typeface="Times New Roman" panose="02020603050405020304" pitchFamily="18" charset="0"/>
              </a:rPr>
              <a:t>The input</a:t>
            </a:r>
          </a:p>
          <a:p>
            <a:pPr lvl="1"/>
            <a:r>
              <a:rPr lang="en-US" dirty="0">
                <a:latin typeface="Times New Roman" panose="02020603050405020304" pitchFamily="18" charset="0"/>
                <a:cs typeface="Times New Roman" panose="02020603050405020304" pitchFamily="18" charset="0"/>
              </a:rPr>
              <a:t>The cognate set</a:t>
            </a:r>
          </a:p>
          <a:p>
            <a:pPr lvl="1"/>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Conclusion</a:t>
            </a:r>
          </a:p>
        </p:txBody>
      </p:sp>
      <p:sp>
        <p:nvSpPr>
          <p:cNvPr id="2" name="Espace réservé du numéro de diapositive 1">
            <a:extLst>
              <a:ext uri="{FF2B5EF4-FFF2-40B4-BE49-F238E27FC236}">
                <a16:creationId xmlns:a16="http://schemas.microsoft.com/office/drawing/2014/main" id="{1A408AAB-6281-4B9A-B48E-690444D8AA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26894"/>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latin typeface="Times New Roman" panose="02020603050405020304" pitchFamily="18" charset="0"/>
                <a:cs typeface="Times New Roman" panose="02020603050405020304" pitchFamily="18" charset="0"/>
              </a:rPr>
              <a:t>Cognate detection: the cognate set</a:t>
            </a:r>
            <a:br>
              <a:rPr lang="fr" sz="3600" dirty="0"/>
            </a:br>
            <a:endParaRPr sz="3220" dirty="0"/>
          </a:p>
        </p:txBody>
      </p:sp>
      <p:sp>
        <p:nvSpPr>
          <p:cNvPr id="148" name="Google Shape;148;p28"/>
          <p:cNvSpPr txBox="1">
            <a:spLocks noGrp="1"/>
          </p:cNvSpPr>
          <p:nvPr>
            <p:ph type="body" idx="1"/>
          </p:nvPr>
        </p:nvSpPr>
        <p:spPr>
          <a:xfrm>
            <a:off x="311700" y="506665"/>
            <a:ext cx="8520600" cy="39033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An even more exciting option is to use the distance matrix to obtain a phylogenetic tree (either via clustering algorithms, or the more specialized methods like UPGMA)</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lang="fr-FR" dirty="0"/>
          </a:p>
        </p:txBody>
      </p:sp>
      <p:pic>
        <p:nvPicPr>
          <p:cNvPr id="4" name="Image 3">
            <a:extLst>
              <a:ext uri="{FF2B5EF4-FFF2-40B4-BE49-F238E27FC236}">
                <a16:creationId xmlns:a16="http://schemas.microsoft.com/office/drawing/2014/main" id="{09EA3B21-D4A5-474B-8513-3EF5CAFE56F4}"/>
              </a:ext>
            </a:extLst>
          </p:cNvPr>
          <p:cNvPicPr>
            <a:picLocks noChangeAspect="1"/>
          </p:cNvPicPr>
          <p:nvPr/>
        </p:nvPicPr>
        <p:blipFill>
          <a:blip r:embed="rId3"/>
          <a:stretch>
            <a:fillRect/>
          </a:stretch>
        </p:blipFill>
        <p:spPr>
          <a:xfrm>
            <a:off x="898071" y="1452282"/>
            <a:ext cx="7347857" cy="3491260"/>
          </a:xfrm>
          <a:prstGeom prst="rect">
            <a:avLst/>
          </a:prstGeom>
          <a:ln w="38100">
            <a:solidFill>
              <a:schemeClr val="accent2">
                <a:lumMod val="50000"/>
              </a:schemeClr>
            </a:solidFill>
          </a:ln>
        </p:spPr>
      </p:pic>
      <p:sp>
        <p:nvSpPr>
          <p:cNvPr id="2" name="Espace réservé du numéro de diapositive 1">
            <a:extLst>
              <a:ext uri="{FF2B5EF4-FFF2-40B4-BE49-F238E27FC236}">
                <a16:creationId xmlns:a16="http://schemas.microsoft.com/office/drawing/2014/main" id="{CFDCFEC7-7629-47DA-B746-7BE2AFDB35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spTree>
    <p:extLst>
      <p:ext uri="{BB962C8B-B14F-4D97-AF65-F5344CB8AC3E}">
        <p14:creationId xmlns:p14="http://schemas.microsoft.com/office/powerpoint/2010/main" val="16126013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92857"/>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r>
              <a:rPr lang="fr" dirty="0">
                <a:latin typeface="Times New Roman" panose="02020603050405020304" pitchFamily="18" charset="0"/>
                <a:cs typeface="Times New Roman" panose="02020603050405020304" pitchFamily="18" charset="0"/>
              </a:rPr>
              <a:t>Conclusion</a:t>
            </a:r>
            <a:br>
              <a:rPr lang="fr" sz="3600" dirty="0"/>
            </a:br>
            <a:endParaRPr sz="3220" dirty="0"/>
          </a:p>
        </p:txBody>
      </p:sp>
      <p:sp>
        <p:nvSpPr>
          <p:cNvPr id="148" name="Google Shape;148;p28"/>
          <p:cNvSpPr txBox="1">
            <a:spLocks noGrp="1"/>
          </p:cNvSpPr>
          <p:nvPr>
            <p:ph type="body" idx="1"/>
          </p:nvPr>
        </p:nvSpPr>
        <p:spPr>
          <a:xfrm>
            <a:off x="311700" y="678931"/>
            <a:ext cx="8520600" cy="4309927"/>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1900" dirty="0">
                <a:latin typeface="Times New Roman" panose="02020603050405020304" pitchFamily="18" charset="0"/>
                <a:cs typeface="Times New Roman" panose="02020603050405020304" pitchFamily="18" charset="0"/>
              </a:rPr>
              <a:t>This study has sought to show how raw data, from an African linguistics fieldwork, can be processed for automated computation in historical linguistics.</a:t>
            </a:r>
          </a:p>
          <a:p>
            <a:pPr lvl="1" indent="-342900">
              <a:buSzPts val="1800"/>
              <a:buChar char="●"/>
            </a:pPr>
            <a:r>
              <a:rPr lang="en-US" sz="1600" dirty="0">
                <a:latin typeface="Times New Roman" panose="02020603050405020304" pitchFamily="18" charset="0"/>
                <a:cs typeface="Times New Roman" panose="02020603050405020304" pitchFamily="18" charset="0"/>
              </a:rPr>
              <a:t>An even more exciting approach involves going through a CLDF workflow</a:t>
            </a:r>
          </a:p>
          <a:p>
            <a:pPr marL="114300" lvl="0" indent="0" algn="l" rtl="0">
              <a:spcBef>
                <a:spcPts val="0"/>
              </a:spcBef>
              <a:spcAft>
                <a:spcPts val="0"/>
              </a:spcAft>
              <a:buSzPts val="1800"/>
              <a:buNone/>
            </a:pPr>
            <a:r>
              <a:rPr lang="en-US" sz="1900" dirty="0">
                <a:latin typeface="Times New Roman" panose="02020603050405020304" pitchFamily="18" charset="0"/>
                <a:cs typeface="Times New Roman" panose="02020603050405020304" pitchFamily="18" charset="0"/>
              </a:rPr>
              <a:t> </a:t>
            </a:r>
          </a:p>
          <a:p>
            <a:pPr marL="457200" lvl="0" indent="-342900" algn="l" rtl="0">
              <a:spcBef>
                <a:spcPts val="0"/>
              </a:spcBef>
              <a:spcAft>
                <a:spcPts val="0"/>
              </a:spcAft>
              <a:buSzPts val="1800"/>
              <a:buChar char="●"/>
            </a:pPr>
            <a:r>
              <a:rPr lang="en-US" sz="1900" dirty="0">
                <a:latin typeface="Times New Roman" panose="02020603050405020304" pitchFamily="18" charset="0"/>
                <a:cs typeface="Times New Roman" panose="02020603050405020304" pitchFamily="18" charset="0"/>
              </a:rPr>
              <a:t>Three process have been noted as critical:</a:t>
            </a:r>
          </a:p>
          <a:p>
            <a:pPr lvl="1" indent="-342900">
              <a:buSzPts val="1800"/>
              <a:buChar char="●"/>
            </a:pPr>
            <a:r>
              <a:rPr lang="en-US" sz="1700" dirty="0">
                <a:latin typeface="Times New Roman" panose="02020603050405020304" pitchFamily="18" charset="0"/>
                <a:cs typeface="Times New Roman" panose="02020603050405020304" pitchFamily="18" charset="0"/>
              </a:rPr>
              <a:t>Data formatting: ‘</a:t>
            </a:r>
            <a:r>
              <a:rPr lang="en-US" sz="1700" dirty="0" err="1">
                <a:latin typeface="Times New Roman" panose="02020603050405020304" pitchFamily="18" charset="0"/>
                <a:cs typeface="Times New Roman" panose="02020603050405020304" pitchFamily="18" charset="0"/>
              </a:rPr>
              <a:t>columnization</a:t>
            </a:r>
            <a:r>
              <a:rPr lang="en-US" sz="1700" dirty="0">
                <a:latin typeface="Times New Roman" panose="02020603050405020304" pitchFamily="18" charset="0"/>
                <a:cs typeface="Times New Roman" panose="02020603050405020304" pitchFamily="18" charset="0"/>
              </a:rPr>
              <a:t>’ and ‘rowing’</a:t>
            </a:r>
          </a:p>
          <a:p>
            <a:pPr lvl="1" indent="-342900">
              <a:buSzPts val="1800"/>
              <a:buChar char="●"/>
            </a:pPr>
            <a:r>
              <a:rPr lang="en-US" sz="1700" dirty="0">
                <a:latin typeface="Times New Roman" panose="02020603050405020304" pitchFamily="18" charset="0"/>
                <a:cs typeface="Times New Roman" panose="02020603050405020304" pitchFamily="18" charset="0"/>
              </a:rPr>
              <a:t>Data cleaning: deletions and concatenations</a:t>
            </a:r>
          </a:p>
          <a:p>
            <a:pPr lvl="1" indent="-342900">
              <a:buSzPts val="1800"/>
              <a:buChar char="●"/>
            </a:pPr>
            <a:r>
              <a:rPr lang="en-US" sz="1700" dirty="0">
                <a:latin typeface="Times New Roman" panose="02020603050405020304" pitchFamily="18" charset="0"/>
                <a:cs typeface="Times New Roman" panose="02020603050405020304" pitchFamily="18" charset="0"/>
              </a:rPr>
              <a:t>Data preparation: segmentation and stabilization </a:t>
            </a:r>
          </a:p>
          <a:p>
            <a:pPr marL="571500" lvl="1" indent="0">
              <a:buSzPts val="1800"/>
              <a:buNone/>
            </a:pPr>
            <a:endParaRPr lang="en-US" sz="17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dirty="0">
                <a:latin typeface="Times New Roman" panose="02020603050405020304" pitchFamily="18" charset="0"/>
                <a:cs typeface="Times New Roman" panose="02020603050405020304" pitchFamily="18" charset="0"/>
              </a:rPr>
              <a:t>Once data is processed, various algorithms exist to conduct highly specialized modeling that can give critical insights. </a:t>
            </a:r>
          </a:p>
          <a:p>
            <a:pPr marL="114300" lvl="0" indent="0" algn="l" rtl="0">
              <a:spcBef>
                <a:spcPts val="0"/>
              </a:spcBef>
              <a:spcAft>
                <a:spcPts val="0"/>
              </a:spcAft>
              <a:buSzPts val="1800"/>
              <a:buNone/>
            </a:pPr>
            <a:endParaRPr lang="en-US" sz="19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dirty="0">
                <a:latin typeface="Times New Roman" panose="02020603050405020304" pitchFamily="18" charset="0"/>
                <a:cs typeface="Times New Roman" panose="02020603050405020304" pitchFamily="18" charset="0"/>
              </a:rPr>
              <a:t>More importantly is the fact that, these methods are applicable to various linguistic landscapes, and is especially useful for the African case, where debates still rage on about some proposed phylogenetic relationships.</a:t>
            </a:r>
          </a:p>
          <a:p>
            <a:pPr marL="114300" lvl="0" indent="0" algn="l" rtl="0">
              <a:spcBef>
                <a:spcPts val="0"/>
              </a:spcBef>
              <a:spcAft>
                <a:spcPts val="0"/>
              </a:spcAft>
              <a:buSzPts val="1800"/>
              <a:buNone/>
            </a:pPr>
            <a:endParaRPr lang="en-US" sz="19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dirty="0">
                <a:latin typeface="Times New Roman" panose="02020603050405020304" pitchFamily="18" charset="0"/>
                <a:cs typeface="Times New Roman" panose="02020603050405020304" pitchFamily="18" charset="0"/>
              </a:rPr>
              <a:t>They thus can be used to either confirm these relationships, or call them into question.</a:t>
            </a:r>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fr-FR" dirty="0"/>
          </a:p>
        </p:txBody>
      </p:sp>
      <p:sp>
        <p:nvSpPr>
          <p:cNvPr id="2" name="Espace réservé du numéro de diapositive 1">
            <a:extLst>
              <a:ext uri="{FF2B5EF4-FFF2-40B4-BE49-F238E27FC236}">
                <a16:creationId xmlns:a16="http://schemas.microsoft.com/office/drawing/2014/main" id="{EAADFF55-EF16-4E9E-AF63-01869CA19C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a:t>
            </a:fld>
            <a:endParaRPr lang="fr-FR"/>
          </a:p>
        </p:txBody>
      </p:sp>
    </p:spTree>
    <p:extLst>
      <p:ext uri="{BB962C8B-B14F-4D97-AF65-F5344CB8AC3E}">
        <p14:creationId xmlns:p14="http://schemas.microsoft.com/office/powerpoint/2010/main" val="355453971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Data in this study: the raw data</a:t>
            </a:r>
            <a:endParaRPr dirty="0">
              <a:latin typeface="Times New Roman" panose="02020603050405020304" pitchFamily="18" charset="0"/>
              <a:cs typeface="Times New Roman" panose="02020603050405020304" pitchFamily="18" charset="0"/>
            </a:endParaRPr>
          </a:p>
        </p:txBody>
      </p:sp>
      <p:sp>
        <p:nvSpPr>
          <p:cNvPr id="111" name="Google Shape;111;p22"/>
          <p:cNvSpPr txBox="1">
            <a:spLocks noGrp="1"/>
          </p:cNvSpPr>
          <p:nvPr>
            <p:ph type="body" idx="1"/>
          </p:nvPr>
        </p:nvSpPr>
        <p:spPr>
          <a:xfrm>
            <a:off x="311700" y="572700"/>
            <a:ext cx="8520600" cy="399617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sz="1600" dirty="0">
                <a:latin typeface="Times New Roman" panose="02020603050405020304" pitchFamily="18" charset="0"/>
                <a:cs typeface="Times New Roman" panose="02020603050405020304" pitchFamily="18" charset="0"/>
              </a:rPr>
              <a:t>Data is from the Dogon and Bangime Linguistics project.</a:t>
            </a:r>
          </a:p>
          <a:p>
            <a:pPr marL="457200" lvl="0" indent="-342900" algn="l" rtl="0">
              <a:spcBef>
                <a:spcPts val="0"/>
              </a:spcBef>
              <a:spcAft>
                <a:spcPts val="0"/>
              </a:spcAft>
              <a:buSzPts val="1800"/>
              <a:buChar char="●"/>
            </a:pPr>
            <a:r>
              <a:rPr lang="fr" sz="1600" dirty="0">
                <a:latin typeface="Times New Roman" panose="02020603050405020304" pitchFamily="18" charset="0"/>
                <a:cs typeface="Times New Roman" panose="02020603050405020304" pitchFamily="18" charset="0"/>
              </a:rPr>
              <a:t>Data similar to data curated by linguists working on the field.</a:t>
            </a:r>
            <a:endParaRPr lang="en-US" sz="17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EB0C783A-1625-4D31-8116-E102761BBE30}"/>
              </a:ext>
            </a:extLst>
          </p:cNvPr>
          <p:cNvPicPr>
            <a:picLocks noChangeAspect="1"/>
          </p:cNvPicPr>
          <p:nvPr/>
        </p:nvPicPr>
        <p:blipFill>
          <a:blip r:embed="rId3"/>
          <a:stretch>
            <a:fillRect/>
          </a:stretch>
        </p:blipFill>
        <p:spPr>
          <a:xfrm>
            <a:off x="665629" y="1485901"/>
            <a:ext cx="7431113" cy="2995878"/>
          </a:xfrm>
          <a:prstGeom prst="rect">
            <a:avLst/>
          </a:prstGeom>
          <a:ln w="57150">
            <a:solidFill>
              <a:schemeClr val="accent2">
                <a:lumMod val="50000"/>
              </a:schemeClr>
            </a:solidFill>
          </a:ln>
        </p:spPr>
      </p:pic>
      <p:sp>
        <p:nvSpPr>
          <p:cNvPr id="2" name="Espace réservé du numéro de diapositive 1">
            <a:extLst>
              <a:ext uri="{FF2B5EF4-FFF2-40B4-BE49-F238E27FC236}">
                <a16:creationId xmlns:a16="http://schemas.microsoft.com/office/drawing/2014/main" id="{DA225571-0C4C-48BC-AE87-9502EF697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a:t>
            </a:fld>
            <a:endParaRPr lang="fr-FR"/>
          </a:p>
        </p:txBody>
      </p:sp>
    </p:spTree>
    <p:extLst>
      <p:ext uri="{BB962C8B-B14F-4D97-AF65-F5344CB8AC3E}">
        <p14:creationId xmlns:p14="http://schemas.microsoft.com/office/powerpoint/2010/main" val="341710226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92857"/>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br>
              <a:rPr lang="fr" sz="3600" dirty="0"/>
            </a:br>
            <a:endParaRPr sz="3220" dirty="0"/>
          </a:p>
        </p:txBody>
      </p:sp>
      <p:sp>
        <p:nvSpPr>
          <p:cNvPr id="148" name="Google Shape;148;p28"/>
          <p:cNvSpPr txBox="1">
            <a:spLocks noGrp="1"/>
          </p:cNvSpPr>
          <p:nvPr>
            <p:ph type="body" idx="1"/>
          </p:nvPr>
        </p:nvSpPr>
        <p:spPr>
          <a:xfrm>
            <a:off x="311700" y="665558"/>
            <a:ext cx="8520600" cy="3903318"/>
          </a:xfrm>
          <a:prstGeom prst="rect">
            <a:avLst/>
          </a:prstGeom>
        </p:spPr>
        <p:txBody>
          <a:bodyPr spcFirstLastPara="1" wrap="square" lIns="91425" tIns="91425" rIns="91425" bIns="91425" anchor="t" anchorCtr="0">
            <a:normAutofit lnSpcReduction="10000"/>
          </a:bodyPr>
          <a:lstStyle/>
          <a:p>
            <a:pPr marL="114300" lvl="0" indent="0" algn="ctr" rtl="0">
              <a:spcBef>
                <a:spcPts val="0"/>
              </a:spcBef>
              <a:spcAft>
                <a:spcPts val="0"/>
              </a:spcAft>
              <a:buSzPts val="1800"/>
              <a:buNone/>
            </a:pPr>
            <a:r>
              <a:rPr lang="fr-FR" dirty="0">
                <a:latin typeface="Times New Roman" panose="02020603050405020304" pitchFamily="18" charset="0"/>
                <a:cs typeface="Times New Roman" panose="02020603050405020304" pitchFamily="18" charset="0"/>
              </a:rPr>
              <a:t>	</a:t>
            </a:r>
          </a:p>
          <a:p>
            <a:pPr marL="114300" lvl="0" indent="0" algn="ctr" rtl="0">
              <a:spcBef>
                <a:spcPts val="0"/>
              </a:spcBef>
              <a:spcAft>
                <a:spcPts val="0"/>
              </a:spcAft>
              <a:buSzPts val="1800"/>
              <a:buNone/>
            </a:pPr>
            <a:r>
              <a:rPr lang="fr-FR"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	</a:t>
            </a:r>
          </a:p>
          <a:p>
            <a:pPr marL="114300" lvl="0" indent="0" algn="ctr" rtl="0">
              <a:spcBef>
                <a:spcPts val="0"/>
              </a:spcBef>
              <a:spcAft>
                <a:spcPts val="0"/>
              </a:spcAft>
              <a:buSzPts val="1800"/>
              <a:buNone/>
            </a:pPr>
            <a:endParaRPr lang="fr-FR" sz="2400" dirty="0">
              <a:latin typeface="Times New Roman" panose="02020603050405020304" pitchFamily="18" charset="0"/>
              <a:cs typeface="Times New Roman" panose="02020603050405020304" pitchFamily="18" charset="0"/>
            </a:endParaRPr>
          </a:p>
          <a:p>
            <a:pPr marL="114300" lvl="0" indent="0" algn="ctr" rtl="0">
              <a:spcBef>
                <a:spcPts val="0"/>
              </a:spcBef>
              <a:spcAft>
                <a:spcPts val="0"/>
              </a:spcAft>
              <a:buSzPts val="1800"/>
              <a:buNone/>
            </a:pPr>
            <a:endParaRPr lang="fr-FR" sz="2400" dirty="0">
              <a:latin typeface="Times New Roman" panose="02020603050405020304" pitchFamily="18" charset="0"/>
              <a:cs typeface="Times New Roman" panose="02020603050405020304" pitchFamily="18" charset="0"/>
            </a:endParaRPr>
          </a:p>
          <a:p>
            <a:pPr marL="114300" lvl="0" indent="0" algn="ctr" rtl="0">
              <a:spcBef>
                <a:spcPts val="0"/>
              </a:spcBef>
              <a:spcAft>
                <a:spcPts val="0"/>
              </a:spcAft>
              <a:buSzPts val="1800"/>
              <a:buNone/>
            </a:pPr>
            <a:r>
              <a:rPr lang="fr-FR" sz="2400" dirty="0" err="1">
                <a:latin typeface="Times New Roman" panose="02020603050405020304" pitchFamily="18" charset="0"/>
                <a:cs typeface="Times New Roman" panose="02020603050405020304" pitchFamily="18" charset="0"/>
              </a:rPr>
              <a:t>Thank</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you</a:t>
            </a:r>
            <a:endParaRPr lang="fr-FR" sz="2400" dirty="0">
              <a:latin typeface="Times New Roman" panose="02020603050405020304" pitchFamily="18" charset="0"/>
              <a:cs typeface="Times New Roman" panose="02020603050405020304" pitchFamily="18" charset="0"/>
            </a:endParaRPr>
          </a:p>
          <a:p>
            <a:pPr marL="114300" lvl="0" indent="0" algn="ctr" rtl="0">
              <a:spcBef>
                <a:spcPts val="0"/>
              </a:spcBef>
              <a:spcAft>
                <a:spcPts val="0"/>
              </a:spcAft>
              <a:buSzPts val="1800"/>
              <a:buNone/>
            </a:pPr>
            <a:endParaRPr lang="fr-FR" sz="24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endParaRPr lang="fr-FR" sz="20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endParaRPr lang="fr-FR" sz="20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endParaRPr lang="fr-FR" sz="20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endParaRPr lang="fr-FR" sz="20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endParaRPr lang="fr-FR" sz="20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endParaRPr lang="fr-FR" sz="2000" dirty="0">
              <a:latin typeface="Times New Roman" panose="02020603050405020304" pitchFamily="18" charset="0"/>
              <a:cs typeface="Times New Roman" panose="02020603050405020304" pitchFamily="18" charset="0"/>
            </a:endParaRPr>
          </a:p>
          <a:p>
            <a:pPr marL="114300" lvl="0" indent="0" algn="just" rtl="0">
              <a:spcBef>
                <a:spcPts val="0"/>
              </a:spcBef>
              <a:spcAft>
                <a:spcPts val="0"/>
              </a:spcAft>
              <a:buSzPts val="1800"/>
              <a:buNone/>
            </a:pPr>
            <a:r>
              <a:rPr lang="fr-FR" sz="2000" dirty="0">
                <a:latin typeface="Times New Roman" panose="02020603050405020304" pitchFamily="18" charset="0"/>
                <a:cs typeface="Times New Roman" panose="02020603050405020304" pitchFamily="18" charset="0"/>
              </a:rPr>
              <a:t>All code </a:t>
            </a:r>
            <a:r>
              <a:rPr lang="fr-FR" sz="2000" dirty="0" err="1">
                <a:latin typeface="Times New Roman" panose="02020603050405020304" pitchFamily="18" charset="0"/>
                <a:cs typeface="Times New Roman" panose="02020603050405020304" pitchFamily="18" charset="0"/>
              </a:rPr>
              <a:t>used</a:t>
            </a:r>
            <a:r>
              <a:rPr lang="fr-FR" sz="2000" dirty="0">
                <a:latin typeface="Times New Roman" panose="02020603050405020304" pitchFamily="18" charset="0"/>
                <a:cs typeface="Times New Roman" panose="02020603050405020304" pitchFamily="18" charset="0"/>
              </a:rPr>
              <a:t> for </a:t>
            </a:r>
            <a:r>
              <a:rPr lang="fr-FR" sz="2000" dirty="0" err="1">
                <a:latin typeface="Times New Roman" panose="02020603050405020304" pitchFamily="18" charset="0"/>
                <a:cs typeface="Times New Roman" panose="02020603050405020304" pitchFamily="18" charset="0"/>
              </a:rPr>
              <a:t>this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presentation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publicly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available</a:t>
            </a:r>
            <a:r>
              <a:rPr lang="fr-FR" sz="2000" dirty="0">
                <a:latin typeface="Times New Roman" panose="02020603050405020304" pitchFamily="18" charset="0"/>
                <a:cs typeface="Times New Roman" panose="02020603050405020304" pitchFamily="18" charset="0"/>
              </a:rPr>
              <a:t> on </a:t>
            </a:r>
            <a:r>
              <a:rPr lang="fr-FR" sz="2000" dirty="0" err="1">
                <a:latin typeface="Times New Roman" panose="02020603050405020304" pitchFamily="18" charset="0"/>
                <a:cs typeface="Times New Roman" panose="02020603050405020304" pitchFamily="18" charset="0"/>
              </a:rPr>
              <a:t>Github</a:t>
            </a:r>
            <a:r>
              <a:rPr lang="fr-FR" sz="2000" dirty="0">
                <a:latin typeface="Times New Roman" panose="02020603050405020304" pitchFamily="18" charset="0"/>
                <a:cs typeface="Times New Roman" panose="02020603050405020304" pitchFamily="18" charset="0"/>
              </a:rPr>
              <a:t> at:</a:t>
            </a:r>
          </a:p>
          <a:p>
            <a:pPr marL="114300" lvl="0" indent="0" algn="just" rtl="0">
              <a:spcBef>
                <a:spcPts val="0"/>
              </a:spcBef>
              <a:spcAft>
                <a:spcPts val="0"/>
              </a:spcAft>
              <a:buSzPts val="1800"/>
              <a:buNone/>
            </a:pPr>
            <a:r>
              <a:rPr lang="fr-FR" sz="2000" dirty="0">
                <a:latin typeface="Times New Roman" panose="02020603050405020304" pitchFamily="18" charset="0"/>
                <a:cs typeface="Times New Roman" panose="02020603050405020304" pitchFamily="18" charset="0"/>
              </a:rPr>
              <a:t>https://github.com/PromiseDodzi/UCAD-presentation</a:t>
            </a:r>
          </a:p>
          <a:p>
            <a:pPr marL="114300" lvl="0" indent="0" algn="ctr" rtl="0">
              <a:spcBef>
                <a:spcPts val="0"/>
              </a:spcBef>
              <a:spcAft>
                <a:spcPts val="0"/>
              </a:spcAft>
              <a:buSzPts val="1800"/>
              <a:buNone/>
            </a:pPr>
            <a:endParaRPr lang="fr-FR" sz="24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lang="fr-FR" sz="2400"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id="{1CA2F9E8-7C04-4403-A542-F01E30BE6D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a:t>
            </a:fld>
            <a:endParaRPr lang="fr-FR"/>
          </a:p>
        </p:txBody>
      </p:sp>
    </p:spTree>
    <p:extLst>
      <p:ext uri="{BB962C8B-B14F-4D97-AF65-F5344CB8AC3E}">
        <p14:creationId xmlns:p14="http://schemas.microsoft.com/office/powerpoint/2010/main" val="75799353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Bibliography</a:t>
            </a:r>
            <a:endParaRPr dirty="0">
              <a:latin typeface="Times New Roman" panose="02020603050405020304" pitchFamily="18" charset="0"/>
              <a:cs typeface="Times New Roman" panose="02020603050405020304" pitchFamily="18" charset="0"/>
            </a:endParaRPr>
          </a:p>
        </p:txBody>
      </p:sp>
      <p:sp>
        <p:nvSpPr>
          <p:cNvPr id="160" name="Google Shape;160;p30"/>
          <p:cNvSpPr txBox="1">
            <a:spLocks noGrp="1"/>
          </p:cNvSpPr>
          <p:nvPr>
            <p:ph type="body" idx="1"/>
          </p:nvPr>
        </p:nvSpPr>
        <p:spPr>
          <a:xfrm>
            <a:off x="226208" y="781652"/>
            <a:ext cx="8520600" cy="4757352"/>
          </a:xfrm>
          <a:prstGeom prst="rect">
            <a:avLst/>
          </a:prstGeom>
        </p:spPr>
        <p:txBody>
          <a:bodyPr spcFirstLastPara="1" wrap="square" lIns="91425" tIns="91425" rIns="91425" bIns="91425" anchor="t" anchorCtr="0">
            <a:normAutofit fontScale="25000" lnSpcReduction="20000"/>
          </a:bodyPr>
          <a:lstStyle/>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Atkinson, Q. D., &amp; Gray, R. D. (2006). How old is the Indo-European language family? Illumination or more moths to the flame. In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Phylogenetic methods and the prehistory of languages</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(pp. 91-109).</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Blum, F., &amp; List, J.-M. (2023). Trimming phonetic alignments improves the inference of sound correspondence patterns from multilingual wordlists. In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Proceedings of the 5th Workshop on Computational Typology and Multilingual NLP</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(pp. 52-64). Association for Computational Linguistics.</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Creissels</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 (2019). Morphology in Niger-Congo languages. In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Oxford Research Encyclopedia of Linguistics</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Dimmendaal</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G. J. (2008). Language ecology and linguistic diversity on the African continent.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Language and Linguistics Compass</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2(5), 840-858.</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Forkel, R., Moran, S., List, J. M., Greenhill, S. J., Ashby, L. C., Gorman, K., &amp;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Kaiping</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G. (2019). Segments: Unicode standard tokenization routines and orthography profile segmentation [Software Library, Version 2.1.3].</a:t>
            </a:r>
          </a:p>
          <a:p>
            <a:pPr marL="0" marR="0" indent="0">
              <a:lnSpc>
                <a:spcPct val="107000"/>
              </a:lnSpc>
              <a:spcBef>
                <a:spcPts val="0"/>
              </a:spcBef>
              <a:spcAft>
                <a:spcPts val="0"/>
              </a:spcAft>
              <a:buNone/>
            </a:pPr>
            <a:r>
              <a:rPr lang="en-US" sz="3600" b="0" i="0" dirty="0">
                <a:solidFill>
                  <a:srgbClr val="222222"/>
                </a:solidFill>
                <a:effectLst/>
                <a:latin typeface="Times New Roman" panose="02020603050405020304" pitchFamily="18" charset="0"/>
                <a:cs typeface="Times New Roman" panose="02020603050405020304" pitchFamily="18" charset="0"/>
              </a:rPr>
              <a:t>Forkel, R., List, J. M., Greenhill, S. J., </a:t>
            </a:r>
            <a:r>
              <a:rPr lang="en-US" sz="3600" b="0" i="0" dirty="0" err="1">
                <a:solidFill>
                  <a:srgbClr val="222222"/>
                </a:solidFill>
                <a:effectLst/>
                <a:latin typeface="Times New Roman" panose="02020603050405020304" pitchFamily="18" charset="0"/>
                <a:cs typeface="Times New Roman" panose="02020603050405020304" pitchFamily="18" charset="0"/>
              </a:rPr>
              <a:t>Rzymski</a:t>
            </a:r>
            <a:r>
              <a:rPr lang="en-US" sz="3600" b="0" i="0" dirty="0">
                <a:solidFill>
                  <a:srgbClr val="222222"/>
                </a:solidFill>
                <a:effectLst/>
                <a:latin typeface="Times New Roman" panose="02020603050405020304" pitchFamily="18" charset="0"/>
                <a:cs typeface="Times New Roman" panose="02020603050405020304" pitchFamily="18" charset="0"/>
              </a:rPr>
              <a:t>, C., Bank, S., </a:t>
            </a:r>
            <a:r>
              <a:rPr lang="en-US" sz="3600" b="0" i="0" dirty="0" err="1">
                <a:solidFill>
                  <a:srgbClr val="222222"/>
                </a:solidFill>
                <a:effectLst/>
                <a:latin typeface="Times New Roman" panose="02020603050405020304" pitchFamily="18" charset="0"/>
                <a:cs typeface="Times New Roman" panose="02020603050405020304" pitchFamily="18" charset="0"/>
              </a:rPr>
              <a:t>Cysouw</a:t>
            </a:r>
            <a:r>
              <a:rPr lang="en-US" sz="3600" b="0" i="0" dirty="0">
                <a:solidFill>
                  <a:srgbClr val="222222"/>
                </a:solidFill>
                <a:effectLst/>
                <a:latin typeface="Times New Roman" panose="02020603050405020304" pitchFamily="18" charset="0"/>
                <a:cs typeface="Times New Roman" panose="02020603050405020304" pitchFamily="18" charset="0"/>
              </a:rPr>
              <a:t>, M., ... &amp; Gray, R. D. (2018). Cross-Linguistic Data Formats, advancing data sharing and re-use in comparative linguistics. </a:t>
            </a:r>
            <a:r>
              <a:rPr lang="en-US" sz="3600" b="0" i="1" dirty="0">
                <a:solidFill>
                  <a:srgbClr val="222222"/>
                </a:solidFill>
                <a:effectLst/>
                <a:latin typeface="Times New Roman" panose="02020603050405020304" pitchFamily="18" charset="0"/>
                <a:cs typeface="Times New Roman" panose="02020603050405020304" pitchFamily="18" charset="0"/>
              </a:rPr>
              <a:t>Scientific data</a:t>
            </a:r>
            <a:r>
              <a:rPr lang="en-US" sz="3600" b="0" i="0" dirty="0">
                <a:solidFill>
                  <a:srgbClr val="222222"/>
                </a:solidFill>
                <a:effectLst/>
                <a:latin typeface="Times New Roman" panose="02020603050405020304" pitchFamily="18" charset="0"/>
                <a:cs typeface="Times New Roman" panose="02020603050405020304" pitchFamily="18" charset="0"/>
              </a:rPr>
              <a:t>, </a:t>
            </a:r>
            <a:r>
              <a:rPr lang="en-US" sz="3600" b="0" i="1" dirty="0">
                <a:solidFill>
                  <a:srgbClr val="222222"/>
                </a:solidFill>
                <a:effectLst/>
                <a:latin typeface="Times New Roman" panose="02020603050405020304" pitchFamily="18" charset="0"/>
                <a:cs typeface="Times New Roman" panose="02020603050405020304" pitchFamily="18" charset="0"/>
              </a:rPr>
              <a:t>5</a:t>
            </a:r>
            <a:r>
              <a:rPr lang="en-US" sz="3600" b="0" i="0" dirty="0">
                <a:solidFill>
                  <a:srgbClr val="222222"/>
                </a:solidFill>
                <a:effectLst/>
                <a:latin typeface="Times New Roman" panose="02020603050405020304" pitchFamily="18" charset="0"/>
                <a:cs typeface="Times New Roman" panose="02020603050405020304" pitchFamily="18" charset="0"/>
              </a:rPr>
              <a:t>(1), 1-10.</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Gray, R. D., &amp; Atkinson, Q. D. (2003). Language-tree divergence times support the Anatolian theory of Indo-European origin.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Nature</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426(6965), 435-439.</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Hantgan</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-Sonko, A. (2019). Linguistic support for an early Dogon diffusion. Poster presented at the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Peopling History of Africa conference</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Geneva, Switzerland.</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Hantgan</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-Sonko, A., &amp; List, J. M. (2022).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Bangime</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Secret language, language isolate, or language island? A computer-assisted case study.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Papers in Historical Phonology</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7, 1-43.</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Heath, J. (2017).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grammar of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Bunoge</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(Dogon, Mali)</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Heath, J. (2017).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grammar of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Tebul</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Ure</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(Dogon, Mali)</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Heath, J. (2023).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 grammar of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Tebul</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Ure</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(Dogon, Mali)</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fr-FR"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Hochstetler</a:t>
            </a:r>
            <a:r>
              <a:rPr lang="fr-FR"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J. L., Durieux, J. A., &amp; Durieux-Boon, E. I. (2004).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Sociolinguistic survey of the Dogon language area</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SIL International.</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fr-FR"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Kim, Y. M., Chang, K., Cui, C., &amp; Mortensen, D. (2023). </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Transformed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protoform</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reconstruction.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preprint arXiv:2307.01896</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 M. (2012). Multiple sequence alignment in historical linguistics. In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Proceedings of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ConSOLE</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(Vol. 19, pp. 241-260).</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 M. (2017). Historical language comparison with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LingPy</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and EDICTOR. https://doi.org/10.5281/zenodo.1042205.</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 M., Forkel, R., &amp; Hill, N. W. (2022). A new framework for fast automated phonological reconstruction using trimmed alignments and sound correspondence patterns.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preprint arXiv:2204.04619</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 M., Walworth, M., Greenhill, S. J.,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Tresoldi</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 &amp; Forkel, R. (2018). Sequence comparison in computational historical linguistics.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Journal of Language Evolution</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3(2), 130-144.</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J.-M. (2012a).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LexStat</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Automatic detection of cognates in multilingual wordlists. In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Proceedings of the EACL 2012 Joint Workshop of Visualization of Linguistic Patterns and Uncovering Language History from Multilingual Resources</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(pp. 117-125). Stroudsburg.</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J.-M. (2012b). SCA: Phonetic alignment based on sound classes. In M.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Slavkovik</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&amp; D. Lassiter (Eds.),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New directions in logic, language, and computation</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(pp. 32-51). Berlin and Heidelberg.</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J.-M., Greenhill, S., &amp; Forkel, R. (2023).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LingPy</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Documentation Release 2.6</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List, J.-M., Walworth, M., Greenhill, S. J., &amp;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Tresoldi</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 (2017). The potential of automatic word comparison for historical linguistics.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PLOS ONE</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12(1), 1-18.</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Moran, S., &amp;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Prokić</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J. (2013). Investigating the relatedness of the endangered Dogon languages.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Literary and Linguistic Computing</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28(4), 676-691.</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Moran, S., Forkel, R., &amp; Heath, J. (2016). </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Dogon and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Bangime</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linguistics</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Jena: Max Planck Institute for the Science of Human History.</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Rama, T., List, J. M.,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Wahle</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J., &amp; </a:t>
            </a:r>
            <a:r>
              <a:rPr lang="en-US" sz="36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Jäger</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G. (2018). Are automatic methods for cognate detection good enough for phylogenetic reconstruction in historical linguistics?  </a:t>
            </a:r>
            <a:r>
              <a:rPr lang="en-US" sz="3600" i="1"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3600" i="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preprint arXiv:1804.05416</a:t>
            </a:r>
            <a:r>
              <a:rPr lang="en-US" sz="36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181" dirty="0">
              <a:solidFill>
                <a:srgbClr val="222222"/>
              </a:solidFill>
              <a:highlight>
                <a:srgbClr val="FFFFFF"/>
              </a:highlight>
            </a:endParaRPr>
          </a:p>
          <a:p>
            <a:pPr marL="0" lvl="0" indent="0" algn="l" rtl="0">
              <a:spcBef>
                <a:spcPts val="1200"/>
              </a:spcBef>
              <a:spcAft>
                <a:spcPts val="0"/>
              </a:spcAft>
              <a:buNone/>
            </a:pPr>
            <a:endParaRPr sz="1000" dirty="0">
              <a:solidFill>
                <a:srgbClr val="222222"/>
              </a:solidFill>
              <a:highlight>
                <a:srgbClr val="FFFFFF"/>
              </a:highlight>
            </a:endParaRPr>
          </a:p>
          <a:p>
            <a:pPr marL="0" lvl="0" indent="0" algn="l" rtl="0">
              <a:spcBef>
                <a:spcPts val="1200"/>
              </a:spcBef>
              <a:spcAft>
                <a:spcPts val="1200"/>
              </a:spcAft>
              <a:buNone/>
            </a:pPr>
            <a:endParaRPr sz="1000" dirty="0">
              <a:solidFill>
                <a:srgbClr val="222222"/>
              </a:solidFill>
              <a:highlight>
                <a:srgbClr val="FFFFFF"/>
              </a:highlight>
            </a:endParaRPr>
          </a:p>
        </p:txBody>
      </p:sp>
      <p:sp>
        <p:nvSpPr>
          <p:cNvPr id="2" name="Espace réservé du numéro de diapositive 1">
            <a:extLst>
              <a:ext uri="{FF2B5EF4-FFF2-40B4-BE49-F238E27FC236}">
                <a16:creationId xmlns:a16="http://schemas.microsoft.com/office/drawing/2014/main" id="{FC3D0A91-E40E-46AA-8FEC-C4465AC714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a:t>
            </a:fld>
            <a:endParaRPr lang="fr-F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92857"/>
            <a:ext cx="8520600" cy="572700"/>
          </a:xfrm>
          <a:prstGeom prst="rect">
            <a:avLst/>
          </a:prstGeom>
        </p:spPr>
        <p:txBody>
          <a:bodyPr spcFirstLastPara="1" wrap="square" lIns="91425" tIns="91425" rIns="91425" bIns="91425" anchor="t" anchorCtr="0">
            <a:noAutofit/>
          </a:bodyPr>
          <a:lstStyle/>
          <a:p>
            <a:pPr marL="457200" algn="ctr">
              <a:lnSpc>
                <a:spcPct val="115000"/>
              </a:lnSpc>
              <a:spcAft>
                <a:spcPts val="1200"/>
              </a:spcAft>
              <a:buSzPts val="990"/>
            </a:pPr>
            <a:br>
              <a:rPr lang="fr" sz="3600" dirty="0"/>
            </a:br>
            <a:endParaRPr sz="3220" dirty="0"/>
          </a:p>
        </p:txBody>
      </p:sp>
      <p:sp>
        <p:nvSpPr>
          <p:cNvPr id="148" name="Google Shape;148;p28"/>
          <p:cNvSpPr txBox="1">
            <a:spLocks noGrp="1"/>
          </p:cNvSpPr>
          <p:nvPr>
            <p:ph type="body" idx="1"/>
          </p:nvPr>
        </p:nvSpPr>
        <p:spPr>
          <a:xfrm>
            <a:off x="311700" y="665558"/>
            <a:ext cx="8520600" cy="39033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fr-FR" dirty="0"/>
          </a:p>
          <a:p>
            <a:pPr marL="114300" lvl="0" indent="0" algn="l" rtl="0">
              <a:spcBef>
                <a:spcPts val="0"/>
              </a:spcBef>
              <a:spcAft>
                <a:spcPts val="0"/>
              </a:spcAft>
              <a:buSzPts val="1800"/>
              <a:buNone/>
            </a:pPr>
            <a:endParaRPr lang="fr-FR" dirty="0"/>
          </a:p>
          <a:p>
            <a:pPr marL="114300" lvl="0" indent="0" algn="l" rtl="0">
              <a:spcBef>
                <a:spcPts val="0"/>
              </a:spcBef>
              <a:spcAft>
                <a:spcPts val="0"/>
              </a:spcAft>
              <a:buSzPts val="1800"/>
              <a:buNone/>
            </a:pPr>
            <a:endParaRPr lang="fr-FR" dirty="0"/>
          </a:p>
          <a:p>
            <a:pPr marL="114300" lvl="0" indent="0" algn="l" rtl="0">
              <a:spcBef>
                <a:spcPts val="0"/>
              </a:spcBef>
              <a:spcAft>
                <a:spcPts val="0"/>
              </a:spcAft>
              <a:buSzPts val="1800"/>
              <a:buNone/>
            </a:pPr>
            <a:r>
              <a:rPr lang="fr-FR" dirty="0"/>
              <a:t>			</a:t>
            </a:r>
            <a:endParaRPr lang="fr-FR" sz="24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A15048FD-F56D-401A-8C08-CA4DBC412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a:t>
            </a:fld>
            <a:endParaRPr lang="fr-FR"/>
          </a:p>
        </p:txBody>
      </p:sp>
      <p:pic>
        <p:nvPicPr>
          <p:cNvPr id="5" name="Image 4">
            <a:extLst>
              <a:ext uri="{FF2B5EF4-FFF2-40B4-BE49-F238E27FC236}">
                <a16:creationId xmlns:a16="http://schemas.microsoft.com/office/drawing/2014/main" id="{053BAF42-987E-4BDF-AD5E-4528013D6D73}"/>
              </a:ext>
            </a:extLst>
          </p:cNvPr>
          <p:cNvPicPr>
            <a:picLocks noChangeAspect="1"/>
          </p:cNvPicPr>
          <p:nvPr/>
        </p:nvPicPr>
        <p:blipFill>
          <a:blip r:embed="rId3"/>
          <a:stretch>
            <a:fillRect/>
          </a:stretch>
        </p:blipFill>
        <p:spPr>
          <a:xfrm>
            <a:off x="862149" y="365760"/>
            <a:ext cx="6851468" cy="4487091"/>
          </a:xfrm>
          <a:prstGeom prst="rect">
            <a:avLst/>
          </a:prstGeom>
        </p:spPr>
      </p:pic>
    </p:spTree>
    <p:extLst>
      <p:ext uri="{BB962C8B-B14F-4D97-AF65-F5344CB8AC3E}">
        <p14:creationId xmlns:p14="http://schemas.microsoft.com/office/powerpoint/2010/main" val="39898029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285750" indent="-285750">
              <a:spcBef>
                <a:spcPts val="1200"/>
              </a:spcBef>
              <a:spcAft>
                <a:spcPts val="1200"/>
              </a:spcAft>
            </a:pPr>
            <a:r>
              <a:rPr lang="en-US" dirty="0">
                <a:latin typeface="Times New Roman" panose="02020603050405020304" pitchFamily="18" charset="0"/>
                <a:cs typeface="Times New Roman" panose="02020603050405020304" pitchFamily="18" charset="0"/>
              </a:rPr>
              <a:t>Confronted with a number of languages that show variant degrees of similarity and differences, one of the first tasks of the linguist/anthropologist is to understand the relationships between these languages.</a:t>
            </a:r>
          </a:p>
          <a:p>
            <a:pPr marL="285750" indent="-285750">
              <a:spcBef>
                <a:spcPts val="1200"/>
              </a:spcBef>
              <a:spcAft>
                <a:spcPts val="1200"/>
              </a:spcAft>
            </a:pPr>
            <a:r>
              <a:rPr lang="en-US" dirty="0">
                <a:latin typeface="Times New Roman" panose="02020603050405020304" pitchFamily="18" charset="0"/>
                <a:cs typeface="Times New Roman" panose="02020603050405020304" pitchFamily="18" charset="0"/>
              </a:rPr>
              <a:t>Historically, two main approaches have been employed:</a:t>
            </a:r>
          </a:p>
          <a:p>
            <a:pPr marL="742950" lvl="1" indent="-285750">
              <a:lnSpc>
                <a:spcPct val="100000"/>
              </a:lnSpc>
            </a:pPr>
            <a:r>
              <a:rPr lang="en-US" dirty="0">
                <a:latin typeface="Times New Roman" panose="02020603050405020304" pitchFamily="18" charset="0"/>
                <a:cs typeface="Times New Roman" panose="02020603050405020304" pitchFamily="18" charset="0"/>
              </a:rPr>
              <a:t>Swadesh-like approaches (</a:t>
            </a:r>
            <a:r>
              <a:rPr lang="fr-FR" dirty="0" err="1">
                <a:latin typeface="Times New Roman" panose="02020603050405020304" pitchFamily="18" charset="0"/>
                <a:cs typeface="Times New Roman" panose="02020603050405020304" pitchFamily="18" charset="0"/>
              </a:rPr>
              <a:t>Lexicostatistics</a:t>
            </a:r>
            <a:r>
              <a:rPr lang="en-US" dirty="0">
                <a:latin typeface="Times New Roman" panose="02020603050405020304" pitchFamily="18" charset="0"/>
                <a:cs typeface="Times New Roman" panose="02020603050405020304" pitchFamily="18" charset="0"/>
              </a:rPr>
              <a:t>)</a:t>
            </a:r>
          </a:p>
          <a:p>
            <a:pPr marL="742950" lvl="1" indent="-285750">
              <a:lnSpc>
                <a:spcPct val="100000"/>
              </a:lnSpc>
              <a:spcBef>
                <a:spcPts val="1200"/>
              </a:spcBef>
              <a:spcAft>
                <a:spcPts val="1200"/>
              </a:spcAft>
            </a:pPr>
            <a:r>
              <a:rPr lang="en-US" dirty="0">
                <a:latin typeface="Times New Roman" panose="02020603050405020304" pitchFamily="18" charset="0"/>
                <a:cs typeface="Times New Roman" panose="02020603050405020304" pitchFamily="18" charset="0"/>
              </a:rPr>
              <a:t>Greenberg-like approaches(</a:t>
            </a:r>
            <a:r>
              <a:rPr lang="fr-FR" dirty="0">
                <a:latin typeface="Times New Roman" panose="02020603050405020304" pitchFamily="18" charset="0"/>
                <a:cs typeface="Times New Roman" panose="02020603050405020304" pitchFamily="18" charset="0"/>
              </a:rPr>
              <a:t>Mass </a:t>
            </a:r>
            <a:r>
              <a:rPr lang="fr-FR" dirty="0" err="1">
                <a:latin typeface="Times New Roman" panose="02020603050405020304" pitchFamily="18" charset="0"/>
                <a:cs typeface="Times New Roman" panose="02020603050405020304" pitchFamily="18" charset="0"/>
              </a:rPr>
              <a:t>comparison</a:t>
            </a:r>
            <a:r>
              <a:rPr lang="en-US" dirty="0">
                <a:latin typeface="Times New Roman" panose="02020603050405020304" pitchFamily="18" charset="0"/>
                <a:cs typeface="Times New Roman" panose="02020603050405020304" pitchFamily="18" charset="0"/>
              </a:rPr>
              <a:t>)</a:t>
            </a:r>
          </a:p>
          <a:p>
            <a:pPr marL="285750" indent="-285750">
              <a:lnSpc>
                <a:spcPct val="100000"/>
              </a:lnSpc>
              <a:spcBef>
                <a:spcPts val="1200"/>
              </a:spcBef>
              <a:spcAft>
                <a:spcPts val="1200"/>
              </a:spcAft>
            </a:pPr>
            <a:r>
              <a:rPr lang="en-US" dirty="0">
                <a:latin typeface="Times New Roman" panose="02020603050405020304" pitchFamily="18" charset="0"/>
                <a:cs typeface="Times New Roman" panose="02020603050405020304" pitchFamily="18" charset="0"/>
              </a:rPr>
              <a:t>Whatever the approach, some discrete (non mutually exclusive) steps are often involved in such historical linguistics work.</a:t>
            </a:r>
          </a:p>
        </p:txBody>
      </p:sp>
      <p:sp>
        <p:nvSpPr>
          <p:cNvPr id="2" name="Espace réservé du numéro de diapositive 1">
            <a:extLst>
              <a:ext uri="{FF2B5EF4-FFF2-40B4-BE49-F238E27FC236}">
                <a16:creationId xmlns:a16="http://schemas.microsoft.com/office/drawing/2014/main" id="{4CDA5B50-FD40-44E4-B19F-7703A45FCA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extLst>
      <p:ext uri="{BB962C8B-B14F-4D97-AF65-F5344CB8AC3E}">
        <p14:creationId xmlns:p14="http://schemas.microsoft.com/office/powerpoint/2010/main" val="22923207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014786"/>
            <a:ext cx="8520600" cy="3416400"/>
          </a:xfrm>
          <a:prstGeom prst="rect">
            <a:avLst/>
          </a:prstGeom>
        </p:spPr>
        <p:txBody>
          <a:bodyPr spcFirstLastPara="1" wrap="square" lIns="91425" tIns="91425" rIns="91425" bIns="91425" anchor="t" anchorCtr="0">
            <a:normAutofit/>
          </a:bodyPr>
          <a:lstStyle/>
          <a:p>
            <a:pPr marL="285750" indent="-285750">
              <a:lnSpc>
                <a:spcPct val="120000"/>
              </a:lnSpc>
            </a:pPr>
            <a:r>
              <a:rPr lang="en-US" sz="1900" dirty="0">
                <a:latin typeface="Times New Roman" panose="02020603050405020304" pitchFamily="18" charset="0"/>
                <a:cs typeface="Times New Roman" panose="02020603050405020304" pitchFamily="18" charset="0"/>
              </a:rPr>
              <a:t>Discrete (mutually non-exclusive) steps can involve:</a:t>
            </a:r>
          </a:p>
          <a:p>
            <a:pPr marL="742950" lvl="1" indent="-285750">
              <a:lnSpc>
                <a:spcPct val="120000"/>
              </a:lnSpc>
            </a:pPr>
            <a:r>
              <a:rPr lang="en-US" sz="1600" dirty="0">
                <a:latin typeface="Times New Roman" panose="02020603050405020304" pitchFamily="18" charset="0"/>
                <a:cs typeface="Times New Roman" panose="02020603050405020304" pitchFamily="18" charset="0"/>
              </a:rPr>
              <a:t> Cognate identification: words that are related, especially in form – see </a:t>
            </a:r>
            <a:r>
              <a:rPr lang="en-US" sz="1600" dirty="0" err="1">
                <a:latin typeface="Times New Roman" panose="02020603050405020304" pitchFamily="18" charset="0"/>
                <a:cs typeface="Times New Roman" panose="02020603050405020304" pitchFamily="18" charset="0"/>
              </a:rPr>
              <a:t>Jäger</a:t>
            </a:r>
            <a:r>
              <a:rPr lang="en-US" sz="1600" dirty="0">
                <a:latin typeface="Times New Roman" panose="02020603050405020304" pitchFamily="18" charset="0"/>
                <a:cs typeface="Times New Roman" panose="02020603050405020304" pitchFamily="18" charset="0"/>
              </a:rPr>
              <a:t> 2019.	</a:t>
            </a:r>
          </a:p>
          <a:p>
            <a:pPr marL="742950" lvl="1" indent="-285750">
              <a:lnSpc>
                <a:spcPct val="120000"/>
              </a:lnSpc>
            </a:pPr>
            <a:r>
              <a:rPr lang="en-US" sz="1600" dirty="0">
                <a:latin typeface="Times New Roman" panose="02020603050405020304" pitchFamily="18" charset="0"/>
                <a:cs typeface="Times New Roman" panose="02020603050405020304" pitchFamily="18" charset="0"/>
              </a:rPr>
              <a:t>Establishment of sound correspondences –see List et al 2022, Kim et al 2023.</a:t>
            </a:r>
          </a:p>
          <a:p>
            <a:pPr marL="742950" lvl="1" indent="-285750">
              <a:lnSpc>
                <a:spcPct val="120000"/>
              </a:lnSpc>
            </a:pPr>
            <a:r>
              <a:rPr lang="en-US" sz="1600" dirty="0">
                <a:latin typeface="Times New Roman" panose="02020603050405020304" pitchFamily="18" charset="0"/>
                <a:cs typeface="Times New Roman" panose="02020603050405020304" pitchFamily="18" charset="0"/>
              </a:rPr>
              <a:t> Proto-form reconstruction- See </a:t>
            </a:r>
            <a:r>
              <a:rPr lang="en-US" sz="1600" dirty="0" err="1">
                <a:latin typeface="Times New Roman" panose="02020603050405020304" pitchFamily="18" charset="0"/>
                <a:cs typeface="Times New Roman" panose="02020603050405020304" pitchFamily="18" charset="0"/>
              </a:rPr>
              <a:t>Meloni</a:t>
            </a:r>
            <a:r>
              <a:rPr lang="en-US" sz="1600" dirty="0">
                <a:latin typeface="Times New Roman" panose="02020603050405020304" pitchFamily="18" charset="0"/>
                <a:cs typeface="Times New Roman" panose="02020603050405020304" pitchFamily="18" charset="0"/>
              </a:rPr>
              <a:t> et al 2021 for instance.</a:t>
            </a:r>
          </a:p>
          <a:p>
            <a:pPr marL="742950" lvl="1" indent="-285750">
              <a:lnSpc>
                <a:spcPct val="120000"/>
              </a:lnSpc>
            </a:pPr>
            <a:r>
              <a:rPr lang="en-US" sz="1600" dirty="0">
                <a:latin typeface="Times New Roman" panose="02020603050405020304" pitchFamily="18" charset="0"/>
                <a:cs typeface="Times New Roman" panose="02020603050405020304" pitchFamily="18" charset="0"/>
              </a:rPr>
              <a:t> Time-depth estimation – See Gray &amp; Atkinson 2003, 2006.</a:t>
            </a:r>
          </a:p>
          <a:p>
            <a:pPr marL="742950" lvl="1" indent="-285750">
              <a:lnSpc>
                <a:spcPct val="120000"/>
              </a:lnSpc>
            </a:pPr>
            <a:r>
              <a:rPr lang="en-US" sz="1600" dirty="0">
                <a:latin typeface="Times New Roman" panose="02020603050405020304" pitchFamily="18" charset="0"/>
                <a:cs typeface="Times New Roman" panose="02020603050405020304" pitchFamily="18" charset="0"/>
              </a:rPr>
              <a:t>Phylogenetic relationships – See Rama et al 2018.</a:t>
            </a:r>
            <a:endParaRPr lang="bkc-Latn-CM" sz="1500" dirty="0">
              <a:latin typeface="Times New Roman" panose="02020603050405020304" pitchFamily="18" charset="0"/>
              <a:cs typeface="Times New Roman" panose="02020603050405020304" pitchFamily="18" charset="0"/>
            </a:endParaRPr>
          </a:p>
          <a:p>
            <a:pPr marL="3657600" lvl="8" indent="0" algn="ctr">
              <a:lnSpc>
                <a:spcPct val="120000"/>
              </a:lnSpc>
              <a:buNone/>
            </a:pPr>
            <a:r>
              <a:rPr lang="en-US" sz="2000" dirty="0">
                <a:latin typeface="Times New Roman" panose="02020603050405020304" pitchFamily="18" charset="0"/>
                <a:cs typeface="Times New Roman" panose="02020603050405020304" pitchFamily="18" charset="0"/>
              </a:rPr>
              <a:t>   [ wordlist ]</a:t>
            </a:r>
          </a:p>
          <a:p>
            <a:pPr marL="0" indent="0">
              <a:lnSpc>
                <a:spcPct val="120000"/>
              </a:lnSpc>
              <a:buNone/>
            </a:pPr>
            <a:endParaRPr lang="en-US" dirty="0"/>
          </a:p>
        </p:txBody>
      </p:sp>
      <p:graphicFrame>
        <p:nvGraphicFramePr>
          <p:cNvPr id="3" name="Tableau 3">
            <a:extLst>
              <a:ext uri="{FF2B5EF4-FFF2-40B4-BE49-F238E27FC236}">
                <a16:creationId xmlns:a16="http://schemas.microsoft.com/office/drawing/2014/main" id="{8C1C694E-96A6-477A-843F-356DD897265D}"/>
              </a:ext>
            </a:extLst>
          </p:cNvPr>
          <p:cNvGraphicFramePr>
            <a:graphicFrameLocks noGrp="1"/>
          </p:cNvGraphicFramePr>
          <p:nvPr>
            <p:extLst>
              <p:ext uri="{D42A27DB-BD31-4B8C-83A1-F6EECF244321}">
                <p14:modId xmlns:p14="http://schemas.microsoft.com/office/powerpoint/2010/main" val="1640277441"/>
              </p:ext>
            </p:extLst>
          </p:nvPr>
        </p:nvGraphicFramePr>
        <p:xfrm>
          <a:off x="996203" y="3462618"/>
          <a:ext cx="6096000" cy="145588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26851020"/>
                    </a:ext>
                  </a:extLst>
                </a:gridCol>
                <a:gridCol w="1219200">
                  <a:extLst>
                    <a:ext uri="{9D8B030D-6E8A-4147-A177-3AD203B41FA5}">
                      <a16:colId xmlns:a16="http://schemas.microsoft.com/office/drawing/2014/main" val="163781988"/>
                    </a:ext>
                  </a:extLst>
                </a:gridCol>
                <a:gridCol w="1174377">
                  <a:extLst>
                    <a:ext uri="{9D8B030D-6E8A-4147-A177-3AD203B41FA5}">
                      <a16:colId xmlns:a16="http://schemas.microsoft.com/office/drawing/2014/main" val="2611836885"/>
                    </a:ext>
                  </a:extLst>
                </a:gridCol>
                <a:gridCol w="1264023">
                  <a:extLst>
                    <a:ext uri="{9D8B030D-6E8A-4147-A177-3AD203B41FA5}">
                      <a16:colId xmlns:a16="http://schemas.microsoft.com/office/drawing/2014/main" val="3904657868"/>
                    </a:ext>
                  </a:extLst>
                </a:gridCol>
                <a:gridCol w="1219200">
                  <a:extLst>
                    <a:ext uri="{9D8B030D-6E8A-4147-A177-3AD203B41FA5}">
                      <a16:colId xmlns:a16="http://schemas.microsoft.com/office/drawing/2014/main" val="2366101612"/>
                    </a:ext>
                  </a:extLst>
                </a:gridCol>
              </a:tblGrid>
              <a:tr h="343361">
                <a:tc>
                  <a:txBody>
                    <a:bodyPr/>
                    <a:lstStyle/>
                    <a:p>
                      <a:r>
                        <a:rPr lang="bkc-Latn-CM" dirty="0"/>
                        <a:t>La</a:t>
                      </a:r>
                      <a:r>
                        <a:rPr lang="en-US" dirty="0" err="1"/>
                        <a:t>nguage</a:t>
                      </a:r>
                      <a:endParaRPr lang="fr-FR" dirty="0"/>
                    </a:p>
                  </a:txBody>
                  <a:tcPr/>
                </a:tc>
                <a:tc>
                  <a:txBody>
                    <a:bodyPr/>
                    <a:lstStyle/>
                    <a:p>
                      <a:r>
                        <a:rPr lang="en-US" dirty="0"/>
                        <a:t>Family</a:t>
                      </a:r>
                      <a:endParaRPr lang="fr-FR" dirty="0"/>
                    </a:p>
                  </a:txBody>
                  <a:tcPr/>
                </a:tc>
                <a:tc>
                  <a:txBody>
                    <a:bodyPr/>
                    <a:lstStyle/>
                    <a:p>
                      <a:r>
                        <a:rPr lang="en-US" dirty="0"/>
                        <a:t>Time-depth</a:t>
                      </a:r>
                      <a:endParaRPr lang="fr-FR" dirty="0"/>
                    </a:p>
                  </a:txBody>
                  <a:tcPr/>
                </a:tc>
                <a:tc>
                  <a:txBody>
                    <a:bodyPr/>
                    <a:lstStyle/>
                    <a:p>
                      <a:r>
                        <a:rPr lang="en-US" dirty="0"/>
                        <a:t>Proto-form</a:t>
                      </a:r>
                      <a:endParaRPr lang="fr-FR" dirty="0"/>
                    </a:p>
                  </a:txBody>
                  <a:tcPr/>
                </a:tc>
                <a:tc>
                  <a:txBody>
                    <a:bodyPr/>
                    <a:lstStyle/>
                    <a:p>
                      <a:r>
                        <a:rPr lang="en-US" dirty="0"/>
                        <a:t>Cognates</a:t>
                      </a:r>
                      <a:endParaRPr lang="fr-FR" dirty="0"/>
                    </a:p>
                  </a:txBody>
                  <a:tcPr/>
                </a:tc>
                <a:extLst>
                  <a:ext uri="{0D108BD9-81ED-4DB2-BD59-A6C34878D82A}">
                    <a16:rowId xmlns:a16="http://schemas.microsoft.com/office/drawing/2014/main" val="1864012750"/>
                  </a:ext>
                </a:extLst>
              </a:tr>
              <a:tr h="370840">
                <a:tc>
                  <a:txBody>
                    <a:bodyPr/>
                    <a:lstStyle/>
                    <a:p>
                      <a:r>
                        <a:rPr lang="en-US" dirty="0"/>
                        <a:t>French</a:t>
                      </a:r>
                      <a:endParaRPr lang="fr-FR" dirty="0"/>
                    </a:p>
                  </a:txBody>
                  <a:tcPr/>
                </a:tc>
                <a:tc>
                  <a:txBody>
                    <a:bodyPr/>
                    <a:lstStyle/>
                    <a:p>
                      <a:r>
                        <a:rPr lang="en-US" dirty="0"/>
                        <a:t>Romance</a:t>
                      </a:r>
                      <a:endParaRPr lang="fr-FR" dirty="0"/>
                    </a:p>
                  </a:txBody>
                  <a:tcPr/>
                </a:tc>
                <a:tc>
                  <a:txBody>
                    <a:bodyPr/>
                    <a:lstStyle/>
                    <a:p>
                      <a:r>
                        <a:rPr lang="en-US" dirty="0"/>
                        <a:t>~1000</a:t>
                      </a:r>
                      <a:endParaRPr lang="fr-FR" dirty="0"/>
                    </a:p>
                  </a:txBody>
                  <a:tcPr/>
                </a:tc>
                <a:tc>
                  <a:txBody>
                    <a:bodyPr/>
                    <a:lstStyle/>
                    <a:p>
                      <a:r>
                        <a:rPr lang="en-US" dirty="0"/>
                        <a:t>cane [ </a:t>
                      </a:r>
                      <a:r>
                        <a:rPr lang="en-US" dirty="0" err="1"/>
                        <a:t>kane</a:t>
                      </a:r>
                      <a:r>
                        <a:rPr lang="en-US" dirty="0"/>
                        <a:t> ]</a:t>
                      </a:r>
                      <a:endParaRPr lang="fr-FR" dirty="0"/>
                    </a:p>
                  </a:txBody>
                  <a:tcPr/>
                </a:tc>
                <a:tc>
                  <a:txBody>
                    <a:bodyPr/>
                    <a:lstStyle/>
                    <a:p>
                      <a:r>
                        <a:rPr lang="en-US" dirty="0" err="1"/>
                        <a:t>chien</a:t>
                      </a:r>
                      <a:r>
                        <a:rPr lang="en-US" dirty="0"/>
                        <a:t> [ </a:t>
                      </a:r>
                      <a:r>
                        <a:rPr lang="en-US" dirty="0" err="1"/>
                        <a:t>ʃi</a:t>
                      </a:r>
                      <a:r>
                        <a:rPr lang="bkc-Latn-CM" dirty="0"/>
                        <a:t>ɛ̃</a:t>
                      </a:r>
                      <a:r>
                        <a:rPr lang="en-US" dirty="0"/>
                        <a:t> ]</a:t>
                      </a:r>
                      <a:endParaRPr lang="fr-FR" dirty="0"/>
                    </a:p>
                  </a:txBody>
                  <a:tcPr/>
                </a:tc>
                <a:extLst>
                  <a:ext uri="{0D108BD9-81ED-4DB2-BD59-A6C34878D82A}">
                    <a16:rowId xmlns:a16="http://schemas.microsoft.com/office/drawing/2014/main" val="531959365"/>
                  </a:ext>
                </a:extLst>
              </a:tr>
              <a:tr h="370840">
                <a:tc>
                  <a:txBody>
                    <a:bodyPr/>
                    <a:lstStyle/>
                    <a:p>
                      <a:r>
                        <a:rPr lang="en-US" dirty="0"/>
                        <a:t>Italian</a:t>
                      </a:r>
                      <a:endParaRPr lang="fr-FR" dirty="0"/>
                    </a:p>
                  </a:txBody>
                  <a:tcPr/>
                </a:tc>
                <a:tc>
                  <a:txBody>
                    <a:bodyPr/>
                    <a:lstStyle/>
                    <a:p>
                      <a:r>
                        <a:rPr lang="en-US" dirty="0"/>
                        <a:t>Romance</a:t>
                      </a:r>
                      <a:endParaRPr lang="fr-FR" dirty="0"/>
                    </a:p>
                  </a:txBody>
                  <a:tcPr/>
                </a:tc>
                <a:tc>
                  <a:txBody>
                    <a:bodyPr/>
                    <a:lstStyle/>
                    <a:p>
                      <a:r>
                        <a:rPr lang="en-US" dirty="0"/>
                        <a:t>~1000</a:t>
                      </a:r>
                      <a:endParaRPr lang="fr-FR" dirty="0"/>
                    </a:p>
                  </a:txBody>
                  <a:tcPr/>
                </a:tc>
                <a:tc>
                  <a:txBody>
                    <a:bodyPr/>
                    <a:lstStyle/>
                    <a:p>
                      <a:r>
                        <a:rPr lang="en-US" dirty="0"/>
                        <a:t>cane [ </a:t>
                      </a:r>
                      <a:r>
                        <a:rPr lang="en-US" dirty="0" err="1"/>
                        <a:t>kane</a:t>
                      </a:r>
                      <a:r>
                        <a:rPr lang="en-US" dirty="0"/>
                        <a:t> ]</a:t>
                      </a:r>
                      <a:endParaRPr lang="fr-FR" dirty="0"/>
                    </a:p>
                  </a:txBody>
                  <a:tcPr/>
                </a:tc>
                <a:tc>
                  <a:txBody>
                    <a:bodyPr/>
                    <a:lstStyle/>
                    <a:p>
                      <a:r>
                        <a:rPr lang="en-US" dirty="0"/>
                        <a:t>cane [ </a:t>
                      </a:r>
                      <a:r>
                        <a:rPr lang="en-US" dirty="0" err="1"/>
                        <a:t>kane</a:t>
                      </a:r>
                      <a:r>
                        <a:rPr lang="en-US" dirty="0"/>
                        <a:t> ]</a:t>
                      </a:r>
                      <a:endParaRPr lang="fr-FR" dirty="0"/>
                    </a:p>
                  </a:txBody>
                  <a:tcPr/>
                </a:tc>
                <a:extLst>
                  <a:ext uri="{0D108BD9-81ED-4DB2-BD59-A6C34878D82A}">
                    <a16:rowId xmlns:a16="http://schemas.microsoft.com/office/drawing/2014/main" val="940174622"/>
                  </a:ext>
                </a:extLst>
              </a:tr>
              <a:tr h="370840">
                <a:tc>
                  <a:txBody>
                    <a:bodyPr/>
                    <a:lstStyle/>
                    <a:p>
                      <a:r>
                        <a:rPr lang="en-US" dirty="0"/>
                        <a:t>Spanish</a:t>
                      </a:r>
                      <a:endParaRPr lang="fr-FR" dirty="0"/>
                    </a:p>
                  </a:txBody>
                  <a:tcPr/>
                </a:tc>
                <a:tc>
                  <a:txBody>
                    <a:bodyPr/>
                    <a:lstStyle/>
                    <a:p>
                      <a:r>
                        <a:rPr lang="en-US" dirty="0"/>
                        <a:t>Romance</a:t>
                      </a:r>
                      <a:endParaRPr lang="fr-FR" dirty="0"/>
                    </a:p>
                  </a:txBody>
                  <a:tcPr/>
                </a:tc>
                <a:tc>
                  <a:txBody>
                    <a:bodyPr/>
                    <a:lstStyle/>
                    <a:p>
                      <a:r>
                        <a:rPr lang="en-US" dirty="0"/>
                        <a:t>~1000</a:t>
                      </a:r>
                      <a:endParaRPr lang="fr-FR" dirty="0"/>
                    </a:p>
                  </a:txBody>
                  <a:tcPr/>
                </a:tc>
                <a:tc>
                  <a:txBody>
                    <a:bodyPr/>
                    <a:lstStyle/>
                    <a:p>
                      <a:r>
                        <a:rPr lang="en-US" dirty="0"/>
                        <a:t>cane [ </a:t>
                      </a:r>
                      <a:r>
                        <a:rPr lang="en-US" dirty="0" err="1"/>
                        <a:t>kane</a:t>
                      </a:r>
                      <a:r>
                        <a:rPr lang="en-US" dirty="0"/>
                        <a:t> ]</a:t>
                      </a:r>
                      <a:endParaRPr lang="fr-FR" dirty="0"/>
                    </a:p>
                  </a:txBody>
                  <a:tcPr/>
                </a:tc>
                <a:tc>
                  <a:txBody>
                    <a:bodyPr/>
                    <a:lstStyle/>
                    <a:p>
                      <a:r>
                        <a:rPr lang="en-US" dirty="0"/>
                        <a:t>can   [ </a:t>
                      </a:r>
                      <a:r>
                        <a:rPr lang="en-US" dirty="0" err="1"/>
                        <a:t>kan</a:t>
                      </a:r>
                      <a:r>
                        <a:rPr lang="en-US" dirty="0"/>
                        <a:t> ]</a:t>
                      </a:r>
                      <a:endParaRPr lang="fr-FR" dirty="0"/>
                    </a:p>
                  </a:txBody>
                  <a:tcPr/>
                </a:tc>
                <a:extLst>
                  <a:ext uri="{0D108BD9-81ED-4DB2-BD59-A6C34878D82A}">
                    <a16:rowId xmlns:a16="http://schemas.microsoft.com/office/drawing/2014/main" val="1866680838"/>
                  </a:ext>
                </a:extLst>
              </a:tr>
            </a:tbl>
          </a:graphicData>
        </a:graphic>
      </p:graphicFrame>
      <p:sp>
        <p:nvSpPr>
          <p:cNvPr id="5" name="Rectangle 4">
            <a:extLst>
              <a:ext uri="{FF2B5EF4-FFF2-40B4-BE49-F238E27FC236}">
                <a16:creationId xmlns:a16="http://schemas.microsoft.com/office/drawing/2014/main" id="{9A26471A-5E7D-4BE9-AE12-20D7D716357F}"/>
              </a:ext>
            </a:extLst>
          </p:cNvPr>
          <p:cNvSpPr/>
          <p:nvPr/>
        </p:nvSpPr>
        <p:spPr>
          <a:xfrm>
            <a:off x="5890372" y="2839095"/>
            <a:ext cx="1201831" cy="2079404"/>
          </a:xfrm>
          <a:prstGeom prst="rect">
            <a:avLst/>
          </a:prstGeom>
          <a:noFill/>
          <a:ln w="57150" cap="flat" cmpd="sng" algn="ctr">
            <a:solidFill>
              <a:schemeClr val="accent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cxnSp>
        <p:nvCxnSpPr>
          <p:cNvPr id="7" name="Connecteur droit avec flèche 6">
            <a:extLst>
              <a:ext uri="{FF2B5EF4-FFF2-40B4-BE49-F238E27FC236}">
                <a16:creationId xmlns:a16="http://schemas.microsoft.com/office/drawing/2014/main" id="{D093BA0A-C77C-4053-A90F-AE7B4D82C96E}"/>
              </a:ext>
            </a:extLst>
          </p:cNvPr>
          <p:cNvCxnSpPr>
            <a:cxnSpLocks/>
          </p:cNvCxnSpPr>
          <p:nvPr/>
        </p:nvCxnSpPr>
        <p:spPr>
          <a:xfrm>
            <a:off x="6488206" y="3234018"/>
            <a:ext cx="0" cy="282388"/>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7A26849-1187-45BB-BA48-F108CE52B4AE}"/>
              </a:ext>
            </a:extLst>
          </p:cNvPr>
          <p:cNvCxnSpPr>
            <a:cxnSpLocks/>
          </p:cNvCxnSpPr>
          <p:nvPr/>
        </p:nvCxnSpPr>
        <p:spPr>
          <a:xfrm flipH="1">
            <a:off x="2346512" y="3328147"/>
            <a:ext cx="3543860"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Flèche : demi-tour 1">
            <a:extLst>
              <a:ext uri="{FF2B5EF4-FFF2-40B4-BE49-F238E27FC236}">
                <a16:creationId xmlns:a16="http://schemas.microsoft.com/office/drawing/2014/main" id="{9C9ED7B9-AB4D-4BCF-AF0C-D7272C8A18F9}"/>
              </a:ext>
            </a:extLst>
          </p:cNvPr>
          <p:cNvSpPr/>
          <p:nvPr/>
        </p:nvSpPr>
        <p:spPr>
          <a:xfrm>
            <a:off x="1559859" y="2531425"/>
            <a:ext cx="4820767" cy="937916"/>
          </a:xfrm>
          <a:prstGeom prst="uturnArrow">
            <a:avLst/>
          </a:prstGeom>
          <a:solidFill>
            <a:srgbClr val="0070C0">
              <a:alpha val="50000"/>
            </a:srgbClr>
          </a:solidFill>
          <a:ln>
            <a:solidFill>
              <a:schemeClr val="accent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4" name="Espace réservé du numéro de diapositive 3">
            <a:extLst>
              <a:ext uri="{FF2B5EF4-FFF2-40B4-BE49-F238E27FC236}">
                <a16:creationId xmlns:a16="http://schemas.microsoft.com/office/drawing/2014/main" id="{DBF2B471-834F-4274-BB59-4945A37637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extLst>
      <p:ext uri="{BB962C8B-B14F-4D97-AF65-F5344CB8AC3E}">
        <p14:creationId xmlns:p14="http://schemas.microsoft.com/office/powerpoint/2010/main" val="33816862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87" name="Google Shape;87;p18"/>
          <p:cNvSpPr txBox="1">
            <a:spLocks noGrp="1"/>
          </p:cNvSpPr>
          <p:nvPr>
            <p:ph type="body" idx="1"/>
          </p:nvPr>
        </p:nvSpPr>
        <p:spPr>
          <a:xfrm>
            <a:off x="311700" y="1676910"/>
            <a:ext cx="8520600" cy="2646319"/>
          </a:xfrm>
          <a:prstGeom prst="rect">
            <a:avLst/>
          </a:prstGeom>
        </p:spPr>
        <p:txBody>
          <a:bodyPr spcFirstLastPara="1" wrap="square" lIns="91425" tIns="91425" rIns="91425" bIns="91425" anchor="t" anchorCtr="0">
            <a:normAutofit lnSpcReduction="10000"/>
          </a:bodyPr>
          <a:lstStyle/>
          <a:p>
            <a:r>
              <a:rPr lang="fr" dirty="0">
                <a:latin typeface="Times New Roman" panose="02020603050405020304" pitchFamily="18" charset="0"/>
                <a:cs typeface="Times New Roman" panose="02020603050405020304" pitchFamily="18" charset="0"/>
              </a:rPr>
              <a:t>I concentrate on cognate-detection and show how automated methods can be employed in this task.</a:t>
            </a:r>
          </a:p>
          <a:p>
            <a:pPr marL="114300" lvl="0" indent="0" algn="l" rtl="0">
              <a:spcBef>
                <a:spcPts val="0"/>
              </a:spcBef>
              <a:spcAft>
                <a:spcPts val="0"/>
              </a:spcAft>
              <a:buSzPts val="1800"/>
              <a:buNone/>
            </a:pPr>
            <a:endParaRPr lang="f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fr" dirty="0">
                <a:latin typeface="Times New Roman" panose="02020603050405020304" pitchFamily="18" charset="0"/>
                <a:cs typeface="Times New Roman" panose="02020603050405020304" pitchFamily="18" charset="0"/>
              </a:rPr>
              <a:t>The objectives of this presentation are thus two-fold:</a:t>
            </a:r>
          </a:p>
          <a:p>
            <a:pPr marL="114300" lvl="0" indent="0" algn="l" rtl="0">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a:p>
            <a:pPr marL="914400" lvl="1" indent="-336550" algn="l" rtl="0">
              <a:spcBef>
                <a:spcPts val="0"/>
              </a:spcBef>
              <a:spcAft>
                <a:spcPts val="0"/>
              </a:spcAft>
              <a:buSzPts val="1700"/>
              <a:buChar char="○"/>
            </a:pPr>
            <a:r>
              <a:rPr lang="fr" sz="1700" dirty="0">
                <a:latin typeface="Times New Roman" panose="02020603050405020304" pitchFamily="18" charset="0"/>
                <a:cs typeface="Times New Roman" panose="02020603050405020304" pitchFamily="18" charset="0"/>
              </a:rPr>
              <a:t> Show how raw data is processed for automated approaches to comparative historical linguistics work.</a:t>
            </a:r>
          </a:p>
          <a:p>
            <a:pPr marL="914400" lvl="1" indent="-336550" algn="l" rtl="0">
              <a:spcBef>
                <a:spcPts val="0"/>
              </a:spcBef>
              <a:spcAft>
                <a:spcPts val="0"/>
              </a:spcAft>
              <a:buSzPts val="1700"/>
              <a:buChar char="○"/>
            </a:pPr>
            <a:r>
              <a:rPr lang="fr" sz="1700" dirty="0">
                <a:latin typeface="Times New Roman" panose="02020603050405020304" pitchFamily="18" charset="0"/>
                <a:cs typeface="Times New Roman" panose="02020603050405020304" pitchFamily="18" charset="0"/>
              </a:rPr>
              <a:t>Demonstrate the methods involved in cognate detection.</a:t>
            </a:r>
          </a:p>
          <a:p>
            <a:pPr marL="914400" lvl="1" indent="-336550" algn="l" rtl="0">
              <a:spcBef>
                <a:spcPts val="0"/>
              </a:spcBef>
              <a:spcAft>
                <a:spcPts val="0"/>
              </a:spcAft>
              <a:buSzPts val="1700"/>
              <a:buChar char="○"/>
            </a:pPr>
            <a:r>
              <a:rPr lang="fr" sz="1700" dirty="0">
                <a:latin typeface="Times New Roman" panose="02020603050405020304" pitchFamily="18" charset="0"/>
                <a:cs typeface="Times New Roman" panose="02020603050405020304" pitchFamily="18" charset="0"/>
              </a:rPr>
              <a:t>Present preliminary results from these methods used on data available within the BANG project.</a:t>
            </a:r>
          </a:p>
        </p:txBody>
      </p:sp>
      <p:sp>
        <p:nvSpPr>
          <p:cNvPr id="2" name="Espace réservé du numéro de diapositive 1">
            <a:extLst>
              <a:ext uri="{FF2B5EF4-FFF2-40B4-BE49-F238E27FC236}">
                <a16:creationId xmlns:a16="http://schemas.microsoft.com/office/drawing/2014/main" id="{3814B16D-3A3F-401C-AA3C-D52F015AD1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Significance</a:t>
            </a:r>
            <a:endParaRPr dirty="0">
              <a:latin typeface="Times New Roman" panose="02020603050405020304" pitchFamily="18" charset="0"/>
              <a:cs typeface="Times New Roman" panose="02020603050405020304" pitchFamily="18" charset="0"/>
            </a:endParaRPr>
          </a:p>
        </p:txBody>
      </p:sp>
      <p:sp>
        <p:nvSpPr>
          <p:cNvPr id="87" name="Google Shape;87;p18"/>
          <p:cNvSpPr txBox="1">
            <a:spLocks noGrp="1"/>
          </p:cNvSpPr>
          <p:nvPr>
            <p:ph type="body" idx="1"/>
          </p:nvPr>
        </p:nvSpPr>
        <p:spPr>
          <a:xfrm>
            <a:off x="311700" y="1636569"/>
            <a:ext cx="8520600" cy="2532019"/>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sz="2000" dirty="0">
                <a:latin typeface="Times New Roman" panose="02020603050405020304" pitchFamily="18" charset="0"/>
                <a:cs typeface="Times New Roman" panose="02020603050405020304" pitchFamily="18" charset="0"/>
              </a:rPr>
              <a:t>The results in this presentation are pertinent for two reasons:</a:t>
            </a:r>
          </a:p>
          <a:p>
            <a:pPr marL="114300" lvl="0" indent="0" algn="l" rtl="0">
              <a:spcBef>
                <a:spcPts val="0"/>
              </a:spcBef>
              <a:spcAft>
                <a:spcPts val="0"/>
              </a:spcAft>
              <a:buSzPts val="1800"/>
              <a:buNone/>
            </a:pPr>
            <a:endParaRPr lang="fr" sz="2600" dirty="0">
              <a:latin typeface="Times New Roman" panose="02020603050405020304" pitchFamily="18" charset="0"/>
              <a:cs typeface="Times New Roman" panose="02020603050405020304" pitchFamily="18" charset="0"/>
            </a:endParaRPr>
          </a:p>
          <a:p>
            <a:pPr lvl="1" indent="-342900">
              <a:buSzPts val="1800"/>
              <a:buChar char="●"/>
            </a:pPr>
            <a:r>
              <a:rPr lang="fr-FR" sz="1800" dirty="0">
                <a:latin typeface="Times New Roman" panose="02020603050405020304" pitchFamily="18" charset="0"/>
                <a:cs typeface="Times New Roman" panose="02020603050405020304" pitchFamily="18" charset="0"/>
              </a:rPr>
              <a:t>Data </a:t>
            </a:r>
            <a:r>
              <a:rPr lang="fr-FR" sz="1800" dirty="0" err="1">
                <a:latin typeface="Times New Roman" panose="02020603050405020304" pitchFamily="18" charset="0"/>
                <a:cs typeface="Times New Roman" panose="02020603050405020304" pitchFamily="18" charset="0"/>
              </a:rPr>
              <a:t>processing</a:t>
            </a:r>
            <a:r>
              <a:rPr lang="fr-FR" sz="1800" dirty="0">
                <a:latin typeface="Times New Roman" panose="02020603050405020304" pitchFamily="18" charset="0"/>
                <a:cs typeface="Times New Roman" panose="02020603050405020304" pitchFamily="18" charset="0"/>
              </a:rPr>
              <a:t> techniques </a:t>
            </a:r>
            <a:r>
              <a:rPr lang="fr-FR" sz="1800" dirty="0" err="1">
                <a:latin typeface="Times New Roman" panose="02020603050405020304" pitchFamily="18" charset="0"/>
                <a:cs typeface="Times New Roman" panose="02020603050405020304" pitchFamily="18" charset="0"/>
              </a:rPr>
              <a:t>presented</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here</a:t>
            </a:r>
            <a:r>
              <a:rPr lang="fr-FR" sz="1800" dirty="0">
                <a:latin typeface="Times New Roman" panose="02020603050405020304" pitchFamily="18" charset="0"/>
                <a:cs typeface="Times New Roman" panose="02020603050405020304" pitchFamily="18" charset="0"/>
              </a:rPr>
              <a:t> can </a:t>
            </a:r>
            <a:r>
              <a:rPr lang="fr-FR" sz="1800" dirty="0" err="1">
                <a:latin typeface="Times New Roman" panose="02020603050405020304" pitchFamily="18" charset="0"/>
                <a:cs typeface="Times New Roman" panose="02020603050405020304" pitchFamily="18" charset="0"/>
              </a:rPr>
              <a:t>be</a:t>
            </a:r>
            <a:r>
              <a:rPr lang="fr-FR" sz="1800" dirty="0">
                <a:latin typeface="Times New Roman" panose="02020603050405020304" pitchFamily="18" charset="0"/>
                <a:cs typeface="Times New Roman" panose="02020603050405020304" pitchFamily="18" charset="0"/>
              </a:rPr>
              <a:t> relevant for </a:t>
            </a:r>
            <a:r>
              <a:rPr lang="fr-FR" sz="1800" dirty="0" err="1">
                <a:latin typeface="Times New Roman" panose="02020603050405020304" pitchFamily="18" charset="0"/>
                <a:cs typeface="Times New Roman" panose="02020603050405020304" pitchFamily="18" charset="0"/>
              </a:rPr>
              <a:t>other</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African</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languages</a:t>
            </a:r>
            <a:r>
              <a:rPr lang="fr-FR" sz="1800" dirty="0">
                <a:latin typeface="Times New Roman" panose="02020603050405020304" pitchFamily="18" charset="0"/>
                <a:cs typeface="Times New Roman" panose="02020603050405020304" pitchFamily="18" charset="0"/>
              </a:rPr>
              <a:t>.</a:t>
            </a:r>
          </a:p>
          <a:p>
            <a:pPr lvl="1" indent="-342900">
              <a:buSzPts val="1800"/>
              <a:buChar char="●"/>
            </a:pPr>
            <a:r>
              <a:rPr lang="fr-FR" sz="1800" dirty="0">
                <a:latin typeface="Times New Roman" panose="02020603050405020304" pitchFamily="18" charset="0"/>
                <a:cs typeface="Times New Roman" panose="02020603050405020304" pitchFamily="18" charset="0"/>
              </a:rPr>
              <a:t>Methods </a:t>
            </a:r>
            <a:r>
              <a:rPr lang="fr-FR" sz="1800" dirty="0" err="1">
                <a:latin typeface="Times New Roman" panose="02020603050405020304" pitchFamily="18" charset="0"/>
                <a:cs typeface="Times New Roman" panose="02020603050405020304" pitchFamily="18" charset="0"/>
              </a:rPr>
              <a:t>used</a:t>
            </a:r>
            <a:r>
              <a:rPr lang="fr-FR" sz="1800" dirty="0">
                <a:latin typeface="Times New Roman" panose="02020603050405020304" pitchFamily="18" charset="0"/>
                <a:cs typeface="Times New Roman" panose="02020603050405020304" pitchFamily="18" charset="0"/>
              </a:rPr>
              <a:t> in </a:t>
            </a:r>
            <a:r>
              <a:rPr lang="fr-FR" sz="1800" dirty="0" err="1">
                <a:latin typeface="Times New Roman" panose="02020603050405020304" pitchFamily="18" charset="0"/>
                <a:cs typeface="Times New Roman" panose="02020603050405020304" pitchFamily="18" charset="0"/>
              </a:rPr>
              <a:t>this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study</a:t>
            </a:r>
            <a:r>
              <a:rPr lang="fr-FR" sz="1800" dirty="0">
                <a:latin typeface="Times New Roman" panose="02020603050405020304" pitchFamily="18" charset="0"/>
                <a:cs typeface="Times New Roman" panose="02020603050405020304" pitchFamily="18" charset="0"/>
              </a:rPr>
              <a:t> are </a:t>
            </a:r>
            <a:r>
              <a:rPr lang="fr-FR" sz="1800" dirty="0" err="1">
                <a:latin typeface="Times New Roman" panose="02020603050405020304" pitchFamily="18" charset="0"/>
                <a:cs typeface="Times New Roman" panose="02020603050405020304" pitchFamily="18" charset="0"/>
              </a:rPr>
              <a:t>transferable</a:t>
            </a:r>
            <a:r>
              <a:rPr lang="fr-FR" sz="1800" dirty="0">
                <a:latin typeface="Times New Roman" panose="02020603050405020304" pitchFamily="18" charset="0"/>
                <a:cs typeface="Times New Roman" panose="02020603050405020304" pitchFamily="18" charset="0"/>
              </a:rPr>
              <a:t> to workflows </a:t>
            </a:r>
            <a:r>
              <a:rPr lang="fr-FR" sz="1800" dirty="0" err="1">
                <a:latin typeface="Times New Roman" panose="02020603050405020304" pitchFamily="18" charset="0"/>
                <a:cs typeface="Times New Roman" panose="02020603050405020304" pitchFamily="18" charset="0"/>
              </a:rPr>
              <a:t>defined</a:t>
            </a:r>
            <a:r>
              <a:rPr lang="fr-FR" sz="1800" dirty="0">
                <a:latin typeface="Times New Roman" panose="02020603050405020304" pitchFamily="18" charset="0"/>
                <a:cs typeface="Times New Roman" panose="02020603050405020304" pitchFamily="18" charset="0"/>
              </a:rPr>
              <a:t> for </a:t>
            </a:r>
            <a:r>
              <a:rPr lang="fr-FR" sz="1800" dirty="0" err="1">
                <a:latin typeface="Times New Roman" panose="02020603050405020304" pitchFamily="18" charset="0"/>
                <a:cs typeface="Times New Roman" panose="02020603050405020304" pitchFamily="18" charset="0"/>
              </a:rPr>
              <a:t>different</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projects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that</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involve</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linguistic</a:t>
            </a:r>
            <a:r>
              <a:rPr lang="fr-FR" sz="1800" dirty="0">
                <a:latin typeface="Times New Roman" panose="02020603050405020304" pitchFamily="18" charset="0"/>
                <a:cs typeface="Times New Roman" panose="02020603050405020304" pitchFamily="18" charset="0"/>
              </a:rPr>
              <a:t> data.</a:t>
            </a:r>
          </a:p>
          <a:p>
            <a:pPr lvl="1" indent="-342900">
              <a:buSzPts val="1800"/>
              <a:buChar char="●"/>
            </a:pPr>
            <a:r>
              <a:rPr lang="en-US" dirty="0">
                <a:latin typeface="Times New Roman" panose="02020603050405020304" pitchFamily="18" charset="0"/>
                <a:cs typeface="Times New Roman" panose="02020603050405020304" pitchFamily="18" charset="0"/>
              </a:rPr>
              <a:t>Perfected methods are going to be used with data in which </a:t>
            </a:r>
            <a:r>
              <a:rPr lang="en-US" dirty="0" err="1">
                <a:latin typeface="Times New Roman" panose="02020603050405020304" pitchFamily="18" charset="0"/>
                <a:cs typeface="Times New Roman" panose="02020603050405020304" pitchFamily="18" charset="0"/>
              </a:rPr>
              <a:t>Bangime</a:t>
            </a:r>
            <a:r>
              <a:rPr lang="en-US" dirty="0">
                <a:latin typeface="Times New Roman" panose="02020603050405020304" pitchFamily="18" charset="0"/>
                <a:cs typeface="Times New Roman" panose="02020603050405020304" pitchFamily="18" charset="0"/>
              </a:rPr>
              <a:t>, the object of study of the current project, will be integrated.</a:t>
            </a:r>
            <a:endParaRPr sz="1800"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id="{128038B4-EED2-4F8F-974E-B44A419A49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32346122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53915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Computational methods in cognate detection</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461757"/>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f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fr" dirty="0">
                <a:latin typeface="Times New Roman" panose="02020603050405020304" pitchFamily="18" charset="0"/>
                <a:cs typeface="Times New Roman" panose="02020603050405020304" pitchFamily="18" charset="0"/>
              </a:rPr>
              <a:t>Computationally, it is generally understood that cognate detection involves two major steps (Rama et al 2018: 4):</a:t>
            </a:r>
            <a:endParaRPr dirty="0">
              <a:latin typeface="Times New Roman" panose="02020603050405020304" pitchFamily="18" charset="0"/>
              <a:cs typeface="Times New Roman" panose="02020603050405020304" pitchFamily="18" charset="0"/>
            </a:endParaRPr>
          </a:p>
          <a:p>
            <a:pPr marL="914400" lvl="1" indent="-317500" algn="l" rtl="0">
              <a:spcBef>
                <a:spcPts val="0"/>
              </a:spcBef>
              <a:spcAft>
                <a:spcPts val="0"/>
              </a:spcAft>
              <a:buSzPts val="1400"/>
              <a:buChar char="○"/>
            </a:pPr>
            <a:r>
              <a:rPr lang="fr" sz="1600" dirty="0">
                <a:latin typeface="Times New Roman" panose="02020603050405020304" pitchFamily="18" charset="0"/>
                <a:cs typeface="Times New Roman" panose="02020603050405020304" pitchFamily="18" charset="0"/>
              </a:rPr>
              <a:t>Word similarity calculation: how close, often phonetically, are groups of words?</a:t>
            </a:r>
            <a:endParaRPr sz="1600" dirty="0">
              <a:latin typeface="Times New Roman" panose="02020603050405020304" pitchFamily="18" charset="0"/>
              <a:cs typeface="Times New Roman" panose="02020603050405020304" pitchFamily="18" charset="0"/>
            </a:endParaRPr>
          </a:p>
          <a:p>
            <a:pPr marL="914400" lvl="1" indent="-317500" algn="l" rtl="0">
              <a:spcBef>
                <a:spcPts val="0"/>
              </a:spcBef>
              <a:spcAft>
                <a:spcPts val="0"/>
              </a:spcAft>
              <a:buSzPts val="1400"/>
              <a:buChar char="○"/>
            </a:pPr>
            <a:r>
              <a:rPr lang="fr" sz="1600" dirty="0">
                <a:latin typeface="Times New Roman" panose="02020603050405020304" pitchFamily="18" charset="0"/>
                <a:cs typeface="Times New Roman" panose="02020603050405020304" pitchFamily="18" charset="0"/>
              </a:rPr>
              <a:t>Cognate set partitioning : proposing sets and putting proposed cognates in these sets.</a:t>
            </a:r>
          </a:p>
          <a:p>
            <a:pPr marL="596900" lvl="1" indent="0" algn="l" rtl="0">
              <a:spcBef>
                <a:spcPts val="0"/>
              </a:spcBef>
              <a:spcAft>
                <a:spcPts val="0"/>
              </a:spcAft>
              <a:buSzPts val="1400"/>
              <a:buNone/>
            </a:pP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fr" dirty="0">
                <a:latin typeface="Times New Roman" panose="02020603050405020304" pitchFamily="18" charset="0"/>
                <a:cs typeface="Times New Roman" panose="02020603050405020304" pitchFamily="18" charset="0"/>
              </a:rPr>
              <a:t>A third stage induced by this two-step approach is phonetic alignment - cognate sets are aligned (List et al 2022:90).</a:t>
            </a:r>
          </a:p>
          <a:p>
            <a:pPr lvl="1" indent="-342900">
              <a:buSzPts val="1800"/>
              <a:buChar char="●"/>
            </a:pPr>
            <a:r>
              <a:rPr lang="fr" sz="1600" dirty="0">
                <a:latin typeface="Times New Roman" panose="02020603050405020304" pitchFamily="18" charset="0"/>
                <a:cs typeface="Times New Roman" panose="02020603050405020304" pitchFamily="18" charset="0"/>
              </a:rPr>
              <a:t>Align the proposed cognate sets for further analysis.</a:t>
            </a:r>
            <a:endParaRPr sz="1600"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id="{E0F84661-C748-4C84-BDDC-54F21B76E7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Times New Roman" panose="02020603050405020304" pitchFamily="18" charset="0"/>
                <a:cs typeface="Times New Roman" panose="02020603050405020304" pitchFamily="18" charset="0"/>
              </a:rPr>
              <a:t>Computational methods in cognate detection</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574625"/>
            <a:ext cx="8520600" cy="39942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dirty="0">
                <a:latin typeface="Times New Roman" panose="02020603050405020304" pitchFamily="18" charset="0"/>
                <a:cs typeface="Times New Roman" panose="02020603050405020304" pitchFamily="18" charset="0"/>
              </a:rPr>
              <a:t>Alignment analyses have the advantage of :</a:t>
            </a:r>
          </a:p>
          <a:p>
            <a:pPr lvl="1" indent="-342900">
              <a:buSzPts val="1800"/>
              <a:buChar char="●"/>
            </a:pPr>
            <a:r>
              <a:rPr lang="fr" dirty="0">
                <a:latin typeface="Times New Roman" panose="02020603050405020304" pitchFamily="18" charset="0"/>
                <a:cs typeface="Times New Roman" panose="02020603050405020304" pitchFamily="18" charset="0"/>
              </a:rPr>
              <a:t>helping to model differences between sequences.</a:t>
            </a:r>
          </a:p>
          <a:p>
            <a:pPr lvl="1" indent="-342900">
              <a:buSzPts val="1800"/>
              <a:buChar char="●"/>
            </a:pPr>
            <a:r>
              <a:rPr lang="fr" dirty="0">
                <a:latin typeface="Times New Roman" panose="02020603050405020304" pitchFamily="18" charset="0"/>
                <a:cs typeface="Times New Roman" panose="02020603050405020304" pitchFamily="18" charset="0"/>
              </a:rPr>
              <a:t>allowing us to compare sequences i.e. cognates. </a:t>
            </a:r>
            <a:endParaRPr lang="en-US" dirty="0">
              <a:latin typeface="Times New Roman" panose="02020603050405020304" pitchFamily="18" charset="0"/>
              <a:cs typeface="Times New Roman" panose="02020603050405020304" pitchFamily="18" charset="0"/>
            </a:endParaRPr>
          </a:p>
          <a:p>
            <a:pPr lvl="1" indent="-342900">
              <a:buSzPts val="1800"/>
              <a:buChar char="●"/>
            </a:pPr>
            <a:endParaRPr lang="en-US" dirty="0">
              <a:latin typeface="Times New Roman" panose="02020603050405020304" pitchFamily="18" charset="0"/>
              <a:cs typeface="Times New Roman" panose="02020603050405020304" pitchFamily="18" charset="0"/>
            </a:endParaRPr>
          </a:p>
          <a:p>
            <a:pPr marL="114300" indent="0">
              <a:buNone/>
            </a:pPr>
            <a:endParaRPr lang="fr" dirty="0">
              <a:latin typeface="Times New Roman" panose="02020603050405020304" pitchFamily="18" charset="0"/>
              <a:cs typeface="Times New Roman" panose="02020603050405020304" pitchFamily="18" charset="0"/>
            </a:endParaRPr>
          </a:p>
        </p:txBody>
      </p:sp>
      <p:pic>
        <p:nvPicPr>
          <p:cNvPr id="4" name="Google Shape;80;p17">
            <a:extLst>
              <a:ext uri="{FF2B5EF4-FFF2-40B4-BE49-F238E27FC236}">
                <a16:creationId xmlns:a16="http://schemas.microsoft.com/office/drawing/2014/main" id="{FE714E29-7538-4529-881D-7AFE701E613E}"/>
              </a:ext>
            </a:extLst>
          </p:cNvPr>
          <p:cNvPicPr preferRelativeResize="0"/>
          <p:nvPr/>
        </p:nvPicPr>
        <p:blipFill>
          <a:blip r:embed="rId3">
            <a:alphaModFix/>
          </a:blip>
          <a:stretch>
            <a:fillRect/>
          </a:stretch>
        </p:blipFill>
        <p:spPr>
          <a:xfrm>
            <a:off x="370804" y="1518877"/>
            <a:ext cx="7769050" cy="1525350"/>
          </a:xfrm>
          <a:prstGeom prst="rect">
            <a:avLst/>
          </a:prstGeom>
          <a:solidFill>
            <a:schemeClr val="accent2">
              <a:lumMod val="50000"/>
            </a:schemeClr>
          </a:solidFill>
          <a:ln w="38100">
            <a:solidFill>
              <a:schemeClr val="accent2">
                <a:lumMod val="50000"/>
              </a:schemeClr>
            </a:solidFill>
          </a:ln>
        </p:spPr>
      </p:pic>
      <p:pic>
        <p:nvPicPr>
          <p:cNvPr id="5" name="Google Shape;81;p17">
            <a:extLst>
              <a:ext uri="{FF2B5EF4-FFF2-40B4-BE49-F238E27FC236}">
                <a16:creationId xmlns:a16="http://schemas.microsoft.com/office/drawing/2014/main" id="{3A5F00B9-1AB7-4A5D-8789-137FC0DAD05C}"/>
              </a:ext>
            </a:extLst>
          </p:cNvPr>
          <p:cNvPicPr preferRelativeResize="0"/>
          <p:nvPr/>
        </p:nvPicPr>
        <p:blipFill>
          <a:blip r:embed="rId4">
            <a:alphaModFix/>
          </a:blip>
          <a:stretch>
            <a:fillRect/>
          </a:stretch>
        </p:blipFill>
        <p:spPr>
          <a:xfrm>
            <a:off x="311700" y="3173339"/>
            <a:ext cx="7897729" cy="1525350"/>
          </a:xfrm>
          <a:prstGeom prst="rect">
            <a:avLst/>
          </a:prstGeom>
          <a:noFill/>
          <a:ln w="38100">
            <a:solidFill>
              <a:schemeClr val="accent2">
                <a:lumMod val="50000"/>
              </a:schemeClr>
            </a:solidFill>
          </a:ln>
        </p:spPr>
      </p:pic>
      <p:sp>
        <p:nvSpPr>
          <p:cNvPr id="2" name="Espace réservé du numéro de diapositive 1">
            <a:extLst>
              <a:ext uri="{FF2B5EF4-FFF2-40B4-BE49-F238E27FC236}">
                <a16:creationId xmlns:a16="http://schemas.microsoft.com/office/drawing/2014/main" id="{01F71834-563D-4F9D-9DAD-C8ABB3047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extLst>
      <p:ext uri="{BB962C8B-B14F-4D97-AF65-F5344CB8AC3E}">
        <p14:creationId xmlns:p14="http://schemas.microsoft.com/office/powerpoint/2010/main" val="3948192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SzPts val="990"/>
              <a:buNone/>
            </a:pPr>
            <a:r>
              <a:rPr lang="fr" dirty="0">
                <a:solidFill>
                  <a:schemeClr val="dk2"/>
                </a:solidFill>
                <a:latin typeface="Times New Roman" panose="02020603050405020304" pitchFamily="18" charset="0"/>
                <a:cs typeface="Times New Roman" panose="02020603050405020304" pitchFamily="18" charset="0"/>
              </a:rPr>
              <a:t>Data in this study: the raw data</a:t>
            </a:r>
            <a:endParaRPr dirty="0">
              <a:latin typeface="Times New Roman" panose="02020603050405020304" pitchFamily="18" charset="0"/>
              <a:cs typeface="Times New Roman" panose="02020603050405020304" pitchFamily="18" charset="0"/>
            </a:endParaRPr>
          </a:p>
        </p:txBody>
      </p:sp>
      <p:sp>
        <p:nvSpPr>
          <p:cNvPr id="111" name="Google Shape;111;p22"/>
          <p:cNvSpPr txBox="1">
            <a:spLocks noGrp="1"/>
          </p:cNvSpPr>
          <p:nvPr>
            <p:ph type="body" idx="1"/>
          </p:nvPr>
        </p:nvSpPr>
        <p:spPr>
          <a:xfrm>
            <a:off x="311700" y="572700"/>
            <a:ext cx="8520600" cy="399617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sz="1600" dirty="0">
                <a:latin typeface="Times New Roman" panose="02020603050405020304" pitchFamily="18" charset="0"/>
                <a:cs typeface="Times New Roman" panose="02020603050405020304" pitchFamily="18" charset="0"/>
              </a:rPr>
              <a:t>Data is from the Dogon and Bangime Linguistics project.</a:t>
            </a:r>
          </a:p>
          <a:p>
            <a:pPr marL="457200" lvl="0" indent="-342900" algn="l" rtl="0">
              <a:spcBef>
                <a:spcPts val="0"/>
              </a:spcBef>
              <a:spcAft>
                <a:spcPts val="0"/>
              </a:spcAft>
              <a:buSzPts val="1800"/>
              <a:buChar char="●"/>
            </a:pPr>
            <a:r>
              <a:rPr lang="fr" sz="1600" dirty="0">
                <a:latin typeface="Times New Roman" panose="02020603050405020304" pitchFamily="18" charset="0"/>
                <a:cs typeface="Times New Roman" panose="02020603050405020304" pitchFamily="18" charset="0"/>
              </a:rPr>
              <a:t>Data similar to data curated by linguists working on the field.</a:t>
            </a:r>
            <a:endParaRPr lang="en-US" sz="17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EB0C783A-1625-4D31-8116-E102761BBE30}"/>
              </a:ext>
            </a:extLst>
          </p:cNvPr>
          <p:cNvPicPr>
            <a:picLocks noChangeAspect="1"/>
          </p:cNvPicPr>
          <p:nvPr/>
        </p:nvPicPr>
        <p:blipFill>
          <a:blip r:embed="rId3"/>
          <a:stretch>
            <a:fillRect/>
          </a:stretch>
        </p:blipFill>
        <p:spPr>
          <a:xfrm>
            <a:off x="665629" y="1485901"/>
            <a:ext cx="7431113" cy="2995878"/>
          </a:xfrm>
          <a:prstGeom prst="rect">
            <a:avLst/>
          </a:prstGeom>
          <a:ln w="57150">
            <a:solidFill>
              <a:schemeClr val="accent2">
                <a:lumMod val="50000"/>
              </a:schemeClr>
            </a:solidFill>
          </a:ln>
        </p:spPr>
      </p:pic>
      <p:sp>
        <p:nvSpPr>
          <p:cNvPr id="2" name="Espace réservé du numéro de diapositive 1">
            <a:extLst>
              <a:ext uri="{FF2B5EF4-FFF2-40B4-BE49-F238E27FC236}">
                <a16:creationId xmlns:a16="http://schemas.microsoft.com/office/drawing/2014/main" id="{DA225571-0C4C-48BC-AE87-9502EF697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1982</TotalTime>
  <Words>2123</Words>
  <Application>Microsoft Office PowerPoint</Application>
  <PresentationFormat>Affichage à l'écran (16:9)</PresentationFormat>
  <Paragraphs>237</Paragraphs>
  <Slides>25</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Calibri</vt:lpstr>
      <vt:lpstr>Calibri Light</vt:lpstr>
      <vt:lpstr>Times New Roman</vt:lpstr>
      <vt:lpstr>Thème Office</vt:lpstr>
      <vt:lpstr>    computer-assisted historical language comparison: an African linguistics perspective</vt:lpstr>
      <vt:lpstr>Outline</vt:lpstr>
      <vt:lpstr>Introduction</vt:lpstr>
      <vt:lpstr>Introduction</vt:lpstr>
      <vt:lpstr>Objectives</vt:lpstr>
      <vt:lpstr>Significance</vt:lpstr>
      <vt:lpstr>Computational methods in cognate detection</vt:lpstr>
      <vt:lpstr>Computational methods in cognate detection</vt:lpstr>
      <vt:lpstr>Data in this study: the raw data</vt:lpstr>
      <vt:lpstr>Data in this study: data cleaning steps </vt:lpstr>
      <vt:lpstr>Data in this study:data cleaning steps </vt:lpstr>
      <vt:lpstr>Data in this study: data cleaning steps </vt:lpstr>
      <vt:lpstr>Data in this study: data cleaning steps </vt:lpstr>
      <vt:lpstr>Cognate detection: the input</vt:lpstr>
      <vt:lpstr>Cognate detection: the input</vt:lpstr>
      <vt:lpstr>Cognate detection: the input</vt:lpstr>
      <vt:lpstr>Cognate detection: the cognate set</vt:lpstr>
      <vt:lpstr>Cognate detection: the cognate set</vt:lpstr>
      <vt:lpstr>Cognate detection: the cognate set </vt:lpstr>
      <vt:lpstr>Cognate detection: the cognate set </vt:lpstr>
      <vt:lpstr>Conclusion </vt:lpstr>
      <vt:lpstr>Data in this study: the raw data</vt:lpstr>
      <vt:lpstr> </vt:lpstr>
      <vt:lpstr>Bibliography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effects in computer-assisted approaches to Dogon historical linguistics</dc:title>
  <dc:creator>promise Dodzi</dc:creator>
  <cp:lastModifiedBy>promise Dodzi</cp:lastModifiedBy>
  <cp:revision>74</cp:revision>
  <dcterms:modified xsi:type="dcterms:W3CDTF">2024-06-19T13:59:45Z</dcterms:modified>
</cp:coreProperties>
</file>