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22" autoAdjust="0"/>
  </p:normalViewPr>
  <p:slideViewPr>
    <p:cSldViewPr snapToGrid="0">
      <p:cViewPr varScale="1">
        <p:scale>
          <a:sx n="68" d="100"/>
          <a:sy n="68" d="100"/>
        </p:scale>
        <p:origin x="9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Time management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534" y="1882907"/>
            <a:ext cx="11281892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4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member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responsibility</a:t>
            </a:r>
          </a:p>
          <a:p>
            <a:endParaRPr lang="en-US" sz="40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Ntando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Mniki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Project Manager</a:t>
            </a:r>
          </a:p>
          <a:p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Joseph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Lumbahe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Hardware Technician</a:t>
            </a:r>
          </a:p>
          <a:p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Masango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HardwareTechnician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Liyakhanya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Candy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Tabata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Frontend Developer</a:t>
            </a:r>
          </a:p>
          <a:p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Myataza</a:t>
            </a:r>
            <a:r>
              <a:rPr lang="en-ZA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Backend Developer</a:t>
            </a:r>
          </a:p>
          <a:p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Onke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ZA" sz="32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Cetywayo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ZA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Analyst</a:t>
            </a:r>
            <a:endParaRPr lang="en-ZA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 txBox="1">
            <a:spLocks/>
          </p:cNvSpPr>
          <p:nvPr/>
        </p:nvSpPr>
        <p:spPr>
          <a:xfrm>
            <a:off x="446534" y="610645"/>
            <a:ext cx="10993546" cy="977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 automation and security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Project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40381" y="2022776"/>
            <a:ext cx="3740727" cy="187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19200" y="4197928"/>
            <a:ext cx="3740727" cy="187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</a:p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</a:p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1563" y="4197927"/>
            <a:ext cx="3740727" cy="187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8" idx="6"/>
            <a:endCxn id="9" idx="2"/>
          </p:cNvCxnSpPr>
          <p:nvPr/>
        </p:nvCxnSpPr>
        <p:spPr>
          <a:xfrm flipV="1">
            <a:off x="4959927" y="5133109"/>
            <a:ext cx="2701636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</p:cNvCxnSpPr>
          <p:nvPr/>
        </p:nvCxnSpPr>
        <p:spPr>
          <a:xfrm flipV="1">
            <a:off x="4412110" y="3740744"/>
            <a:ext cx="703681" cy="73109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</p:cNvCxnSpPr>
          <p:nvPr/>
        </p:nvCxnSpPr>
        <p:spPr>
          <a:xfrm>
            <a:off x="7633291" y="3619231"/>
            <a:ext cx="703680" cy="7415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Human </a:t>
            </a:r>
            <a:r>
              <a:rPr lang="en-ZA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computer </a:t>
            </a:r>
            <a:r>
              <a:rPr lang="en-ZA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endParaRPr lang="en-ZA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2838" y="2042539"/>
            <a:ext cx="1898071" cy="9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QUESTIONNARE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0909" y="3094004"/>
            <a:ext cx="1898071" cy="9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1810" y="5308617"/>
            <a:ext cx="1898071" cy="9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3739" y="4184534"/>
            <a:ext cx="1898071" cy="9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6596569" y="4668414"/>
            <a:ext cx="949035" cy="527490"/>
          </a:xfrm>
          <a:prstGeom prst="bentConnector3">
            <a:avLst>
              <a:gd name="adj1" fmla="val 100399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4668980" y="3617979"/>
            <a:ext cx="949035" cy="527490"/>
          </a:xfrm>
          <a:prstGeom prst="bentConnector3">
            <a:avLst>
              <a:gd name="adj1" fmla="val 100399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770909" y="2478973"/>
            <a:ext cx="949035" cy="527490"/>
          </a:xfrm>
          <a:prstGeom prst="bentConnector3">
            <a:avLst>
              <a:gd name="adj1" fmla="val 100399"/>
            </a:avLst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3607936" y="4135245"/>
            <a:ext cx="1061044" cy="533169"/>
          </a:xfrm>
          <a:prstGeom prst="bentConnector3">
            <a:avLst>
              <a:gd name="adj1" fmla="val 10170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69382" y="2042539"/>
            <a:ext cx="3449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we designed the interface</a:t>
            </a:r>
            <a:endParaRPr lang="en-Z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9954" y="601442"/>
            <a:ext cx="11249025" cy="96996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ZA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Database </a:t>
            </a:r>
            <a:r>
              <a:rPr lang="en-ZA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ZA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296" y="2148446"/>
            <a:ext cx="180109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USER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773296" y="3254717"/>
            <a:ext cx="180109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ROOM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761571" y="4360988"/>
            <a:ext cx="180109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SENSORS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761570" y="5467259"/>
            <a:ext cx="1801091" cy="84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EVENTS</a:t>
            </a:r>
            <a:endParaRPr lang="en-ZA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76397" y="5206116"/>
            <a:ext cx="0" cy="218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3841" y="3015041"/>
            <a:ext cx="0" cy="218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62117" y="4099845"/>
            <a:ext cx="0" cy="218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66757" y="1658884"/>
            <a:ext cx="14068" cy="519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23" y="1571405"/>
            <a:ext cx="254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u="sng" dirty="0" smtClean="0"/>
              <a:t>components</a:t>
            </a:r>
            <a:endParaRPr lang="en-ZA" sz="32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859781" y="1596023"/>
            <a:ext cx="2763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u="sng" dirty="0" smtClean="0"/>
              <a:t>How it works</a:t>
            </a:r>
            <a:endParaRPr lang="en-ZA" sz="3200" b="1" u="sng" dirty="0"/>
          </a:p>
        </p:txBody>
      </p:sp>
      <p:sp>
        <p:nvSpPr>
          <p:cNvPr id="25" name="Rectangle 24"/>
          <p:cNvSpPr/>
          <p:nvPr/>
        </p:nvSpPr>
        <p:spPr>
          <a:xfrm>
            <a:off x="4745609" y="2402123"/>
            <a:ext cx="1163781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MOTION</a:t>
            </a:r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3768017" y="3213159"/>
            <a:ext cx="1220692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CAMERA</a:t>
            </a:r>
            <a:endParaRPr lang="en-ZA" dirty="0"/>
          </a:p>
        </p:txBody>
      </p:sp>
      <p:sp>
        <p:nvSpPr>
          <p:cNvPr id="27" name="Rectangle 26"/>
          <p:cNvSpPr/>
          <p:nvPr/>
        </p:nvSpPr>
        <p:spPr>
          <a:xfrm>
            <a:off x="5564096" y="5422007"/>
            <a:ext cx="1814199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SEND NOTIFICATION</a:t>
            </a:r>
            <a:endParaRPr lang="en-ZA" dirty="0"/>
          </a:p>
        </p:txBody>
      </p:sp>
      <p:sp>
        <p:nvSpPr>
          <p:cNvPr id="28" name="Rectangle 27"/>
          <p:cNvSpPr/>
          <p:nvPr/>
        </p:nvSpPr>
        <p:spPr>
          <a:xfrm>
            <a:off x="5564096" y="3213159"/>
            <a:ext cx="1220692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LIGHT</a:t>
            </a:r>
            <a:endParaRPr lang="en-ZA" dirty="0"/>
          </a:p>
        </p:txBody>
      </p:sp>
      <p:sp>
        <p:nvSpPr>
          <p:cNvPr id="29" name="Rectangle 28"/>
          <p:cNvSpPr/>
          <p:nvPr/>
        </p:nvSpPr>
        <p:spPr>
          <a:xfrm>
            <a:off x="3276067" y="5422007"/>
            <a:ext cx="1717963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DATABASE</a:t>
            </a:r>
            <a:endParaRPr lang="en-ZA" dirty="0"/>
          </a:p>
        </p:txBody>
      </p:sp>
      <p:sp>
        <p:nvSpPr>
          <p:cNvPr id="30" name="Rectangle 29"/>
          <p:cNvSpPr/>
          <p:nvPr/>
        </p:nvSpPr>
        <p:spPr>
          <a:xfrm>
            <a:off x="4128547" y="4615103"/>
            <a:ext cx="1655721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TAKE PHOTO</a:t>
            </a:r>
            <a:endParaRPr lang="en-ZA" dirty="0"/>
          </a:p>
        </p:txBody>
      </p:sp>
      <p:cxnSp>
        <p:nvCxnSpPr>
          <p:cNvPr id="34" name="Elbow Connector 33"/>
          <p:cNvCxnSpPr/>
          <p:nvPr/>
        </p:nvCxnSpPr>
        <p:spPr>
          <a:xfrm rot="10800000" flipV="1">
            <a:off x="4195395" y="2831593"/>
            <a:ext cx="497380" cy="369212"/>
          </a:xfrm>
          <a:prstGeom prst="bentConnector3">
            <a:avLst>
              <a:gd name="adj1" fmla="val 1009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945868" y="2842208"/>
            <a:ext cx="457148" cy="334481"/>
          </a:xfrm>
          <a:prstGeom prst="bentConnector3">
            <a:avLst>
              <a:gd name="adj1" fmla="val 992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2"/>
          </p:cNvCxnSpPr>
          <p:nvPr/>
        </p:nvCxnSpPr>
        <p:spPr>
          <a:xfrm>
            <a:off x="4378363" y="3689343"/>
            <a:ext cx="0" cy="92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78363" y="4258442"/>
            <a:ext cx="17960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2"/>
          </p:cNvCxnSpPr>
          <p:nvPr/>
        </p:nvCxnSpPr>
        <p:spPr>
          <a:xfrm>
            <a:off x="6174442" y="3689343"/>
            <a:ext cx="0" cy="581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3626106" y="4976112"/>
            <a:ext cx="464236" cy="339108"/>
          </a:xfrm>
          <a:prstGeom prst="bentConnector3">
            <a:avLst>
              <a:gd name="adj1" fmla="val 1015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5821380" y="5011500"/>
            <a:ext cx="506171" cy="336794"/>
          </a:xfrm>
          <a:prstGeom prst="bentConnector3">
            <a:avLst>
              <a:gd name="adj1" fmla="val 1000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67872" y="4500081"/>
            <a:ext cx="1941341" cy="51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TEMPERATURE</a:t>
            </a:r>
            <a:endParaRPr lang="en-ZA" dirty="0"/>
          </a:p>
        </p:txBody>
      </p:sp>
      <p:sp>
        <p:nvSpPr>
          <p:cNvPr id="71" name="Rectangle 70"/>
          <p:cNvSpPr/>
          <p:nvPr/>
        </p:nvSpPr>
        <p:spPr>
          <a:xfrm>
            <a:off x="7768557" y="5368690"/>
            <a:ext cx="1220692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TEMP&gt;20</a:t>
            </a:r>
            <a:endParaRPr lang="en-ZA" dirty="0"/>
          </a:p>
        </p:txBody>
      </p:sp>
      <p:sp>
        <p:nvSpPr>
          <p:cNvPr id="72" name="Rectangle 71"/>
          <p:cNvSpPr/>
          <p:nvPr/>
        </p:nvSpPr>
        <p:spPr>
          <a:xfrm>
            <a:off x="10326995" y="5348294"/>
            <a:ext cx="1376575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TEMP&gt;40</a:t>
            </a:r>
            <a:endParaRPr lang="en-ZA" dirty="0"/>
          </a:p>
        </p:txBody>
      </p:sp>
      <p:cxnSp>
        <p:nvCxnSpPr>
          <p:cNvPr id="106" name="Elbow Connector 105"/>
          <p:cNvCxnSpPr/>
          <p:nvPr/>
        </p:nvCxnSpPr>
        <p:spPr>
          <a:xfrm rot="10800000" flipV="1">
            <a:off x="8311038" y="5020545"/>
            <a:ext cx="456834" cy="330540"/>
          </a:xfrm>
          <a:prstGeom prst="bentConnector3">
            <a:avLst>
              <a:gd name="adj1" fmla="val 992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10717679" y="5003647"/>
            <a:ext cx="468605" cy="296565"/>
          </a:xfrm>
          <a:prstGeom prst="bentConnector3">
            <a:avLst>
              <a:gd name="adj1" fmla="val 1010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3477491" y="6608931"/>
            <a:ext cx="7708793" cy="27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1186284" y="5824478"/>
            <a:ext cx="21040" cy="76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3477491" y="5898191"/>
            <a:ext cx="2771" cy="71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6471195" y="5925900"/>
            <a:ext cx="2771" cy="71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90342" y="6312387"/>
            <a:ext cx="4288561" cy="0"/>
          </a:xfrm>
          <a:prstGeom prst="line">
            <a:avLst/>
          </a:prstGeom>
          <a:ln w="28575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382093" y="5713235"/>
            <a:ext cx="1" cy="588954"/>
          </a:xfrm>
          <a:prstGeom prst="line">
            <a:avLst/>
          </a:prstGeom>
          <a:ln w="28575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4086764" y="5888240"/>
            <a:ext cx="14068" cy="422867"/>
          </a:xfrm>
          <a:prstGeom prst="straightConnector1">
            <a:avLst/>
          </a:prstGeom>
          <a:ln w="28575" cap="sq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1761671" y="3451251"/>
            <a:ext cx="38149" cy="33012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6864228" y="3451251"/>
            <a:ext cx="4897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282249" y="6748003"/>
            <a:ext cx="8517571" cy="4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3276067" y="5925900"/>
            <a:ext cx="0" cy="822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731058" y="2211010"/>
            <a:ext cx="1163781" cy="4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LIGHT SENSOR</a:t>
            </a:r>
            <a:endParaRPr lang="en-ZA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12948" y="2710105"/>
            <a:ext cx="0" cy="741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4388" y="703385"/>
            <a:ext cx="776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ENGINEERING</a:t>
            </a:r>
            <a:endParaRPr lang="en-ZA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854" y="1959892"/>
            <a:ext cx="2175164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182" y="3997562"/>
            <a:ext cx="2175164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1346" y="5016397"/>
            <a:ext cx="2175164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1018" y="2978727"/>
            <a:ext cx="2175164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1456" y="2230582"/>
            <a:ext cx="39208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we designed the whole product</a:t>
            </a:r>
            <a:endParaRPr lang="en-ZA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951018" y="2382982"/>
            <a:ext cx="1163782" cy="1385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4987" y="4427053"/>
            <a:ext cx="1163782" cy="1385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26182" y="3408218"/>
            <a:ext cx="1163782" cy="1385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92410" y="4440907"/>
            <a:ext cx="14068" cy="575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82717" y="3422072"/>
            <a:ext cx="14068" cy="575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07553" y="2412154"/>
            <a:ext cx="14068" cy="575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30330"/>
          </a:xfrm>
        </p:spPr>
        <p:txBody>
          <a:bodyPr>
            <a:normAutofit/>
          </a:bodyPr>
          <a:lstStyle/>
          <a:p>
            <a:r>
              <a:rPr lang="en-ZA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Conclusion</a:t>
            </a:r>
            <a:endParaRPr lang="en-ZA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933135"/>
            <a:ext cx="11380762" cy="48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100</Words>
  <Application>Microsoft Office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PowerPoint Presentation</vt:lpstr>
      <vt:lpstr>                    Project overview</vt:lpstr>
      <vt:lpstr>        Human computer interaction</vt:lpstr>
      <vt:lpstr>                      Database overview</vt:lpstr>
      <vt:lpstr>PowerPoint Presentation</vt:lpstr>
      <vt:lpstr>                        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2019-10-23T23:50:18Z</dcterms:created>
  <dcterms:modified xsi:type="dcterms:W3CDTF">2019-10-31T09:26:25Z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