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256" r:id="rId3"/>
    <p:sldId id="5110" r:id="rId5"/>
    <p:sldId id="5166" r:id="rId6"/>
    <p:sldId id="5167" r:id="rId7"/>
    <p:sldId id="5168" r:id="rId8"/>
    <p:sldId id="5169" r:id="rId9"/>
    <p:sldId id="5177" r:id="rId10"/>
    <p:sldId id="5170" r:id="rId11"/>
    <p:sldId id="5190" r:id="rId12"/>
    <p:sldId id="5178" r:id="rId13"/>
    <p:sldId id="5203" r:id="rId14"/>
    <p:sldId id="5171" r:id="rId15"/>
    <p:sldId id="5204" r:id="rId16"/>
    <p:sldId id="5188" r:id="rId17"/>
    <p:sldId id="5187" r:id="rId18"/>
    <p:sldId id="5189" r:id="rId19"/>
    <p:sldId id="5172" r:id="rId20"/>
    <p:sldId id="5173" r:id="rId21"/>
    <p:sldId id="5174" r:id="rId22"/>
    <p:sldId id="5175" r:id="rId23"/>
    <p:sldId id="5179" r:id="rId24"/>
    <p:sldId id="5205" r:id="rId25"/>
    <p:sldId id="5165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4" userDrawn="1">
          <p15:clr>
            <a:srgbClr val="A4A3A4"/>
          </p15:clr>
        </p15:guide>
        <p15:guide id="2" pos="3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294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69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7.xml"/><Relationship Id="rId2" Type="http://schemas.openxmlformats.org/officeDocument/2006/relationships/tags" Target="../tags/tag636.xml"/><Relationship Id="rId1" Type="http://schemas.openxmlformats.org/officeDocument/2006/relationships/tags" Target="../tags/tag63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1.xml"/><Relationship Id="rId3" Type="http://schemas.openxmlformats.org/officeDocument/2006/relationships/tags" Target="../tags/tag640.xml"/><Relationship Id="rId2" Type="http://schemas.openxmlformats.org/officeDocument/2006/relationships/tags" Target="../tags/tag639.xml"/><Relationship Id="rId1" Type="http://schemas.openxmlformats.org/officeDocument/2006/relationships/tags" Target="../tags/tag638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5.xml"/><Relationship Id="rId3" Type="http://schemas.openxmlformats.org/officeDocument/2006/relationships/tags" Target="../tags/tag644.xml"/><Relationship Id="rId2" Type="http://schemas.openxmlformats.org/officeDocument/2006/relationships/tags" Target="../tags/tag643.xml"/><Relationship Id="rId1" Type="http://schemas.openxmlformats.org/officeDocument/2006/relationships/tags" Target="../tags/tag64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9.xml"/><Relationship Id="rId3" Type="http://schemas.openxmlformats.org/officeDocument/2006/relationships/tags" Target="../tags/tag648.xml"/><Relationship Id="rId2" Type="http://schemas.openxmlformats.org/officeDocument/2006/relationships/tags" Target="../tags/tag647.xml"/><Relationship Id="rId1" Type="http://schemas.openxmlformats.org/officeDocument/2006/relationships/tags" Target="../tags/tag64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2.xml"/><Relationship Id="rId2" Type="http://schemas.openxmlformats.org/officeDocument/2006/relationships/tags" Target="../tags/tag651.xml"/><Relationship Id="rId1" Type="http://schemas.openxmlformats.org/officeDocument/2006/relationships/tags" Target="../tags/tag65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" Type="http://schemas.openxmlformats.org/officeDocument/2006/relationships/tags" Target="../tags/tag65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" Type="http://schemas.openxmlformats.org/officeDocument/2006/relationships/tags" Target="../tags/tag65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3.xml"/><Relationship Id="rId3" Type="http://schemas.openxmlformats.org/officeDocument/2006/relationships/tags" Target="../tags/tag662.xml"/><Relationship Id="rId2" Type="http://schemas.openxmlformats.org/officeDocument/2006/relationships/tags" Target="../tags/tag661.xml"/><Relationship Id="rId1" Type="http://schemas.openxmlformats.org/officeDocument/2006/relationships/tags" Target="../tags/tag66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72.xml"/><Relationship Id="rId8" Type="http://schemas.openxmlformats.org/officeDocument/2006/relationships/tags" Target="../tags/tag671.xml"/><Relationship Id="rId7" Type="http://schemas.openxmlformats.org/officeDocument/2006/relationships/tags" Target="../tags/tag670.xml"/><Relationship Id="rId6" Type="http://schemas.openxmlformats.org/officeDocument/2006/relationships/tags" Target="../tags/tag669.xml"/><Relationship Id="rId5" Type="http://schemas.openxmlformats.org/officeDocument/2006/relationships/tags" Target="../tags/tag668.xml"/><Relationship Id="rId4" Type="http://schemas.openxmlformats.org/officeDocument/2006/relationships/tags" Target="../tags/tag667.xml"/><Relationship Id="rId3" Type="http://schemas.openxmlformats.org/officeDocument/2006/relationships/tags" Target="../tags/tag666.xml"/><Relationship Id="rId2" Type="http://schemas.openxmlformats.org/officeDocument/2006/relationships/tags" Target="../tags/tag665.xml"/><Relationship Id="rId13" Type="http://schemas.openxmlformats.org/officeDocument/2006/relationships/notesSlide" Target="../notesSlides/notesSlide18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674.xml"/><Relationship Id="rId10" Type="http://schemas.openxmlformats.org/officeDocument/2006/relationships/tags" Target="../tags/tag673.xml"/><Relationship Id="rId1" Type="http://schemas.openxmlformats.org/officeDocument/2006/relationships/tags" Target="../tags/tag66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9.xml"/><Relationship Id="rId4" Type="http://schemas.openxmlformats.org/officeDocument/2006/relationships/tags" Target="../tags/tag678.xml"/><Relationship Id="rId3" Type="http://schemas.openxmlformats.org/officeDocument/2006/relationships/tags" Target="../tags/tag677.xml"/><Relationship Id="rId2" Type="http://schemas.openxmlformats.org/officeDocument/2006/relationships/tags" Target="../tags/tag676.xml"/><Relationship Id="rId1" Type="http://schemas.openxmlformats.org/officeDocument/2006/relationships/tags" Target="../tags/tag675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tags" Target="../tags/tag100.xml"/><Relationship Id="rId98" Type="http://schemas.openxmlformats.org/officeDocument/2006/relationships/tags" Target="../tags/tag99.xml"/><Relationship Id="rId97" Type="http://schemas.openxmlformats.org/officeDocument/2006/relationships/tags" Target="../tags/tag98.xml"/><Relationship Id="rId96" Type="http://schemas.openxmlformats.org/officeDocument/2006/relationships/tags" Target="../tags/tag97.xml"/><Relationship Id="rId95" Type="http://schemas.openxmlformats.org/officeDocument/2006/relationships/tags" Target="../tags/tag96.xml"/><Relationship Id="rId94" Type="http://schemas.openxmlformats.org/officeDocument/2006/relationships/tags" Target="../tags/tag95.xml"/><Relationship Id="rId93" Type="http://schemas.openxmlformats.org/officeDocument/2006/relationships/tags" Target="../tags/tag94.xml"/><Relationship Id="rId92" Type="http://schemas.openxmlformats.org/officeDocument/2006/relationships/tags" Target="../tags/tag93.xml"/><Relationship Id="rId91" Type="http://schemas.openxmlformats.org/officeDocument/2006/relationships/tags" Target="../tags/tag92.xml"/><Relationship Id="rId90" Type="http://schemas.openxmlformats.org/officeDocument/2006/relationships/tags" Target="../tags/tag91.xml"/><Relationship Id="rId9" Type="http://schemas.openxmlformats.org/officeDocument/2006/relationships/tags" Target="../tags/tag10.xml"/><Relationship Id="rId89" Type="http://schemas.openxmlformats.org/officeDocument/2006/relationships/tags" Target="../tags/tag90.xml"/><Relationship Id="rId88" Type="http://schemas.openxmlformats.org/officeDocument/2006/relationships/tags" Target="../tags/tag89.xml"/><Relationship Id="rId87" Type="http://schemas.openxmlformats.org/officeDocument/2006/relationships/tags" Target="../tags/tag88.xml"/><Relationship Id="rId86" Type="http://schemas.openxmlformats.org/officeDocument/2006/relationships/tags" Target="../tags/tag87.xml"/><Relationship Id="rId85" Type="http://schemas.openxmlformats.org/officeDocument/2006/relationships/tags" Target="../tags/tag86.xml"/><Relationship Id="rId84" Type="http://schemas.openxmlformats.org/officeDocument/2006/relationships/tags" Target="../tags/tag85.xml"/><Relationship Id="rId83" Type="http://schemas.openxmlformats.org/officeDocument/2006/relationships/tags" Target="../tags/tag84.xml"/><Relationship Id="rId82" Type="http://schemas.openxmlformats.org/officeDocument/2006/relationships/tags" Target="../tags/tag83.xml"/><Relationship Id="rId81" Type="http://schemas.openxmlformats.org/officeDocument/2006/relationships/tags" Target="../tags/tag82.xml"/><Relationship Id="rId80" Type="http://schemas.openxmlformats.org/officeDocument/2006/relationships/tags" Target="../tags/tag81.xml"/><Relationship Id="rId8" Type="http://schemas.openxmlformats.org/officeDocument/2006/relationships/tags" Target="../tags/tag9.xml"/><Relationship Id="rId79" Type="http://schemas.openxmlformats.org/officeDocument/2006/relationships/tags" Target="../tags/tag80.xml"/><Relationship Id="rId78" Type="http://schemas.openxmlformats.org/officeDocument/2006/relationships/tags" Target="../tags/tag79.xml"/><Relationship Id="rId77" Type="http://schemas.openxmlformats.org/officeDocument/2006/relationships/tags" Target="../tags/tag78.xml"/><Relationship Id="rId76" Type="http://schemas.openxmlformats.org/officeDocument/2006/relationships/tags" Target="../tags/tag77.xml"/><Relationship Id="rId75" Type="http://schemas.openxmlformats.org/officeDocument/2006/relationships/tags" Target="../tags/tag76.xml"/><Relationship Id="rId74" Type="http://schemas.openxmlformats.org/officeDocument/2006/relationships/tags" Target="../tags/tag75.xml"/><Relationship Id="rId73" Type="http://schemas.openxmlformats.org/officeDocument/2006/relationships/tags" Target="../tags/tag74.xml"/><Relationship Id="rId72" Type="http://schemas.openxmlformats.org/officeDocument/2006/relationships/tags" Target="../tags/tag73.xml"/><Relationship Id="rId71" Type="http://schemas.openxmlformats.org/officeDocument/2006/relationships/tags" Target="../tags/tag72.xml"/><Relationship Id="rId70" Type="http://schemas.openxmlformats.org/officeDocument/2006/relationships/tags" Target="../tags/tag71.xml"/><Relationship Id="rId7" Type="http://schemas.openxmlformats.org/officeDocument/2006/relationships/tags" Target="../tags/tag8.xml"/><Relationship Id="rId69" Type="http://schemas.openxmlformats.org/officeDocument/2006/relationships/tags" Target="../tags/tag70.xml"/><Relationship Id="rId68" Type="http://schemas.openxmlformats.org/officeDocument/2006/relationships/tags" Target="../tags/tag69.xml"/><Relationship Id="rId67" Type="http://schemas.openxmlformats.org/officeDocument/2006/relationships/tags" Target="../tags/tag68.xml"/><Relationship Id="rId66" Type="http://schemas.openxmlformats.org/officeDocument/2006/relationships/tags" Target="../tags/tag67.xml"/><Relationship Id="rId65" Type="http://schemas.openxmlformats.org/officeDocument/2006/relationships/tags" Target="../tags/tag66.xml"/><Relationship Id="rId64" Type="http://schemas.openxmlformats.org/officeDocument/2006/relationships/tags" Target="../tags/tag65.xml"/><Relationship Id="rId63" Type="http://schemas.openxmlformats.org/officeDocument/2006/relationships/tags" Target="../tags/tag64.xml"/><Relationship Id="rId62" Type="http://schemas.openxmlformats.org/officeDocument/2006/relationships/tags" Target="../tags/tag63.xml"/><Relationship Id="rId61" Type="http://schemas.openxmlformats.org/officeDocument/2006/relationships/tags" Target="../tags/tag62.xml"/><Relationship Id="rId60" Type="http://schemas.openxmlformats.org/officeDocument/2006/relationships/tags" Target="../tags/tag61.xml"/><Relationship Id="rId6" Type="http://schemas.openxmlformats.org/officeDocument/2006/relationships/tags" Target="../tags/tag7.xml"/><Relationship Id="rId59" Type="http://schemas.openxmlformats.org/officeDocument/2006/relationships/tags" Target="../tags/tag60.xml"/><Relationship Id="rId58" Type="http://schemas.openxmlformats.org/officeDocument/2006/relationships/tags" Target="../tags/tag59.xml"/><Relationship Id="rId57" Type="http://schemas.openxmlformats.org/officeDocument/2006/relationships/tags" Target="../tags/tag58.xml"/><Relationship Id="rId56" Type="http://schemas.openxmlformats.org/officeDocument/2006/relationships/tags" Target="../tags/tag57.xml"/><Relationship Id="rId55" Type="http://schemas.openxmlformats.org/officeDocument/2006/relationships/tags" Target="../tags/tag56.xml"/><Relationship Id="rId54" Type="http://schemas.openxmlformats.org/officeDocument/2006/relationships/tags" Target="../tags/tag55.xml"/><Relationship Id="rId53" Type="http://schemas.openxmlformats.org/officeDocument/2006/relationships/tags" Target="../tags/tag54.xml"/><Relationship Id="rId52" Type="http://schemas.openxmlformats.org/officeDocument/2006/relationships/tags" Target="../tags/tag53.xml"/><Relationship Id="rId51" Type="http://schemas.openxmlformats.org/officeDocument/2006/relationships/tags" Target="../tags/tag52.xml"/><Relationship Id="rId50" Type="http://schemas.openxmlformats.org/officeDocument/2006/relationships/tags" Target="../tags/tag51.xml"/><Relationship Id="rId5" Type="http://schemas.openxmlformats.org/officeDocument/2006/relationships/tags" Target="../tags/tag6.xml"/><Relationship Id="rId49" Type="http://schemas.openxmlformats.org/officeDocument/2006/relationships/tags" Target="../tags/tag50.xml"/><Relationship Id="rId48" Type="http://schemas.openxmlformats.org/officeDocument/2006/relationships/tags" Target="../tags/tag49.xml"/><Relationship Id="rId47" Type="http://schemas.openxmlformats.org/officeDocument/2006/relationships/tags" Target="../tags/tag48.xml"/><Relationship Id="rId46" Type="http://schemas.openxmlformats.org/officeDocument/2006/relationships/tags" Target="../tags/tag47.xml"/><Relationship Id="rId45" Type="http://schemas.openxmlformats.org/officeDocument/2006/relationships/tags" Target="../tags/tag46.xml"/><Relationship Id="rId44" Type="http://schemas.openxmlformats.org/officeDocument/2006/relationships/tags" Target="../tags/tag45.xml"/><Relationship Id="rId43" Type="http://schemas.openxmlformats.org/officeDocument/2006/relationships/tags" Target="../tags/tag44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6" Type="http://schemas.openxmlformats.org/officeDocument/2006/relationships/notesSlide" Target="../notesSlides/notesSlide2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125.xml"/><Relationship Id="rId123" Type="http://schemas.openxmlformats.org/officeDocument/2006/relationships/tags" Target="../tags/tag124.xml"/><Relationship Id="rId122" Type="http://schemas.openxmlformats.org/officeDocument/2006/relationships/tags" Target="../tags/tag123.xml"/><Relationship Id="rId121" Type="http://schemas.openxmlformats.org/officeDocument/2006/relationships/tags" Target="../tags/tag122.xml"/><Relationship Id="rId120" Type="http://schemas.openxmlformats.org/officeDocument/2006/relationships/tags" Target="../tags/tag121.xml"/><Relationship Id="rId12" Type="http://schemas.openxmlformats.org/officeDocument/2006/relationships/tags" Target="../tags/tag13.xml"/><Relationship Id="rId119" Type="http://schemas.openxmlformats.org/officeDocument/2006/relationships/tags" Target="../tags/tag120.xml"/><Relationship Id="rId118" Type="http://schemas.openxmlformats.org/officeDocument/2006/relationships/tags" Target="../tags/tag119.xml"/><Relationship Id="rId117" Type="http://schemas.openxmlformats.org/officeDocument/2006/relationships/tags" Target="../tags/tag118.xml"/><Relationship Id="rId116" Type="http://schemas.openxmlformats.org/officeDocument/2006/relationships/tags" Target="../tags/tag117.xml"/><Relationship Id="rId115" Type="http://schemas.openxmlformats.org/officeDocument/2006/relationships/tags" Target="../tags/tag116.xml"/><Relationship Id="rId114" Type="http://schemas.openxmlformats.org/officeDocument/2006/relationships/tags" Target="../tags/tag115.xml"/><Relationship Id="rId113" Type="http://schemas.openxmlformats.org/officeDocument/2006/relationships/tags" Target="../tags/tag114.xml"/><Relationship Id="rId112" Type="http://schemas.openxmlformats.org/officeDocument/2006/relationships/tags" Target="../tags/tag113.xml"/><Relationship Id="rId111" Type="http://schemas.openxmlformats.org/officeDocument/2006/relationships/tags" Target="../tags/tag112.xml"/><Relationship Id="rId110" Type="http://schemas.openxmlformats.org/officeDocument/2006/relationships/tags" Target="../tags/tag111.xml"/><Relationship Id="rId11" Type="http://schemas.openxmlformats.org/officeDocument/2006/relationships/tags" Target="../tags/tag12.xml"/><Relationship Id="rId109" Type="http://schemas.openxmlformats.org/officeDocument/2006/relationships/tags" Target="../tags/tag110.xml"/><Relationship Id="rId108" Type="http://schemas.openxmlformats.org/officeDocument/2006/relationships/tags" Target="../tags/tag109.xml"/><Relationship Id="rId107" Type="http://schemas.openxmlformats.org/officeDocument/2006/relationships/tags" Target="../tags/tag108.xml"/><Relationship Id="rId106" Type="http://schemas.openxmlformats.org/officeDocument/2006/relationships/tags" Target="../tags/tag107.xml"/><Relationship Id="rId105" Type="http://schemas.openxmlformats.org/officeDocument/2006/relationships/tags" Target="../tags/tag106.xml"/><Relationship Id="rId104" Type="http://schemas.openxmlformats.org/officeDocument/2006/relationships/tags" Target="../tags/tag105.xml"/><Relationship Id="rId103" Type="http://schemas.openxmlformats.org/officeDocument/2006/relationships/tags" Target="../tags/tag104.xml"/><Relationship Id="rId102" Type="http://schemas.openxmlformats.org/officeDocument/2006/relationships/tags" Target="../tags/tag103.xml"/><Relationship Id="rId101" Type="http://schemas.openxmlformats.org/officeDocument/2006/relationships/tags" Target="../tags/tag102.xml"/><Relationship Id="rId100" Type="http://schemas.openxmlformats.org/officeDocument/2006/relationships/tags" Target="../tags/tag101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3.xml"/><Relationship Id="rId4" Type="http://schemas.openxmlformats.org/officeDocument/2006/relationships/image" Target="../media/image2.png"/><Relationship Id="rId3" Type="http://schemas.openxmlformats.org/officeDocument/2006/relationships/tags" Target="../tags/tag682.xml"/><Relationship Id="rId2" Type="http://schemas.openxmlformats.org/officeDocument/2006/relationships/tags" Target="../tags/tag681.xml"/><Relationship Id="rId1" Type="http://schemas.openxmlformats.org/officeDocument/2006/relationships/tags" Target="../tags/tag680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6.xml"/><Relationship Id="rId3" Type="http://schemas.openxmlformats.org/officeDocument/2006/relationships/image" Target="../media/image3.png"/><Relationship Id="rId2" Type="http://schemas.openxmlformats.org/officeDocument/2006/relationships/tags" Target="../tags/tag685.xml"/><Relationship Id="rId1" Type="http://schemas.openxmlformats.org/officeDocument/2006/relationships/tags" Target="../tags/tag684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1.xml"/><Relationship Id="rId1" Type="http://schemas.openxmlformats.org/officeDocument/2006/relationships/tags" Target="../tags/tag690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224.xml"/><Relationship Id="rId98" Type="http://schemas.openxmlformats.org/officeDocument/2006/relationships/tags" Target="../tags/tag223.xml"/><Relationship Id="rId97" Type="http://schemas.openxmlformats.org/officeDocument/2006/relationships/tags" Target="../tags/tag222.xml"/><Relationship Id="rId96" Type="http://schemas.openxmlformats.org/officeDocument/2006/relationships/tags" Target="../tags/tag221.xml"/><Relationship Id="rId95" Type="http://schemas.openxmlformats.org/officeDocument/2006/relationships/tags" Target="../tags/tag220.xml"/><Relationship Id="rId94" Type="http://schemas.openxmlformats.org/officeDocument/2006/relationships/tags" Target="../tags/tag219.xml"/><Relationship Id="rId93" Type="http://schemas.openxmlformats.org/officeDocument/2006/relationships/tags" Target="../tags/tag218.xml"/><Relationship Id="rId92" Type="http://schemas.openxmlformats.org/officeDocument/2006/relationships/tags" Target="../tags/tag217.xml"/><Relationship Id="rId91" Type="http://schemas.openxmlformats.org/officeDocument/2006/relationships/tags" Target="../tags/tag216.xml"/><Relationship Id="rId90" Type="http://schemas.openxmlformats.org/officeDocument/2006/relationships/tags" Target="../tags/tag215.xml"/><Relationship Id="rId9" Type="http://schemas.openxmlformats.org/officeDocument/2006/relationships/tags" Target="../tags/tag134.xml"/><Relationship Id="rId89" Type="http://schemas.openxmlformats.org/officeDocument/2006/relationships/tags" Target="../tags/tag214.xml"/><Relationship Id="rId88" Type="http://schemas.openxmlformats.org/officeDocument/2006/relationships/tags" Target="../tags/tag213.xml"/><Relationship Id="rId87" Type="http://schemas.openxmlformats.org/officeDocument/2006/relationships/tags" Target="../tags/tag212.xml"/><Relationship Id="rId86" Type="http://schemas.openxmlformats.org/officeDocument/2006/relationships/tags" Target="../tags/tag211.xml"/><Relationship Id="rId85" Type="http://schemas.openxmlformats.org/officeDocument/2006/relationships/tags" Target="../tags/tag210.xml"/><Relationship Id="rId84" Type="http://schemas.openxmlformats.org/officeDocument/2006/relationships/tags" Target="../tags/tag209.xml"/><Relationship Id="rId83" Type="http://schemas.openxmlformats.org/officeDocument/2006/relationships/tags" Target="../tags/tag208.xml"/><Relationship Id="rId82" Type="http://schemas.openxmlformats.org/officeDocument/2006/relationships/tags" Target="../tags/tag207.xml"/><Relationship Id="rId81" Type="http://schemas.openxmlformats.org/officeDocument/2006/relationships/tags" Target="../tags/tag206.xml"/><Relationship Id="rId80" Type="http://schemas.openxmlformats.org/officeDocument/2006/relationships/tags" Target="../tags/tag205.xml"/><Relationship Id="rId8" Type="http://schemas.openxmlformats.org/officeDocument/2006/relationships/tags" Target="../tags/tag133.xml"/><Relationship Id="rId79" Type="http://schemas.openxmlformats.org/officeDocument/2006/relationships/tags" Target="../tags/tag204.xml"/><Relationship Id="rId78" Type="http://schemas.openxmlformats.org/officeDocument/2006/relationships/tags" Target="../tags/tag203.xml"/><Relationship Id="rId77" Type="http://schemas.openxmlformats.org/officeDocument/2006/relationships/tags" Target="../tags/tag202.xml"/><Relationship Id="rId76" Type="http://schemas.openxmlformats.org/officeDocument/2006/relationships/tags" Target="../tags/tag201.xml"/><Relationship Id="rId75" Type="http://schemas.openxmlformats.org/officeDocument/2006/relationships/tags" Target="../tags/tag200.xml"/><Relationship Id="rId74" Type="http://schemas.openxmlformats.org/officeDocument/2006/relationships/tags" Target="../tags/tag199.xml"/><Relationship Id="rId73" Type="http://schemas.openxmlformats.org/officeDocument/2006/relationships/tags" Target="../tags/tag198.xml"/><Relationship Id="rId72" Type="http://schemas.openxmlformats.org/officeDocument/2006/relationships/tags" Target="../tags/tag197.xml"/><Relationship Id="rId71" Type="http://schemas.openxmlformats.org/officeDocument/2006/relationships/tags" Target="../tags/tag196.xml"/><Relationship Id="rId70" Type="http://schemas.openxmlformats.org/officeDocument/2006/relationships/tags" Target="../tags/tag195.xml"/><Relationship Id="rId7" Type="http://schemas.openxmlformats.org/officeDocument/2006/relationships/tags" Target="../tags/tag132.xml"/><Relationship Id="rId69" Type="http://schemas.openxmlformats.org/officeDocument/2006/relationships/tags" Target="../tags/tag194.xml"/><Relationship Id="rId68" Type="http://schemas.openxmlformats.org/officeDocument/2006/relationships/tags" Target="../tags/tag193.xml"/><Relationship Id="rId67" Type="http://schemas.openxmlformats.org/officeDocument/2006/relationships/tags" Target="../tags/tag192.xml"/><Relationship Id="rId66" Type="http://schemas.openxmlformats.org/officeDocument/2006/relationships/tags" Target="../tags/tag191.xml"/><Relationship Id="rId65" Type="http://schemas.openxmlformats.org/officeDocument/2006/relationships/tags" Target="../tags/tag190.xml"/><Relationship Id="rId64" Type="http://schemas.openxmlformats.org/officeDocument/2006/relationships/tags" Target="../tags/tag189.xml"/><Relationship Id="rId63" Type="http://schemas.openxmlformats.org/officeDocument/2006/relationships/tags" Target="../tags/tag188.xml"/><Relationship Id="rId62" Type="http://schemas.openxmlformats.org/officeDocument/2006/relationships/tags" Target="../tags/tag187.xml"/><Relationship Id="rId61" Type="http://schemas.openxmlformats.org/officeDocument/2006/relationships/tags" Target="../tags/tag186.xml"/><Relationship Id="rId60" Type="http://schemas.openxmlformats.org/officeDocument/2006/relationships/tags" Target="../tags/tag185.xml"/><Relationship Id="rId6" Type="http://schemas.openxmlformats.org/officeDocument/2006/relationships/tags" Target="../tags/tag131.xml"/><Relationship Id="rId59" Type="http://schemas.openxmlformats.org/officeDocument/2006/relationships/tags" Target="../tags/tag184.xml"/><Relationship Id="rId58" Type="http://schemas.openxmlformats.org/officeDocument/2006/relationships/tags" Target="../tags/tag183.xml"/><Relationship Id="rId57" Type="http://schemas.openxmlformats.org/officeDocument/2006/relationships/tags" Target="../tags/tag182.xml"/><Relationship Id="rId56" Type="http://schemas.openxmlformats.org/officeDocument/2006/relationships/tags" Target="../tags/tag181.xml"/><Relationship Id="rId55" Type="http://schemas.openxmlformats.org/officeDocument/2006/relationships/tags" Target="../tags/tag180.xml"/><Relationship Id="rId54" Type="http://schemas.openxmlformats.org/officeDocument/2006/relationships/tags" Target="../tags/tag179.xml"/><Relationship Id="rId53" Type="http://schemas.openxmlformats.org/officeDocument/2006/relationships/tags" Target="../tags/tag178.xml"/><Relationship Id="rId52" Type="http://schemas.openxmlformats.org/officeDocument/2006/relationships/tags" Target="../tags/tag177.xml"/><Relationship Id="rId51" Type="http://schemas.openxmlformats.org/officeDocument/2006/relationships/tags" Target="../tags/tag176.xml"/><Relationship Id="rId50" Type="http://schemas.openxmlformats.org/officeDocument/2006/relationships/tags" Target="../tags/tag175.xml"/><Relationship Id="rId5" Type="http://schemas.openxmlformats.org/officeDocument/2006/relationships/tags" Target="../tags/tag130.xml"/><Relationship Id="rId49" Type="http://schemas.openxmlformats.org/officeDocument/2006/relationships/tags" Target="../tags/tag174.xml"/><Relationship Id="rId48" Type="http://schemas.openxmlformats.org/officeDocument/2006/relationships/tags" Target="../tags/tag173.xml"/><Relationship Id="rId47" Type="http://schemas.openxmlformats.org/officeDocument/2006/relationships/tags" Target="../tags/tag172.xml"/><Relationship Id="rId46" Type="http://schemas.openxmlformats.org/officeDocument/2006/relationships/tags" Target="../tags/tag171.xml"/><Relationship Id="rId45" Type="http://schemas.openxmlformats.org/officeDocument/2006/relationships/tags" Target="../tags/tag170.xml"/><Relationship Id="rId44" Type="http://schemas.openxmlformats.org/officeDocument/2006/relationships/tags" Target="../tags/tag169.xml"/><Relationship Id="rId43" Type="http://schemas.openxmlformats.org/officeDocument/2006/relationships/tags" Target="../tags/tag168.xml"/><Relationship Id="rId42" Type="http://schemas.openxmlformats.org/officeDocument/2006/relationships/tags" Target="../tags/tag167.xml"/><Relationship Id="rId41" Type="http://schemas.openxmlformats.org/officeDocument/2006/relationships/tags" Target="../tags/tag166.xml"/><Relationship Id="rId40" Type="http://schemas.openxmlformats.org/officeDocument/2006/relationships/tags" Target="../tags/tag165.xml"/><Relationship Id="rId4" Type="http://schemas.openxmlformats.org/officeDocument/2006/relationships/tags" Target="../tags/tag129.xml"/><Relationship Id="rId39" Type="http://schemas.openxmlformats.org/officeDocument/2006/relationships/tags" Target="../tags/tag164.xml"/><Relationship Id="rId38" Type="http://schemas.openxmlformats.org/officeDocument/2006/relationships/tags" Target="../tags/tag163.xml"/><Relationship Id="rId37" Type="http://schemas.openxmlformats.org/officeDocument/2006/relationships/tags" Target="../tags/tag162.xml"/><Relationship Id="rId36" Type="http://schemas.openxmlformats.org/officeDocument/2006/relationships/tags" Target="../tags/tag161.xml"/><Relationship Id="rId35" Type="http://schemas.openxmlformats.org/officeDocument/2006/relationships/tags" Target="../tags/tag160.xml"/><Relationship Id="rId34" Type="http://schemas.openxmlformats.org/officeDocument/2006/relationships/tags" Target="../tags/tag159.xml"/><Relationship Id="rId33" Type="http://schemas.openxmlformats.org/officeDocument/2006/relationships/tags" Target="../tags/tag158.xml"/><Relationship Id="rId32" Type="http://schemas.openxmlformats.org/officeDocument/2006/relationships/tags" Target="../tags/tag157.xml"/><Relationship Id="rId31" Type="http://schemas.openxmlformats.org/officeDocument/2006/relationships/tags" Target="../tags/tag156.xml"/><Relationship Id="rId30" Type="http://schemas.openxmlformats.org/officeDocument/2006/relationships/tags" Target="../tags/tag155.xml"/><Relationship Id="rId3" Type="http://schemas.openxmlformats.org/officeDocument/2006/relationships/tags" Target="../tags/tag128.xml"/><Relationship Id="rId29" Type="http://schemas.openxmlformats.org/officeDocument/2006/relationships/tags" Target="../tags/tag154.xml"/><Relationship Id="rId28" Type="http://schemas.openxmlformats.org/officeDocument/2006/relationships/tags" Target="../tags/tag153.xml"/><Relationship Id="rId27" Type="http://schemas.openxmlformats.org/officeDocument/2006/relationships/tags" Target="../tags/tag152.xml"/><Relationship Id="rId26" Type="http://schemas.openxmlformats.org/officeDocument/2006/relationships/tags" Target="../tags/tag151.xml"/><Relationship Id="rId25" Type="http://schemas.openxmlformats.org/officeDocument/2006/relationships/tags" Target="../tags/tag150.xml"/><Relationship Id="rId24" Type="http://schemas.openxmlformats.org/officeDocument/2006/relationships/tags" Target="../tags/tag149.xml"/><Relationship Id="rId23" Type="http://schemas.openxmlformats.org/officeDocument/2006/relationships/tags" Target="../tags/tag148.xml"/><Relationship Id="rId22" Type="http://schemas.openxmlformats.org/officeDocument/2006/relationships/tags" Target="../tags/tag147.xml"/><Relationship Id="rId21" Type="http://schemas.openxmlformats.org/officeDocument/2006/relationships/tags" Target="../tags/tag146.xml"/><Relationship Id="rId20" Type="http://schemas.openxmlformats.org/officeDocument/2006/relationships/tags" Target="../tags/tag145.xml"/><Relationship Id="rId2" Type="http://schemas.openxmlformats.org/officeDocument/2006/relationships/tags" Target="../tags/tag127.xml"/><Relationship Id="rId19" Type="http://schemas.openxmlformats.org/officeDocument/2006/relationships/tags" Target="../tags/tag144.xml"/><Relationship Id="rId18" Type="http://schemas.openxmlformats.org/officeDocument/2006/relationships/tags" Target="../tags/tag143.xml"/><Relationship Id="rId17" Type="http://schemas.openxmlformats.org/officeDocument/2006/relationships/tags" Target="../tags/tag142.xml"/><Relationship Id="rId16" Type="http://schemas.openxmlformats.org/officeDocument/2006/relationships/tags" Target="../tags/tag141.xml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6" Type="http://schemas.openxmlformats.org/officeDocument/2006/relationships/notesSlide" Target="../notesSlides/notesSlide3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249.xml"/><Relationship Id="rId123" Type="http://schemas.openxmlformats.org/officeDocument/2006/relationships/tags" Target="../tags/tag248.xml"/><Relationship Id="rId122" Type="http://schemas.openxmlformats.org/officeDocument/2006/relationships/tags" Target="../tags/tag247.xml"/><Relationship Id="rId121" Type="http://schemas.openxmlformats.org/officeDocument/2006/relationships/tags" Target="../tags/tag246.xml"/><Relationship Id="rId120" Type="http://schemas.openxmlformats.org/officeDocument/2006/relationships/tags" Target="../tags/tag245.xml"/><Relationship Id="rId12" Type="http://schemas.openxmlformats.org/officeDocument/2006/relationships/tags" Target="../tags/tag137.xml"/><Relationship Id="rId119" Type="http://schemas.openxmlformats.org/officeDocument/2006/relationships/tags" Target="../tags/tag244.xml"/><Relationship Id="rId118" Type="http://schemas.openxmlformats.org/officeDocument/2006/relationships/tags" Target="../tags/tag243.xml"/><Relationship Id="rId117" Type="http://schemas.openxmlformats.org/officeDocument/2006/relationships/tags" Target="../tags/tag242.xml"/><Relationship Id="rId116" Type="http://schemas.openxmlformats.org/officeDocument/2006/relationships/tags" Target="../tags/tag241.xml"/><Relationship Id="rId115" Type="http://schemas.openxmlformats.org/officeDocument/2006/relationships/tags" Target="../tags/tag240.xml"/><Relationship Id="rId114" Type="http://schemas.openxmlformats.org/officeDocument/2006/relationships/tags" Target="../tags/tag239.xml"/><Relationship Id="rId113" Type="http://schemas.openxmlformats.org/officeDocument/2006/relationships/tags" Target="../tags/tag238.xml"/><Relationship Id="rId112" Type="http://schemas.openxmlformats.org/officeDocument/2006/relationships/tags" Target="../tags/tag237.xml"/><Relationship Id="rId111" Type="http://schemas.openxmlformats.org/officeDocument/2006/relationships/tags" Target="../tags/tag236.xml"/><Relationship Id="rId110" Type="http://schemas.openxmlformats.org/officeDocument/2006/relationships/tags" Target="../tags/tag235.xml"/><Relationship Id="rId11" Type="http://schemas.openxmlformats.org/officeDocument/2006/relationships/tags" Target="../tags/tag136.xml"/><Relationship Id="rId109" Type="http://schemas.openxmlformats.org/officeDocument/2006/relationships/tags" Target="../tags/tag234.xml"/><Relationship Id="rId108" Type="http://schemas.openxmlformats.org/officeDocument/2006/relationships/tags" Target="../tags/tag233.xml"/><Relationship Id="rId107" Type="http://schemas.openxmlformats.org/officeDocument/2006/relationships/tags" Target="../tags/tag232.xml"/><Relationship Id="rId106" Type="http://schemas.openxmlformats.org/officeDocument/2006/relationships/tags" Target="../tags/tag231.xml"/><Relationship Id="rId105" Type="http://schemas.openxmlformats.org/officeDocument/2006/relationships/tags" Target="../tags/tag230.xml"/><Relationship Id="rId104" Type="http://schemas.openxmlformats.org/officeDocument/2006/relationships/tags" Target="../tags/tag229.xml"/><Relationship Id="rId103" Type="http://schemas.openxmlformats.org/officeDocument/2006/relationships/tags" Target="../tags/tag228.xml"/><Relationship Id="rId102" Type="http://schemas.openxmlformats.org/officeDocument/2006/relationships/tags" Target="../tags/tag227.xml"/><Relationship Id="rId101" Type="http://schemas.openxmlformats.org/officeDocument/2006/relationships/tags" Target="../tags/tag226.xml"/><Relationship Id="rId100" Type="http://schemas.openxmlformats.org/officeDocument/2006/relationships/tags" Target="../tags/tag225.xml"/><Relationship Id="rId10" Type="http://schemas.openxmlformats.org/officeDocument/2006/relationships/tags" Target="../tags/tag135.xml"/><Relationship Id="rId1" Type="http://schemas.openxmlformats.org/officeDocument/2006/relationships/tags" Target="../tags/tag126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348.xml"/><Relationship Id="rId98" Type="http://schemas.openxmlformats.org/officeDocument/2006/relationships/tags" Target="../tags/tag347.xml"/><Relationship Id="rId97" Type="http://schemas.openxmlformats.org/officeDocument/2006/relationships/tags" Target="../tags/tag346.xml"/><Relationship Id="rId96" Type="http://schemas.openxmlformats.org/officeDocument/2006/relationships/tags" Target="../tags/tag345.xml"/><Relationship Id="rId95" Type="http://schemas.openxmlformats.org/officeDocument/2006/relationships/tags" Target="../tags/tag344.xml"/><Relationship Id="rId94" Type="http://schemas.openxmlformats.org/officeDocument/2006/relationships/tags" Target="../tags/tag343.xml"/><Relationship Id="rId93" Type="http://schemas.openxmlformats.org/officeDocument/2006/relationships/tags" Target="../tags/tag342.xml"/><Relationship Id="rId92" Type="http://schemas.openxmlformats.org/officeDocument/2006/relationships/tags" Target="../tags/tag341.xml"/><Relationship Id="rId91" Type="http://schemas.openxmlformats.org/officeDocument/2006/relationships/tags" Target="../tags/tag340.xml"/><Relationship Id="rId90" Type="http://schemas.openxmlformats.org/officeDocument/2006/relationships/tags" Target="../tags/tag339.xml"/><Relationship Id="rId9" Type="http://schemas.openxmlformats.org/officeDocument/2006/relationships/tags" Target="../tags/tag258.xml"/><Relationship Id="rId89" Type="http://schemas.openxmlformats.org/officeDocument/2006/relationships/tags" Target="../tags/tag338.xml"/><Relationship Id="rId88" Type="http://schemas.openxmlformats.org/officeDocument/2006/relationships/tags" Target="../tags/tag337.xml"/><Relationship Id="rId87" Type="http://schemas.openxmlformats.org/officeDocument/2006/relationships/tags" Target="../tags/tag336.xml"/><Relationship Id="rId86" Type="http://schemas.openxmlformats.org/officeDocument/2006/relationships/tags" Target="../tags/tag335.xml"/><Relationship Id="rId85" Type="http://schemas.openxmlformats.org/officeDocument/2006/relationships/tags" Target="../tags/tag334.xml"/><Relationship Id="rId84" Type="http://schemas.openxmlformats.org/officeDocument/2006/relationships/tags" Target="../tags/tag333.xml"/><Relationship Id="rId83" Type="http://schemas.openxmlformats.org/officeDocument/2006/relationships/tags" Target="../tags/tag332.xml"/><Relationship Id="rId82" Type="http://schemas.openxmlformats.org/officeDocument/2006/relationships/tags" Target="../tags/tag331.xml"/><Relationship Id="rId81" Type="http://schemas.openxmlformats.org/officeDocument/2006/relationships/tags" Target="../tags/tag330.xml"/><Relationship Id="rId80" Type="http://schemas.openxmlformats.org/officeDocument/2006/relationships/tags" Target="../tags/tag329.xml"/><Relationship Id="rId8" Type="http://schemas.openxmlformats.org/officeDocument/2006/relationships/tags" Target="../tags/tag257.xml"/><Relationship Id="rId79" Type="http://schemas.openxmlformats.org/officeDocument/2006/relationships/tags" Target="../tags/tag328.xml"/><Relationship Id="rId78" Type="http://schemas.openxmlformats.org/officeDocument/2006/relationships/tags" Target="../tags/tag327.xml"/><Relationship Id="rId77" Type="http://schemas.openxmlformats.org/officeDocument/2006/relationships/tags" Target="../tags/tag326.xml"/><Relationship Id="rId76" Type="http://schemas.openxmlformats.org/officeDocument/2006/relationships/tags" Target="../tags/tag325.xml"/><Relationship Id="rId75" Type="http://schemas.openxmlformats.org/officeDocument/2006/relationships/tags" Target="../tags/tag324.xml"/><Relationship Id="rId74" Type="http://schemas.openxmlformats.org/officeDocument/2006/relationships/tags" Target="../tags/tag323.xml"/><Relationship Id="rId73" Type="http://schemas.openxmlformats.org/officeDocument/2006/relationships/tags" Target="../tags/tag322.xml"/><Relationship Id="rId72" Type="http://schemas.openxmlformats.org/officeDocument/2006/relationships/tags" Target="../tags/tag321.xml"/><Relationship Id="rId71" Type="http://schemas.openxmlformats.org/officeDocument/2006/relationships/tags" Target="../tags/tag320.xml"/><Relationship Id="rId70" Type="http://schemas.openxmlformats.org/officeDocument/2006/relationships/tags" Target="../tags/tag319.xml"/><Relationship Id="rId7" Type="http://schemas.openxmlformats.org/officeDocument/2006/relationships/tags" Target="../tags/tag256.xml"/><Relationship Id="rId69" Type="http://schemas.openxmlformats.org/officeDocument/2006/relationships/tags" Target="../tags/tag318.xml"/><Relationship Id="rId68" Type="http://schemas.openxmlformats.org/officeDocument/2006/relationships/tags" Target="../tags/tag317.xml"/><Relationship Id="rId67" Type="http://schemas.openxmlformats.org/officeDocument/2006/relationships/tags" Target="../tags/tag316.xml"/><Relationship Id="rId66" Type="http://schemas.openxmlformats.org/officeDocument/2006/relationships/tags" Target="../tags/tag315.xml"/><Relationship Id="rId65" Type="http://schemas.openxmlformats.org/officeDocument/2006/relationships/tags" Target="../tags/tag314.xml"/><Relationship Id="rId64" Type="http://schemas.openxmlformats.org/officeDocument/2006/relationships/tags" Target="../tags/tag313.xml"/><Relationship Id="rId63" Type="http://schemas.openxmlformats.org/officeDocument/2006/relationships/tags" Target="../tags/tag312.xml"/><Relationship Id="rId62" Type="http://schemas.openxmlformats.org/officeDocument/2006/relationships/tags" Target="../tags/tag311.xml"/><Relationship Id="rId61" Type="http://schemas.openxmlformats.org/officeDocument/2006/relationships/tags" Target="../tags/tag310.xml"/><Relationship Id="rId60" Type="http://schemas.openxmlformats.org/officeDocument/2006/relationships/tags" Target="../tags/tag309.xml"/><Relationship Id="rId6" Type="http://schemas.openxmlformats.org/officeDocument/2006/relationships/tags" Target="../tags/tag255.xml"/><Relationship Id="rId59" Type="http://schemas.openxmlformats.org/officeDocument/2006/relationships/tags" Target="../tags/tag308.xml"/><Relationship Id="rId58" Type="http://schemas.openxmlformats.org/officeDocument/2006/relationships/tags" Target="../tags/tag307.xml"/><Relationship Id="rId57" Type="http://schemas.openxmlformats.org/officeDocument/2006/relationships/tags" Target="../tags/tag306.xml"/><Relationship Id="rId56" Type="http://schemas.openxmlformats.org/officeDocument/2006/relationships/tags" Target="../tags/tag305.xml"/><Relationship Id="rId55" Type="http://schemas.openxmlformats.org/officeDocument/2006/relationships/tags" Target="../tags/tag304.xml"/><Relationship Id="rId54" Type="http://schemas.openxmlformats.org/officeDocument/2006/relationships/tags" Target="../tags/tag303.xml"/><Relationship Id="rId53" Type="http://schemas.openxmlformats.org/officeDocument/2006/relationships/tags" Target="../tags/tag302.xml"/><Relationship Id="rId52" Type="http://schemas.openxmlformats.org/officeDocument/2006/relationships/tags" Target="../tags/tag301.xml"/><Relationship Id="rId51" Type="http://schemas.openxmlformats.org/officeDocument/2006/relationships/tags" Target="../tags/tag300.xml"/><Relationship Id="rId50" Type="http://schemas.openxmlformats.org/officeDocument/2006/relationships/tags" Target="../tags/tag299.xml"/><Relationship Id="rId5" Type="http://schemas.openxmlformats.org/officeDocument/2006/relationships/tags" Target="../tags/tag254.xml"/><Relationship Id="rId49" Type="http://schemas.openxmlformats.org/officeDocument/2006/relationships/tags" Target="../tags/tag298.xml"/><Relationship Id="rId48" Type="http://schemas.openxmlformats.org/officeDocument/2006/relationships/tags" Target="../tags/tag297.xml"/><Relationship Id="rId47" Type="http://schemas.openxmlformats.org/officeDocument/2006/relationships/tags" Target="../tags/tag296.xml"/><Relationship Id="rId46" Type="http://schemas.openxmlformats.org/officeDocument/2006/relationships/tags" Target="../tags/tag295.xml"/><Relationship Id="rId45" Type="http://schemas.openxmlformats.org/officeDocument/2006/relationships/tags" Target="../tags/tag294.xml"/><Relationship Id="rId44" Type="http://schemas.openxmlformats.org/officeDocument/2006/relationships/tags" Target="../tags/tag293.xml"/><Relationship Id="rId43" Type="http://schemas.openxmlformats.org/officeDocument/2006/relationships/tags" Target="../tags/tag292.xml"/><Relationship Id="rId42" Type="http://schemas.openxmlformats.org/officeDocument/2006/relationships/tags" Target="../tags/tag291.xml"/><Relationship Id="rId41" Type="http://schemas.openxmlformats.org/officeDocument/2006/relationships/tags" Target="../tags/tag290.xml"/><Relationship Id="rId40" Type="http://schemas.openxmlformats.org/officeDocument/2006/relationships/tags" Target="../tags/tag289.xml"/><Relationship Id="rId4" Type="http://schemas.openxmlformats.org/officeDocument/2006/relationships/tags" Target="../tags/tag253.xml"/><Relationship Id="rId39" Type="http://schemas.openxmlformats.org/officeDocument/2006/relationships/tags" Target="../tags/tag288.xml"/><Relationship Id="rId38" Type="http://schemas.openxmlformats.org/officeDocument/2006/relationships/tags" Target="../tags/tag287.xml"/><Relationship Id="rId37" Type="http://schemas.openxmlformats.org/officeDocument/2006/relationships/tags" Target="../tags/tag286.xml"/><Relationship Id="rId36" Type="http://schemas.openxmlformats.org/officeDocument/2006/relationships/tags" Target="../tags/tag285.xml"/><Relationship Id="rId35" Type="http://schemas.openxmlformats.org/officeDocument/2006/relationships/tags" Target="../tags/tag284.xml"/><Relationship Id="rId34" Type="http://schemas.openxmlformats.org/officeDocument/2006/relationships/tags" Target="../tags/tag283.xml"/><Relationship Id="rId33" Type="http://schemas.openxmlformats.org/officeDocument/2006/relationships/tags" Target="../tags/tag282.xml"/><Relationship Id="rId32" Type="http://schemas.openxmlformats.org/officeDocument/2006/relationships/tags" Target="../tags/tag281.xml"/><Relationship Id="rId31" Type="http://schemas.openxmlformats.org/officeDocument/2006/relationships/tags" Target="../tags/tag280.xml"/><Relationship Id="rId30" Type="http://schemas.openxmlformats.org/officeDocument/2006/relationships/tags" Target="../tags/tag279.xml"/><Relationship Id="rId3" Type="http://schemas.openxmlformats.org/officeDocument/2006/relationships/tags" Target="../tags/tag252.xml"/><Relationship Id="rId29" Type="http://schemas.openxmlformats.org/officeDocument/2006/relationships/tags" Target="../tags/tag278.xml"/><Relationship Id="rId28" Type="http://schemas.openxmlformats.org/officeDocument/2006/relationships/tags" Target="../tags/tag277.xml"/><Relationship Id="rId27" Type="http://schemas.openxmlformats.org/officeDocument/2006/relationships/tags" Target="../tags/tag276.xml"/><Relationship Id="rId26" Type="http://schemas.openxmlformats.org/officeDocument/2006/relationships/tags" Target="../tags/tag275.xml"/><Relationship Id="rId25" Type="http://schemas.openxmlformats.org/officeDocument/2006/relationships/tags" Target="../tags/tag274.xml"/><Relationship Id="rId24" Type="http://schemas.openxmlformats.org/officeDocument/2006/relationships/tags" Target="../tags/tag273.xml"/><Relationship Id="rId23" Type="http://schemas.openxmlformats.org/officeDocument/2006/relationships/tags" Target="../tags/tag272.xml"/><Relationship Id="rId22" Type="http://schemas.openxmlformats.org/officeDocument/2006/relationships/tags" Target="../tags/tag271.xml"/><Relationship Id="rId21" Type="http://schemas.openxmlformats.org/officeDocument/2006/relationships/tags" Target="../tags/tag270.xml"/><Relationship Id="rId20" Type="http://schemas.openxmlformats.org/officeDocument/2006/relationships/tags" Target="../tags/tag269.xml"/><Relationship Id="rId2" Type="http://schemas.openxmlformats.org/officeDocument/2006/relationships/tags" Target="../tags/tag251.xml"/><Relationship Id="rId19" Type="http://schemas.openxmlformats.org/officeDocument/2006/relationships/tags" Target="../tags/tag268.xml"/><Relationship Id="rId18" Type="http://schemas.openxmlformats.org/officeDocument/2006/relationships/tags" Target="../tags/tag267.xml"/><Relationship Id="rId17" Type="http://schemas.openxmlformats.org/officeDocument/2006/relationships/tags" Target="../tags/tag266.xml"/><Relationship Id="rId16" Type="http://schemas.openxmlformats.org/officeDocument/2006/relationships/tags" Target="../tags/tag265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7" Type="http://schemas.openxmlformats.org/officeDocument/2006/relationships/notesSlide" Target="../notesSlides/notesSlide4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374.xml"/><Relationship Id="rId124" Type="http://schemas.openxmlformats.org/officeDocument/2006/relationships/tags" Target="../tags/tag373.xml"/><Relationship Id="rId123" Type="http://schemas.openxmlformats.org/officeDocument/2006/relationships/tags" Target="../tags/tag372.xml"/><Relationship Id="rId122" Type="http://schemas.openxmlformats.org/officeDocument/2006/relationships/tags" Target="../tags/tag371.xml"/><Relationship Id="rId121" Type="http://schemas.openxmlformats.org/officeDocument/2006/relationships/tags" Target="../tags/tag370.xml"/><Relationship Id="rId120" Type="http://schemas.openxmlformats.org/officeDocument/2006/relationships/tags" Target="../tags/tag369.xml"/><Relationship Id="rId12" Type="http://schemas.openxmlformats.org/officeDocument/2006/relationships/tags" Target="../tags/tag261.xml"/><Relationship Id="rId119" Type="http://schemas.openxmlformats.org/officeDocument/2006/relationships/tags" Target="../tags/tag368.xml"/><Relationship Id="rId118" Type="http://schemas.openxmlformats.org/officeDocument/2006/relationships/tags" Target="../tags/tag367.xml"/><Relationship Id="rId117" Type="http://schemas.openxmlformats.org/officeDocument/2006/relationships/tags" Target="../tags/tag366.xml"/><Relationship Id="rId116" Type="http://schemas.openxmlformats.org/officeDocument/2006/relationships/tags" Target="../tags/tag365.xml"/><Relationship Id="rId115" Type="http://schemas.openxmlformats.org/officeDocument/2006/relationships/tags" Target="../tags/tag364.xml"/><Relationship Id="rId114" Type="http://schemas.openxmlformats.org/officeDocument/2006/relationships/tags" Target="../tags/tag363.xml"/><Relationship Id="rId113" Type="http://schemas.openxmlformats.org/officeDocument/2006/relationships/tags" Target="../tags/tag362.xml"/><Relationship Id="rId112" Type="http://schemas.openxmlformats.org/officeDocument/2006/relationships/tags" Target="../tags/tag361.xml"/><Relationship Id="rId111" Type="http://schemas.openxmlformats.org/officeDocument/2006/relationships/tags" Target="../tags/tag360.xml"/><Relationship Id="rId110" Type="http://schemas.openxmlformats.org/officeDocument/2006/relationships/tags" Target="../tags/tag359.xml"/><Relationship Id="rId11" Type="http://schemas.openxmlformats.org/officeDocument/2006/relationships/tags" Target="../tags/tag260.xml"/><Relationship Id="rId109" Type="http://schemas.openxmlformats.org/officeDocument/2006/relationships/tags" Target="../tags/tag358.xml"/><Relationship Id="rId108" Type="http://schemas.openxmlformats.org/officeDocument/2006/relationships/tags" Target="../tags/tag357.xml"/><Relationship Id="rId107" Type="http://schemas.openxmlformats.org/officeDocument/2006/relationships/tags" Target="../tags/tag356.xml"/><Relationship Id="rId106" Type="http://schemas.openxmlformats.org/officeDocument/2006/relationships/tags" Target="../tags/tag355.xml"/><Relationship Id="rId105" Type="http://schemas.openxmlformats.org/officeDocument/2006/relationships/tags" Target="../tags/tag354.xml"/><Relationship Id="rId104" Type="http://schemas.openxmlformats.org/officeDocument/2006/relationships/tags" Target="../tags/tag353.xml"/><Relationship Id="rId103" Type="http://schemas.openxmlformats.org/officeDocument/2006/relationships/tags" Target="../tags/tag352.xml"/><Relationship Id="rId102" Type="http://schemas.openxmlformats.org/officeDocument/2006/relationships/tags" Target="../tags/tag351.xml"/><Relationship Id="rId101" Type="http://schemas.openxmlformats.org/officeDocument/2006/relationships/tags" Target="../tags/tag350.xml"/><Relationship Id="rId100" Type="http://schemas.openxmlformats.org/officeDocument/2006/relationships/tags" Target="../tags/tag349.xml"/><Relationship Id="rId10" Type="http://schemas.openxmlformats.org/officeDocument/2006/relationships/tags" Target="../tags/tag259.xml"/><Relationship Id="rId1" Type="http://schemas.openxmlformats.org/officeDocument/2006/relationships/tags" Target="../tags/tag250.xml"/></Relationships>
</file>

<file path=ppt/slides/_rels/slide5.xml.rels><?xml version="1.0" encoding="UTF-8" standalone="yes"?>
<Relationships xmlns="http://schemas.openxmlformats.org/package/2006/relationships"><Relationship Id="rId99" Type="http://schemas.openxmlformats.org/officeDocument/2006/relationships/tags" Target="../tags/tag473.xml"/><Relationship Id="rId98" Type="http://schemas.openxmlformats.org/officeDocument/2006/relationships/tags" Target="../tags/tag472.xml"/><Relationship Id="rId97" Type="http://schemas.openxmlformats.org/officeDocument/2006/relationships/tags" Target="../tags/tag471.xml"/><Relationship Id="rId96" Type="http://schemas.openxmlformats.org/officeDocument/2006/relationships/tags" Target="../tags/tag470.xml"/><Relationship Id="rId95" Type="http://schemas.openxmlformats.org/officeDocument/2006/relationships/tags" Target="../tags/tag469.xml"/><Relationship Id="rId94" Type="http://schemas.openxmlformats.org/officeDocument/2006/relationships/tags" Target="../tags/tag468.xml"/><Relationship Id="rId93" Type="http://schemas.openxmlformats.org/officeDocument/2006/relationships/tags" Target="../tags/tag467.xml"/><Relationship Id="rId92" Type="http://schemas.openxmlformats.org/officeDocument/2006/relationships/tags" Target="../tags/tag466.xml"/><Relationship Id="rId91" Type="http://schemas.openxmlformats.org/officeDocument/2006/relationships/tags" Target="../tags/tag465.xml"/><Relationship Id="rId90" Type="http://schemas.openxmlformats.org/officeDocument/2006/relationships/tags" Target="../tags/tag464.xml"/><Relationship Id="rId9" Type="http://schemas.openxmlformats.org/officeDocument/2006/relationships/tags" Target="../tags/tag383.xml"/><Relationship Id="rId89" Type="http://schemas.openxmlformats.org/officeDocument/2006/relationships/tags" Target="../tags/tag463.xml"/><Relationship Id="rId88" Type="http://schemas.openxmlformats.org/officeDocument/2006/relationships/tags" Target="../tags/tag462.xml"/><Relationship Id="rId87" Type="http://schemas.openxmlformats.org/officeDocument/2006/relationships/tags" Target="../tags/tag461.xml"/><Relationship Id="rId86" Type="http://schemas.openxmlformats.org/officeDocument/2006/relationships/tags" Target="../tags/tag460.xml"/><Relationship Id="rId85" Type="http://schemas.openxmlformats.org/officeDocument/2006/relationships/tags" Target="../tags/tag459.xml"/><Relationship Id="rId84" Type="http://schemas.openxmlformats.org/officeDocument/2006/relationships/tags" Target="../tags/tag458.xml"/><Relationship Id="rId83" Type="http://schemas.openxmlformats.org/officeDocument/2006/relationships/tags" Target="../tags/tag457.xml"/><Relationship Id="rId82" Type="http://schemas.openxmlformats.org/officeDocument/2006/relationships/tags" Target="../tags/tag456.xml"/><Relationship Id="rId81" Type="http://schemas.openxmlformats.org/officeDocument/2006/relationships/tags" Target="../tags/tag455.xml"/><Relationship Id="rId80" Type="http://schemas.openxmlformats.org/officeDocument/2006/relationships/tags" Target="../tags/tag454.xml"/><Relationship Id="rId8" Type="http://schemas.openxmlformats.org/officeDocument/2006/relationships/tags" Target="../tags/tag382.xml"/><Relationship Id="rId79" Type="http://schemas.openxmlformats.org/officeDocument/2006/relationships/tags" Target="../tags/tag453.xml"/><Relationship Id="rId78" Type="http://schemas.openxmlformats.org/officeDocument/2006/relationships/tags" Target="../tags/tag452.xml"/><Relationship Id="rId77" Type="http://schemas.openxmlformats.org/officeDocument/2006/relationships/tags" Target="../tags/tag451.xml"/><Relationship Id="rId76" Type="http://schemas.openxmlformats.org/officeDocument/2006/relationships/tags" Target="../tags/tag450.xml"/><Relationship Id="rId75" Type="http://schemas.openxmlformats.org/officeDocument/2006/relationships/tags" Target="../tags/tag449.xml"/><Relationship Id="rId74" Type="http://schemas.openxmlformats.org/officeDocument/2006/relationships/tags" Target="../tags/tag448.xml"/><Relationship Id="rId73" Type="http://schemas.openxmlformats.org/officeDocument/2006/relationships/tags" Target="../tags/tag447.xml"/><Relationship Id="rId72" Type="http://schemas.openxmlformats.org/officeDocument/2006/relationships/tags" Target="../tags/tag446.xml"/><Relationship Id="rId71" Type="http://schemas.openxmlformats.org/officeDocument/2006/relationships/tags" Target="../tags/tag445.xml"/><Relationship Id="rId70" Type="http://schemas.openxmlformats.org/officeDocument/2006/relationships/tags" Target="../tags/tag444.xml"/><Relationship Id="rId7" Type="http://schemas.openxmlformats.org/officeDocument/2006/relationships/tags" Target="../tags/tag381.xml"/><Relationship Id="rId69" Type="http://schemas.openxmlformats.org/officeDocument/2006/relationships/tags" Target="../tags/tag443.xml"/><Relationship Id="rId68" Type="http://schemas.openxmlformats.org/officeDocument/2006/relationships/tags" Target="../tags/tag442.xml"/><Relationship Id="rId67" Type="http://schemas.openxmlformats.org/officeDocument/2006/relationships/tags" Target="../tags/tag441.xml"/><Relationship Id="rId66" Type="http://schemas.openxmlformats.org/officeDocument/2006/relationships/tags" Target="../tags/tag440.xml"/><Relationship Id="rId65" Type="http://schemas.openxmlformats.org/officeDocument/2006/relationships/tags" Target="../tags/tag439.xml"/><Relationship Id="rId64" Type="http://schemas.openxmlformats.org/officeDocument/2006/relationships/tags" Target="../tags/tag438.xml"/><Relationship Id="rId63" Type="http://schemas.openxmlformats.org/officeDocument/2006/relationships/tags" Target="../tags/tag437.xml"/><Relationship Id="rId62" Type="http://schemas.openxmlformats.org/officeDocument/2006/relationships/tags" Target="../tags/tag436.xml"/><Relationship Id="rId61" Type="http://schemas.openxmlformats.org/officeDocument/2006/relationships/tags" Target="../tags/tag435.xml"/><Relationship Id="rId60" Type="http://schemas.openxmlformats.org/officeDocument/2006/relationships/tags" Target="../tags/tag434.xml"/><Relationship Id="rId6" Type="http://schemas.openxmlformats.org/officeDocument/2006/relationships/tags" Target="../tags/tag380.xml"/><Relationship Id="rId59" Type="http://schemas.openxmlformats.org/officeDocument/2006/relationships/tags" Target="../tags/tag433.xml"/><Relationship Id="rId58" Type="http://schemas.openxmlformats.org/officeDocument/2006/relationships/tags" Target="../tags/tag432.xml"/><Relationship Id="rId57" Type="http://schemas.openxmlformats.org/officeDocument/2006/relationships/tags" Target="../tags/tag431.xml"/><Relationship Id="rId56" Type="http://schemas.openxmlformats.org/officeDocument/2006/relationships/tags" Target="../tags/tag430.xml"/><Relationship Id="rId55" Type="http://schemas.openxmlformats.org/officeDocument/2006/relationships/tags" Target="../tags/tag429.xml"/><Relationship Id="rId54" Type="http://schemas.openxmlformats.org/officeDocument/2006/relationships/tags" Target="../tags/tag428.xml"/><Relationship Id="rId53" Type="http://schemas.openxmlformats.org/officeDocument/2006/relationships/tags" Target="../tags/tag427.xml"/><Relationship Id="rId52" Type="http://schemas.openxmlformats.org/officeDocument/2006/relationships/tags" Target="../tags/tag426.xml"/><Relationship Id="rId51" Type="http://schemas.openxmlformats.org/officeDocument/2006/relationships/tags" Target="../tags/tag425.xml"/><Relationship Id="rId50" Type="http://schemas.openxmlformats.org/officeDocument/2006/relationships/tags" Target="../tags/tag424.xml"/><Relationship Id="rId5" Type="http://schemas.openxmlformats.org/officeDocument/2006/relationships/tags" Target="../tags/tag379.xml"/><Relationship Id="rId49" Type="http://schemas.openxmlformats.org/officeDocument/2006/relationships/tags" Target="../tags/tag423.xml"/><Relationship Id="rId48" Type="http://schemas.openxmlformats.org/officeDocument/2006/relationships/tags" Target="../tags/tag422.xml"/><Relationship Id="rId47" Type="http://schemas.openxmlformats.org/officeDocument/2006/relationships/tags" Target="../tags/tag421.xml"/><Relationship Id="rId46" Type="http://schemas.openxmlformats.org/officeDocument/2006/relationships/tags" Target="../tags/tag420.xml"/><Relationship Id="rId45" Type="http://schemas.openxmlformats.org/officeDocument/2006/relationships/tags" Target="../tags/tag419.xml"/><Relationship Id="rId44" Type="http://schemas.openxmlformats.org/officeDocument/2006/relationships/tags" Target="../tags/tag418.xml"/><Relationship Id="rId43" Type="http://schemas.openxmlformats.org/officeDocument/2006/relationships/tags" Target="../tags/tag417.xml"/><Relationship Id="rId42" Type="http://schemas.openxmlformats.org/officeDocument/2006/relationships/tags" Target="../tags/tag416.xml"/><Relationship Id="rId41" Type="http://schemas.openxmlformats.org/officeDocument/2006/relationships/tags" Target="../tags/tag415.xml"/><Relationship Id="rId40" Type="http://schemas.openxmlformats.org/officeDocument/2006/relationships/tags" Target="../tags/tag414.xml"/><Relationship Id="rId4" Type="http://schemas.openxmlformats.org/officeDocument/2006/relationships/tags" Target="../tags/tag378.xml"/><Relationship Id="rId39" Type="http://schemas.openxmlformats.org/officeDocument/2006/relationships/tags" Target="../tags/tag413.xml"/><Relationship Id="rId38" Type="http://schemas.openxmlformats.org/officeDocument/2006/relationships/tags" Target="../tags/tag412.xml"/><Relationship Id="rId37" Type="http://schemas.openxmlformats.org/officeDocument/2006/relationships/tags" Target="../tags/tag411.xml"/><Relationship Id="rId36" Type="http://schemas.openxmlformats.org/officeDocument/2006/relationships/tags" Target="../tags/tag410.xml"/><Relationship Id="rId35" Type="http://schemas.openxmlformats.org/officeDocument/2006/relationships/tags" Target="../tags/tag409.xml"/><Relationship Id="rId34" Type="http://schemas.openxmlformats.org/officeDocument/2006/relationships/tags" Target="../tags/tag408.xml"/><Relationship Id="rId33" Type="http://schemas.openxmlformats.org/officeDocument/2006/relationships/tags" Target="../tags/tag407.xml"/><Relationship Id="rId32" Type="http://schemas.openxmlformats.org/officeDocument/2006/relationships/tags" Target="../tags/tag406.xml"/><Relationship Id="rId31" Type="http://schemas.openxmlformats.org/officeDocument/2006/relationships/tags" Target="../tags/tag405.xml"/><Relationship Id="rId30" Type="http://schemas.openxmlformats.org/officeDocument/2006/relationships/tags" Target="../tags/tag404.xml"/><Relationship Id="rId3" Type="http://schemas.openxmlformats.org/officeDocument/2006/relationships/tags" Target="../tags/tag377.xml"/><Relationship Id="rId29" Type="http://schemas.openxmlformats.org/officeDocument/2006/relationships/tags" Target="../tags/tag403.xml"/><Relationship Id="rId28" Type="http://schemas.openxmlformats.org/officeDocument/2006/relationships/tags" Target="../tags/tag402.xml"/><Relationship Id="rId27" Type="http://schemas.openxmlformats.org/officeDocument/2006/relationships/tags" Target="../tags/tag401.xml"/><Relationship Id="rId26" Type="http://schemas.openxmlformats.org/officeDocument/2006/relationships/tags" Target="../tags/tag400.xml"/><Relationship Id="rId25" Type="http://schemas.openxmlformats.org/officeDocument/2006/relationships/tags" Target="../tags/tag399.xml"/><Relationship Id="rId24" Type="http://schemas.openxmlformats.org/officeDocument/2006/relationships/tags" Target="../tags/tag398.xml"/><Relationship Id="rId23" Type="http://schemas.openxmlformats.org/officeDocument/2006/relationships/tags" Target="../tags/tag397.xml"/><Relationship Id="rId22" Type="http://schemas.openxmlformats.org/officeDocument/2006/relationships/tags" Target="../tags/tag396.xml"/><Relationship Id="rId21" Type="http://schemas.openxmlformats.org/officeDocument/2006/relationships/tags" Target="../tags/tag395.xml"/><Relationship Id="rId20" Type="http://schemas.openxmlformats.org/officeDocument/2006/relationships/tags" Target="../tags/tag394.xml"/><Relationship Id="rId2" Type="http://schemas.openxmlformats.org/officeDocument/2006/relationships/tags" Target="../tags/tag376.xml"/><Relationship Id="rId19" Type="http://schemas.openxmlformats.org/officeDocument/2006/relationships/tags" Target="../tags/tag393.xml"/><Relationship Id="rId18" Type="http://schemas.openxmlformats.org/officeDocument/2006/relationships/tags" Target="../tags/tag392.xml"/><Relationship Id="rId17" Type="http://schemas.openxmlformats.org/officeDocument/2006/relationships/tags" Target="../tags/tag391.xml"/><Relationship Id="rId16" Type="http://schemas.openxmlformats.org/officeDocument/2006/relationships/tags" Target="../tags/tag390.xml"/><Relationship Id="rId15" Type="http://schemas.openxmlformats.org/officeDocument/2006/relationships/tags" Target="../tags/tag389.xml"/><Relationship Id="rId14" Type="http://schemas.openxmlformats.org/officeDocument/2006/relationships/tags" Target="../tags/tag388.xml"/><Relationship Id="rId13" Type="http://schemas.openxmlformats.org/officeDocument/2006/relationships/tags" Target="../tags/tag387.xml"/><Relationship Id="rId127" Type="http://schemas.openxmlformats.org/officeDocument/2006/relationships/notesSlide" Target="../notesSlides/notesSlide5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499.xml"/><Relationship Id="rId124" Type="http://schemas.openxmlformats.org/officeDocument/2006/relationships/tags" Target="../tags/tag498.xml"/><Relationship Id="rId123" Type="http://schemas.openxmlformats.org/officeDocument/2006/relationships/tags" Target="../tags/tag497.xml"/><Relationship Id="rId122" Type="http://schemas.openxmlformats.org/officeDocument/2006/relationships/tags" Target="../tags/tag496.xml"/><Relationship Id="rId121" Type="http://schemas.openxmlformats.org/officeDocument/2006/relationships/tags" Target="../tags/tag495.xml"/><Relationship Id="rId120" Type="http://schemas.openxmlformats.org/officeDocument/2006/relationships/tags" Target="../tags/tag494.xml"/><Relationship Id="rId12" Type="http://schemas.openxmlformats.org/officeDocument/2006/relationships/tags" Target="../tags/tag386.xml"/><Relationship Id="rId119" Type="http://schemas.openxmlformats.org/officeDocument/2006/relationships/tags" Target="../tags/tag493.xml"/><Relationship Id="rId118" Type="http://schemas.openxmlformats.org/officeDocument/2006/relationships/tags" Target="../tags/tag492.xml"/><Relationship Id="rId117" Type="http://schemas.openxmlformats.org/officeDocument/2006/relationships/tags" Target="../tags/tag491.xml"/><Relationship Id="rId116" Type="http://schemas.openxmlformats.org/officeDocument/2006/relationships/tags" Target="../tags/tag490.xml"/><Relationship Id="rId115" Type="http://schemas.openxmlformats.org/officeDocument/2006/relationships/tags" Target="../tags/tag489.xml"/><Relationship Id="rId114" Type="http://schemas.openxmlformats.org/officeDocument/2006/relationships/tags" Target="../tags/tag488.xml"/><Relationship Id="rId113" Type="http://schemas.openxmlformats.org/officeDocument/2006/relationships/tags" Target="../tags/tag487.xml"/><Relationship Id="rId112" Type="http://schemas.openxmlformats.org/officeDocument/2006/relationships/tags" Target="../tags/tag486.xml"/><Relationship Id="rId111" Type="http://schemas.openxmlformats.org/officeDocument/2006/relationships/tags" Target="../tags/tag485.xml"/><Relationship Id="rId110" Type="http://schemas.openxmlformats.org/officeDocument/2006/relationships/tags" Target="../tags/tag484.xml"/><Relationship Id="rId11" Type="http://schemas.openxmlformats.org/officeDocument/2006/relationships/tags" Target="../tags/tag385.xml"/><Relationship Id="rId109" Type="http://schemas.openxmlformats.org/officeDocument/2006/relationships/tags" Target="../tags/tag483.xml"/><Relationship Id="rId108" Type="http://schemas.openxmlformats.org/officeDocument/2006/relationships/tags" Target="../tags/tag482.xml"/><Relationship Id="rId107" Type="http://schemas.openxmlformats.org/officeDocument/2006/relationships/tags" Target="../tags/tag481.xml"/><Relationship Id="rId106" Type="http://schemas.openxmlformats.org/officeDocument/2006/relationships/tags" Target="../tags/tag480.xml"/><Relationship Id="rId105" Type="http://schemas.openxmlformats.org/officeDocument/2006/relationships/tags" Target="../tags/tag479.xml"/><Relationship Id="rId104" Type="http://schemas.openxmlformats.org/officeDocument/2006/relationships/tags" Target="../tags/tag478.xml"/><Relationship Id="rId103" Type="http://schemas.openxmlformats.org/officeDocument/2006/relationships/tags" Target="../tags/tag477.xml"/><Relationship Id="rId102" Type="http://schemas.openxmlformats.org/officeDocument/2006/relationships/tags" Target="../tags/tag476.xml"/><Relationship Id="rId101" Type="http://schemas.openxmlformats.org/officeDocument/2006/relationships/tags" Target="../tags/tag475.xml"/><Relationship Id="rId100" Type="http://schemas.openxmlformats.org/officeDocument/2006/relationships/tags" Target="../tags/tag474.xml"/><Relationship Id="rId10" Type="http://schemas.openxmlformats.org/officeDocument/2006/relationships/tags" Target="../tags/tag384.xml"/><Relationship Id="rId1" Type="http://schemas.openxmlformats.org/officeDocument/2006/relationships/tags" Target="../tags/tag375.xml"/></Relationships>
</file>

<file path=ppt/slides/_rels/slide6.xml.rels><?xml version="1.0" encoding="UTF-8" standalone="yes"?>
<Relationships xmlns="http://schemas.openxmlformats.org/package/2006/relationships"><Relationship Id="rId99" Type="http://schemas.openxmlformats.org/officeDocument/2006/relationships/tags" Target="../tags/tag598.xml"/><Relationship Id="rId98" Type="http://schemas.openxmlformats.org/officeDocument/2006/relationships/tags" Target="../tags/tag597.xml"/><Relationship Id="rId97" Type="http://schemas.openxmlformats.org/officeDocument/2006/relationships/tags" Target="../tags/tag596.xml"/><Relationship Id="rId96" Type="http://schemas.openxmlformats.org/officeDocument/2006/relationships/tags" Target="../tags/tag595.xml"/><Relationship Id="rId95" Type="http://schemas.openxmlformats.org/officeDocument/2006/relationships/tags" Target="../tags/tag594.xml"/><Relationship Id="rId94" Type="http://schemas.openxmlformats.org/officeDocument/2006/relationships/tags" Target="../tags/tag593.xml"/><Relationship Id="rId93" Type="http://schemas.openxmlformats.org/officeDocument/2006/relationships/tags" Target="../tags/tag592.xml"/><Relationship Id="rId92" Type="http://schemas.openxmlformats.org/officeDocument/2006/relationships/tags" Target="../tags/tag591.xml"/><Relationship Id="rId91" Type="http://schemas.openxmlformats.org/officeDocument/2006/relationships/tags" Target="../tags/tag590.xml"/><Relationship Id="rId90" Type="http://schemas.openxmlformats.org/officeDocument/2006/relationships/tags" Target="../tags/tag589.xml"/><Relationship Id="rId9" Type="http://schemas.openxmlformats.org/officeDocument/2006/relationships/tags" Target="../tags/tag508.xml"/><Relationship Id="rId89" Type="http://schemas.openxmlformats.org/officeDocument/2006/relationships/tags" Target="../tags/tag588.xml"/><Relationship Id="rId88" Type="http://schemas.openxmlformats.org/officeDocument/2006/relationships/tags" Target="../tags/tag587.xml"/><Relationship Id="rId87" Type="http://schemas.openxmlformats.org/officeDocument/2006/relationships/tags" Target="../tags/tag586.xml"/><Relationship Id="rId86" Type="http://schemas.openxmlformats.org/officeDocument/2006/relationships/tags" Target="../tags/tag585.xml"/><Relationship Id="rId85" Type="http://schemas.openxmlformats.org/officeDocument/2006/relationships/tags" Target="../tags/tag584.xml"/><Relationship Id="rId84" Type="http://schemas.openxmlformats.org/officeDocument/2006/relationships/tags" Target="../tags/tag583.xml"/><Relationship Id="rId83" Type="http://schemas.openxmlformats.org/officeDocument/2006/relationships/tags" Target="../tags/tag582.xml"/><Relationship Id="rId82" Type="http://schemas.openxmlformats.org/officeDocument/2006/relationships/tags" Target="../tags/tag581.xml"/><Relationship Id="rId81" Type="http://schemas.openxmlformats.org/officeDocument/2006/relationships/tags" Target="../tags/tag580.xml"/><Relationship Id="rId80" Type="http://schemas.openxmlformats.org/officeDocument/2006/relationships/tags" Target="../tags/tag579.xml"/><Relationship Id="rId8" Type="http://schemas.openxmlformats.org/officeDocument/2006/relationships/tags" Target="../tags/tag507.xml"/><Relationship Id="rId79" Type="http://schemas.openxmlformats.org/officeDocument/2006/relationships/tags" Target="../tags/tag578.xml"/><Relationship Id="rId78" Type="http://schemas.openxmlformats.org/officeDocument/2006/relationships/tags" Target="../tags/tag577.xml"/><Relationship Id="rId77" Type="http://schemas.openxmlformats.org/officeDocument/2006/relationships/tags" Target="../tags/tag576.xml"/><Relationship Id="rId76" Type="http://schemas.openxmlformats.org/officeDocument/2006/relationships/tags" Target="../tags/tag575.xml"/><Relationship Id="rId75" Type="http://schemas.openxmlformats.org/officeDocument/2006/relationships/tags" Target="../tags/tag574.xml"/><Relationship Id="rId74" Type="http://schemas.openxmlformats.org/officeDocument/2006/relationships/tags" Target="../tags/tag573.xml"/><Relationship Id="rId73" Type="http://schemas.openxmlformats.org/officeDocument/2006/relationships/tags" Target="../tags/tag572.xml"/><Relationship Id="rId72" Type="http://schemas.openxmlformats.org/officeDocument/2006/relationships/tags" Target="../tags/tag571.xml"/><Relationship Id="rId71" Type="http://schemas.openxmlformats.org/officeDocument/2006/relationships/tags" Target="../tags/tag570.xml"/><Relationship Id="rId70" Type="http://schemas.openxmlformats.org/officeDocument/2006/relationships/tags" Target="../tags/tag569.xml"/><Relationship Id="rId7" Type="http://schemas.openxmlformats.org/officeDocument/2006/relationships/tags" Target="../tags/tag506.xml"/><Relationship Id="rId69" Type="http://schemas.openxmlformats.org/officeDocument/2006/relationships/tags" Target="../tags/tag568.xml"/><Relationship Id="rId68" Type="http://schemas.openxmlformats.org/officeDocument/2006/relationships/tags" Target="../tags/tag567.xml"/><Relationship Id="rId67" Type="http://schemas.openxmlformats.org/officeDocument/2006/relationships/tags" Target="../tags/tag566.xml"/><Relationship Id="rId66" Type="http://schemas.openxmlformats.org/officeDocument/2006/relationships/tags" Target="../tags/tag565.xml"/><Relationship Id="rId65" Type="http://schemas.openxmlformats.org/officeDocument/2006/relationships/tags" Target="../tags/tag564.xml"/><Relationship Id="rId64" Type="http://schemas.openxmlformats.org/officeDocument/2006/relationships/tags" Target="../tags/tag563.xml"/><Relationship Id="rId63" Type="http://schemas.openxmlformats.org/officeDocument/2006/relationships/tags" Target="../tags/tag562.xml"/><Relationship Id="rId62" Type="http://schemas.openxmlformats.org/officeDocument/2006/relationships/tags" Target="../tags/tag561.xml"/><Relationship Id="rId61" Type="http://schemas.openxmlformats.org/officeDocument/2006/relationships/tags" Target="../tags/tag560.xml"/><Relationship Id="rId60" Type="http://schemas.openxmlformats.org/officeDocument/2006/relationships/tags" Target="../tags/tag559.xml"/><Relationship Id="rId6" Type="http://schemas.openxmlformats.org/officeDocument/2006/relationships/tags" Target="../tags/tag505.xml"/><Relationship Id="rId59" Type="http://schemas.openxmlformats.org/officeDocument/2006/relationships/tags" Target="../tags/tag558.xml"/><Relationship Id="rId58" Type="http://schemas.openxmlformats.org/officeDocument/2006/relationships/tags" Target="../tags/tag557.xml"/><Relationship Id="rId57" Type="http://schemas.openxmlformats.org/officeDocument/2006/relationships/tags" Target="../tags/tag556.xml"/><Relationship Id="rId56" Type="http://schemas.openxmlformats.org/officeDocument/2006/relationships/tags" Target="../tags/tag555.xml"/><Relationship Id="rId55" Type="http://schemas.openxmlformats.org/officeDocument/2006/relationships/tags" Target="../tags/tag554.xml"/><Relationship Id="rId54" Type="http://schemas.openxmlformats.org/officeDocument/2006/relationships/tags" Target="../tags/tag553.xml"/><Relationship Id="rId53" Type="http://schemas.openxmlformats.org/officeDocument/2006/relationships/tags" Target="../tags/tag552.xml"/><Relationship Id="rId52" Type="http://schemas.openxmlformats.org/officeDocument/2006/relationships/tags" Target="../tags/tag551.xml"/><Relationship Id="rId51" Type="http://schemas.openxmlformats.org/officeDocument/2006/relationships/tags" Target="../tags/tag550.xml"/><Relationship Id="rId50" Type="http://schemas.openxmlformats.org/officeDocument/2006/relationships/tags" Target="../tags/tag549.xml"/><Relationship Id="rId5" Type="http://schemas.openxmlformats.org/officeDocument/2006/relationships/tags" Target="../tags/tag504.xml"/><Relationship Id="rId49" Type="http://schemas.openxmlformats.org/officeDocument/2006/relationships/tags" Target="../tags/tag548.xml"/><Relationship Id="rId48" Type="http://schemas.openxmlformats.org/officeDocument/2006/relationships/tags" Target="../tags/tag547.xml"/><Relationship Id="rId47" Type="http://schemas.openxmlformats.org/officeDocument/2006/relationships/tags" Target="../tags/tag546.xml"/><Relationship Id="rId46" Type="http://schemas.openxmlformats.org/officeDocument/2006/relationships/tags" Target="../tags/tag545.xml"/><Relationship Id="rId45" Type="http://schemas.openxmlformats.org/officeDocument/2006/relationships/tags" Target="../tags/tag544.xml"/><Relationship Id="rId44" Type="http://schemas.openxmlformats.org/officeDocument/2006/relationships/tags" Target="../tags/tag543.xml"/><Relationship Id="rId43" Type="http://schemas.openxmlformats.org/officeDocument/2006/relationships/tags" Target="../tags/tag542.xml"/><Relationship Id="rId42" Type="http://schemas.openxmlformats.org/officeDocument/2006/relationships/tags" Target="../tags/tag541.xml"/><Relationship Id="rId41" Type="http://schemas.openxmlformats.org/officeDocument/2006/relationships/tags" Target="../tags/tag540.xml"/><Relationship Id="rId40" Type="http://schemas.openxmlformats.org/officeDocument/2006/relationships/tags" Target="../tags/tag539.xml"/><Relationship Id="rId4" Type="http://schemas.openxmlformats.org/officeDocument/2006/relationships/tags" Target="../tags/tag503.xml"/><Relationship Id="rId39" Type="http://schemas.openxmlformats.org/officeDocument/2006/relationships/tags" Target="../tags/tag538.xml"/><Relationship Id="rId38" Type="http://schemas.openxmlformats.org/officeDocument/2006/relationships/tags" Target="../tags/tag537.xml"/><Relationship Id="rId37" Type="http://schemas.openxmlformats.org/officeDocument/2006/relationships/tags" Target="../tags/tag536.xml"/><Relationship Id="rId36" Type="http://schemas.openxmlformats.org/officeDocument/2006/relationships/tags" Target="../tags/tag535.xml"/><Relationship Id="rId35" Type="http://schemas.openxmlformats.org/officeDocument/2006/relationships/tags" Target="../tags/tag534.xml"/><Relationship Id="rId34" Type="http://schemas.openxmlformats.org/officeDocument/2006/relationships/tags" Target="../tags/tag533.xml"/><Relationship Id="rId33" Type="http://schemas.openxmlformats.org/officeDocument/2006/relationships/tags" Target="../tags/tag532.xml"/><Relationship Id="rId32" Type="http://schemas.openxmlformats.org/officeDocument/2006/relationships/tags" Target="../tags/tag531.xml"/><Relationship Id="rId31" Type="http://schemas.openxmlformats.org/officeDocument/2006/relationships/tags" Target="../tags/tag530.xml"/><Relationship Id="rId30" Type="http://schemas.openxmlformats.org/officeDocument/2006/relationships/tags" Target="../tags/tag529.xml"/><Relationship Id="rId3" Type="http://schemas.openxmlformats.org/officeDocument/2006/relationships/tags" Target="../tags/tag502.xml"/><Relationship Id="rId29" Type="http://schemas.openxmlformats.org/officeDocument/2006/relationships/tags" Target="../tags/tag528.xml"/><Relationship Id="rId28" Type="http://schemas.openxmlformats.org/officeDocument/2006/relationships/tags" Target="../tags/tag527.xml"/><Relationship Id="rId27" Type="http://schemas.openxmlformats.org/officeDocument/2006/relationships/tags" Target="../tags/tag526.xml"/><Relationship Id="rId26" Type="http://schemas.openxmlformats.org/officeDocument/2006/relationships/tags" Target="../tags/tag525.xml"/><Relationship Id="rId25" Type="http://schemas.openxmlformats.org/officeDocument/2006/relationships/tags" Target="../tags/tag524.xml"/><Relationship Id="rId24" Type="http://schemas.openxmlformats.org/officeDocument/2006/relationships/tags" Target="../tags/tag523.xml"/><Relationship Id="rId23" Type="http://schemas.openxmlformats.org/officeDocument/2006/relationships/tags" Target="../tags/tag522.xml"/><Relationship Id="rId22" Type="http://schemas.openxmlformats.org/officeDocument/2006/relationships/tags" Target="../tags/tag521.xml"/><Relationship Id="rId21" Type="http://schemas.openxmlformats.org/officeDocument/2006/relationships/tags" Target="../tags/tag520.xml"/><Relationship Id="rId20" Type="http://schemas.openxmlformats.org/officeDocument/2006/relationships/tags" Target="../tags/tag519.xml"/><Relationship Id="rId2" Type="http://schemas.openxmlformats.org/officeDocument/2006/relationships/tags" Target="../tags/tag501.xml"/><Relationship Id="rId19" Type="http://schemas.openxmlformats.org/officeDocument/2006/relationships/tags" Target="../tags/tag518.xml"/><Relationship Id="rId18" Type="http://schemas.openxmlformats.org/officeDocument/2006/relationships/tags" Target="../tags/tag517.xml"/><Relationship Id="rId17" Type="http://schemas.openxmlformats.org/officeDocument/2006/relationships/tags" Target="../tags/tag516.xml"/><Relationship Id="rId16" Type="http://schemas.openxmlformats.org/officeDocument/2006/relationships/tags" Target="../tags/tag515.xml"/><Relationship Id="rId15" Type="http://schemas.openxmlformats.org/officeDocument/2006/relationships/tags" Target="../tags/tag514.xml"/><Relationship Id="rId14" Type="http://schemas.openxmlformats.org/officeDocument/2006/relationships/tags" Target="../tags/tag513.xml"/><Relationship Id="rId13" Type="http://schemas.openxmlformats.org/officeDocument/2006/relationships/tags" Target="../tags/tag512.xml"/><Relationship Id="rId127" Type="http://schemas.openxmlformats.org/officeDocument/2006/relationships/notesSlide" Target="../notesSlides/notesSlide6.xml"/><Relationship Id="rId126" Type="http://schemas.openxmlformats.org/officeDocument/2006/relationships/slideLayout" Target="../slideLayouts/slideLayout2.xml"/><Relationship Id="rId125" Type="http://schemas.openxmlformats.org/officeDocument/2006/relationships/tags" Target="../tags/tag624.xml"/><Relationship Id="rId124" Type="http://schemas.openxmlformats.org/officeDocument/2006/relationships/tags" Target="../tags/tag623.xml"/><Relationship Id="rId123" Type="http://schemas.openxmlformats.org/officeDocument/2006/relationships/tags" Target="../tags/tag622.xml"/><Relationship Id="rId122" Type="http://schemas.openxmlformats.org/officeDocument/2006/relationships/tags" Target="../tags/tag621.xml"/><Relationship Id="rId121" Type="http://schemas.openxmlformats.org/officeDocument/2006/relationships/tags" Target="../tags/tag620.xml"/><Relationship Id="rId120" Type="http://schemas.openxmlformats.org/officeDocument/2006/relationships/tags" Target="../tags/tag619.xml"/><Relationship Id="rId12" Type="http://schemas.openxmlformats.org/officeDocument/2006/relationships/tags" Target="../tags/tag511.xml"/><Relationship Id="rId119" Type="http://schemas.openxmlformats.org/officeDocument/2006/relationships/tags" Target="../tags/tag618.xml"/><Relationship Id="rId118" Type="http://schemas.openxmlformats.org/officeDocument/2006/relationships/tags" Target="../tags/tag617.xml"/><Relationship Id="rId117" Type="http://schemas.openxmlformats.org/officeDocument/2006/relationships/tags" Target="../tags/tag616.xml"/><Relationship Id="rId116" Type="http://schemas.openxmlformats.org/officeDocument/2006/relationships/tags" Target="../tags/tag615.xml"/><Relationship Id="rId115" Type="http://schemas.openxmlformats.org/officeDocument/2006/relationships/tags" Target="../tags/tag614.xml"/><Relationship Id="rId114" Type="http://schemas.openxmlformats.org/officeDocument/2006/relationships/tags" Target="../tags/tag613.xml"/><Relationship Id="rId113" Type="http://schemas.openxmlformats.org/officeDocument/2006/relationships/tags" Target="../tags/tag612.xml"/><Relationship Id="rId112" Type="http://schemas.openxmlformats.org/officeDocument/2006/relationships/tags" Target="../tags/tag611.xml"/><Relationship Id="rId111" Type="http://schemas.openxmlformats.org/officeDocument/2006/relationships/tags" Target="../tags/tag610.xml"/><Relationship Id="rId110" Type="http://schemas.openxmlformats.org/officeDocument/2006/relationships/tags" Target="../tags/tag609.xml"/><Relationship Id="rId11" Type="http://schemas.openxmlformats.org/officeDocument/2006/relationships/tags" Target="../tags/tag510.xml"/><Relationship Id="rId109" Type="http://schemas.openxmlformats.org/officeDocument/2006/relationships/tags" Target="../tags/tag608.xml"/><Relationship Id="rId108" Type="http://schemas.openxmlformats.org/officeDocument/2006/relationships/tags" Target="../tags/tag607.xml"/><Relationship Id="rId107" Type="http://schemas.openxmlformats.org/officeDocument/2006/relationships/tags" Target="../tags/tag606.xml"/><Relationship Id="rId106" Type="http://schemas.openxmlformats.org/officeDocument/2006/relationships/tags" Target="../tags/tag605.xml"/><Relationship Id="rId105" Type="http://schemas.openxmlformats.org/officeDocument/2006/relationships/tags" Target="../tags/tag604.xml"/><Relationship Id="rId104" Type="http://schemas.openxmlformats.org/officeDocument/2006/relationships/tags" Target="../tags/tag603.xml"/><Relationship Id="rId103" Type="http://schemas.openxmlformats.org/officeDocument/2006/relationships/tags" Target="../tags/tag602.xml"/><Relationship Id="rId102" Type="http://schemas.openxmlformats.org/officeDocument/2006/relationships/tags" Target="../tags/tag601.xml"/><Relationship Id="rId101" Type="http://schemas.openxmlformats.org/officeDocument/2006/relationships/tags" Target="../tags/tag600.xml"/><Relationship Id="rId100" Type="http://schemas.openxmlformats.org/officeDocument/2006/relationships/tags" Target="../tags/tag599.xml"/><Relationship Id="rId10" Type="http://schemas.openxmlformats.org/officeDocument/2006/relationships/tags" Target="../tags/tag509.xml"/><Relationship Id="rId1" Type="http://schemas.openxmlformats.org/officeDocument/2006/relationships/tags" Target="../tags/tag500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" Type="http://schemas.openxmlformats.org/officeDocument/2006/relationships/tags" Target="../tags/tag62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0.xml"/><Relationship Id="rId2" Type="http://schemas.openxmlformats.org/officeDocument/2006/relationships/tags" Target="../tags/tag629.xml"/><Relationship Id="rId1" Type="http://schemas.openxmlformats.org/officeDocument/2006/relationships/tags" Target="../tags/tag62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4.xml"/><Relationship Id="rId3" Type="http://schemas.openxmlformats.org/officeDocument/2006/relationships/tags" Target="../tags/tag633.xml"/><Relationship Id="rId2" Type="http://schemas.openxmlformats.org/officeDocument/2006/relationships/tags" Target="../tags/tag632.xml"/><Relationship Id="rId1" Type="http://schemas.openxmlformats.org/officeDocument/2006/relationships/tags" Target="../tags/tag6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操作系统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进程间通讯（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2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alt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3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春季学期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  <a:sym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  <a:sym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点对点通信</a:t>
            </a:r>
            <a:r>
              <a:rPr lang="zh-CN" altLang="en-US" sz="2000">
                <a:sym typeface="+mn-ea"/>
              </a:rPr>
              <a:t>工具，只能在两个进程之间进行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先进</a:t>
            </a:r>
            <a:r>
              <a:rPr lang="zh-CN" altLang="en-US" sz="2000">
                <a:sym typeface="+mn-ea"/>
              </a:rPr>
              <a:t>先出的信息传递。在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无名和有名管道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有名管道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任意进程</a:t>
            </a:r>
            <a:r>
              <a:rPr lang="zh-CN" altLang="en-US" sz="2000">
                <a:sym typeface="+mn-ea"/>
              </a:rPr>
              <a:t>之间通讯的工具。任意进程均可创建有名管道，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FIFO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该管道将作为一个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特殊文件</a:t>
            </a:r>
            <a:r>
              <a:rPr lang="zh-CN" altLang="en-US" sz="2000">
                <a:sym typeface="+mn-ea"/>
              </a:rPr>
              <a:t>存在。此后，参与通信的进程可以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通过打开并读写该管道文件进行通讯。虽然有名管道允许多个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读者和写者，但多个写者之间存在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写交叉</a:t>
            </a:r>
            <a:r>
              <a:rPr lang="zh-CN" altLang="en-US" sz="2000">
                <a:sym typeface="+mn-ea"/>
              </a:rPr>
              <a:t>的风险。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3708400"/>
          <a:ext cx="9134475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01115"/>
                <a:gridCol w="19773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mkifif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o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根据选择的路径创建一个有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unlink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删除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打开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与关闭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open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根据路径打开一个有名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关闭已打开的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写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read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有名管道中读取数据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write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向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有名管道中写入数据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点对点通信</a:t>
            </a:r>
            <a:r>
              <a:rPr lang="zh-CN" altLang="en-US" sz="2000">
                <a:sym typeface="+mn-ea"/>
              </a:rPr>
              <a:t>工具，只能在两个进程之间进行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先进</a:t>
            </a:r>
            <a:r>
              <a:rPr lang="zh-CN" altLang="en-US" sz="2000">
                <a:sym typeface="+mn-ea"/>
              </a:rPr>
              <a:t>先出的信息传递。在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无名和有名管道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有名管道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任意进程</a:t>
            </a:r>
            <a:r>
              <a:rPr lang="zh-CN" altLang="en-US" sz="2000">
                <a:sym typeface="+mn-ea"/>
              </a:rPr>
              <a:t>之间通讯的工具。任意进程均可创建有名管道，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FIFO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该管道将作为一个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特殊文件</a:t>
            </a:r>
            <a:r>
              <a:rPr lang="zh-CN" altLang="en-US" sz="2000">
                <a:sym typeface="+mn-ea"/>
              </a:rPr>
              <a:t>存在。此后，参与通信的进程可以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通过打开并读写该管道文件进行通讯。虽然有名管道允许多个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读者和写者，但多个写者之间存在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写交叉</a:t>
            </a:r>
            <a:r>
              <a:rPr lang="zh-CN" altLang="en-US" sz="2000">
                <a:sym typeface="+mn-ea"/>
              </a:rPr>
              <a:t>的风险。</a:t>
            </a:r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3230245"/>
            <a:ext cx="8814435" cy="3169549"/>
            <a:chOff x="1813" y="2000"/>
            <a:chExt cx="11643" cy="5205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mkfifo(“/tmp/myfifo”, 0777);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fd = open(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“/tmp/myfifo”, O_WRONLY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write(fd, buf, len);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close(fd);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unlink(</a:t>
              </a:r>
              <a:r>
                <a:rPr lang="en-US" altLang="zh-CN" sz="2000" b="1">
                  <a:sym typeface="+mn-ea"/>
                </a:rPr>
                <a:t>“/tmp/myfifo”</a:t>
              </a:r>
              <a:r>
                <a:rPr lang="en-US" altLang="zh-CN" sz="2000" b="1">
                  <a:sym typeface="+mn-ea"/>
                </a:rPr>
                <a:t>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891" y="2000"/>
              <a:ext cx="5565" cy="4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fd = open(“/tmp/myfifo”, O_RDONLY);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00B0F0"/>
                  </a:solidFill>
                  <a:sym typeface="+mn-ea"/>
                </a:rPr>
                <a:t>len = read(fd, buf, max);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chemeClr val="tx1"/>
                  </a:solidFill>
                  <a:sym typeface="+mn-ea"/>
                </a:rPr>
                <a:t>close(fd);</a:t>
              </a:r>
              <a:endParaRPr lang="en-US" altLang="en-US" sz="20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信号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系统中的一种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回调函数</a:t>
            </a:r>
            <a:r>
              <a:rPr lang="zh-CN" altLang="en-US" sz="2000">
                <a:sym typeface="+mn-ea"/>
              </a:rPr>
              <a:t>机制，可以用来在不同进程之间或同一进程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Signal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的不同线程之间发送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轻量级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通知</a:t>
            </a:r>
            <a:r>
              <a:rPr lang="zh-CN" altLang="en-US" sz="2000">
                <a:sym typeface="+mn-ea"/>
              </a:rPr>
              <a:t>。当通知被送达时，线程暂停执行原程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转去执行信号处理例程（Signal Handler）</a:t>
            </a:r>
            <a:r>
              <a:rPr lang="zh-CN" altLang="en-US" sz="2000">
                <a:sym typeface="+mn-ea"/>
              </a:rPr>
              <a:t>，然后再返回原程序继续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333375" y="2104390"/>
          <a:ext cx="9134475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6445"/>
                <a:gridCol w="1678305"/>
                <a:gridCol w="541972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登记信号处理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signal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为某个信号登记处理例程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sigaction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为某个信号登记处理例程，相比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signal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可携带更多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kill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发送信号到某个进程或线程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sigqueue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发送信号到某个进程或线程，并携带少量数据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332740" y="3984625"/>
          <a:ext cx="9121775" cy="3261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6520"/>
                <a:gridCol w="1118301"/>
                <a:gridCol w="1524453"/>
                <a:gridCol w="1524453"/>
                <a:gridCol w="3588048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编号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可自定义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例程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默认动作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SIGHUP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sym typeface="微软雅黑" panose="020B0503020204020204" charset="-122"/>
                        </a:rPr>
                        <a:t>终端</a:t>
                      </a:r>
                      <a:r>
                        <a:rPr lang="zh-CN" altLang="en-US" sz="1600">
                          <a:latin typeface="微软雅黑" panose="020B0503020204020204" charset="-122"/>
                          <a:sym typeface="微软雅黑" panose="020B0503020204020204" charset="-122"/>
                        </a:rPr>
                        <a:t>挂起</a:t>
                      </a:r>
                      <a:endParaRPr lang="zh-CN" altLang="en-US" sz="1600">
                        <a:latin typeface="微软雅黑" panose="020B0503020204020204" charset="-122"/>
                        <a:sym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SIGINT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Ctrl+C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SIGKILL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9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kill -9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强制杀死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SIGSEGV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11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段错误（非法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内存访问）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SIGALRM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14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alarm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定时器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到期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SIGTERM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15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终止进程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kill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试图杀死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SIGUSR1/2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16/17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-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用户自定义信号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1/2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信号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系统中的一种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回调函数</a:t>
            </a:r>
            <a:r>
              <a:rPr lang="zh-CN" altLang="en-US" sz="2000">
                <a:sym typeface="+mn-ea"/>
              </a:rPr>
              <a:t>机制，可以用来在不同进程之间或同一进程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Signal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的不同线程之间发送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轻量级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通知</a:t>
            </a:r>
            <a:r>
              <a:rPr lang="zh-CN" altLang="en-US" sz="2000">
                <a:sym typeface="+mn-ea"/>
              </a:rPr>
              <a:t>。当通知被送达时，线程暂停执行原程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序，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转去执行信号处理例程（Signal Handler）</a:t>
            </a:r>
            <a:r>
              <a:rPr lang="zh-CN" altLang="en-US" sz="2000">
                <a:sym typeface="+mn-ea"/>
              </a:rPr>
              <a:t>，然后再返回原程序继续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执行。</a:t>
            </a:r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2911475"/>
            <a:ext cx="8814435" cy="2860963"/>
            <a:chOff x="1813" y="2000"/>
            <a:chExt cx="11643" cy="3689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pid;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pid = &lt;GET PID OF P1 SOMEHOW&gt;;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kill(pid, SIGUSR1);</a:t>
              </a:r>
              <a:endParaRPr lang="en-US" altLang="zh-CN" sz="2000" b="1">
                <a:solidFill>
                  <a:srgbClr val="D02F35"/>
                </a:solidFill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891" y="2000"/>
              <a:ext cx="5565" cy="3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void my_handler(int)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{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printf(“Recv SIGUSR1 !\n”);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signal(SIGUSR1, my_handler);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}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signal(SIGUSR1, 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my_handler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信号量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信号量</a:t>
            </a:r>
            <a:r>
              <a:rPr lang="en-US" altLang="zh-CN" sz="2000">
                <a:sym typeface="+mn-ea"/>
              </a:rPr>
              <a:t>		Linux</a:t>
            </a:r>
            <a:r>
              <a:rPr lang="zh-CN" altLang="en-US" sz="2000">
                <a:sym typeface="+mn-ea"/>
              </a:rPr>
              <a:t>系统提供的标准信号量接口，</a:t>
            </a:r>
            <a:r>
              <a:rPr lang="zh-CN" altLang="en-US" sz="2000" dirty="0">
                <a:sym typeface="+mn-ea"/>
              </a:rPr>
              <a:t>同时具备资源计数和等待两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Semaphore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种功能，非常适用于系统级编程中常见的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生产者-消费者关系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或者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复数资源的计数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15290" y="2599055"/>
          <a:ext cx="9134475" cy="2346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sem_init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初始化信号量，可选择单进程内或进程间共享，还可指定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初值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sem_destroy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3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获取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试图获取信号量，如果获取不成功则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阻塞（阻塞式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sem_try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试图获取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信号量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，如果获取不成功则立即返回（非阻塞式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sem_timedwait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试图获取信号量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，带超时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释放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sem_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post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释放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信号量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信号量</a:t>
            </a:r>
            <a:r>
              <a:rPr lang="en-US" altLang="zh-CN" sz="2000">
                <a:sym typeface="+mn-ea"/>
              </a:rPr>
              <a:t>		Linux</a:t>
            </a:r>
            <a:r>
              <a:rPr lang="zh-CN" altLang="en-US" sz="2000">
                <a:sym typeface="+mn-ea"/>
              </a:rPr>
              <a:t>系统提供的标准信号量接口，</a:t>
            </a:r>
            <a:r>
              <a:rPr lang="zh-CN" altLang="en-US" sz="2000" dirty="0">
                <a:sym typeface="+mn-ea"/>
              </a:rPr>
              <a:t>同时具备资源计数和等待两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Semaphore</a:t>
            </a: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种功能，非常适用于系统级编程中常见的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生产者-消费者关系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		</a:t>
            </a:r>
            <a:r>
              <a:rPr lang="zh-CN" altLang="en-US" sz="2000" dirty="0">
                <a:sym typeface="+mn-ea"/>
              </a:rPr>
              <a:t>或者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复数资源的计数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40080" y="2468245"/>
            <a:ext cx="8814435" cy="2553299"/>
            <a:chOff x="1813" y="2000"/>
            <a:chExt cx="11643" cy="4193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872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sem_t s</a:t>
              </a:r>
              <a:r>
                <a:rPr lang="en-US" altLang="zh-CN" sz="2000" b="1">
                  <a:sym typeface="+mn-ea"/>
                </a:rPr>
                <a:t>emaphore;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sem_init(&amp;spin, 0,  0);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线程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T0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sem_post(&amp;semaphore);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sem_destroy(&amp;semaphore);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8332" y="2000"/>
              <a:ext cx="5124" cy="3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线程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T1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sem_wait(&amp;semaphore);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消息队列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消息队列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提供的标准消息队列机制，可以在不同进程之间传送信息。</a:t>
            </a:r>
            <a:br>
              <a:rPr lang="zh-CN" altLang="en-US" sz="2000">
                <a:sym typeface="+mn-ea"/>
              </a:rPr>
            </a:b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Message	</a:t>
            </a:r>
            <a:r>
              <a:rPr lang="zh-CN" altLang="en-US" sz="2000">
                <a:sym typeface="+mn-ea"/>
              </a:rPr>
              <a:t>和管道不同，消息队列允许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多个发送者和多个接收者</a:t>
            </a:r>
            <a:r>
              <a:rPr lang="zh-CN" altLang="en-US" sz="2000">
                <a:sym typeface="+mn-ea"/>
              </a:rPr>
              <a:t>，且收发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Queue		</a:t>
            </a:r>
            <a:r>
              <a:rPr lang="zh-CN" altLang="en-US" sz="2000">
                <a:sym typeface="+mn-ea"/>
              </a:rPr>
              <a:t>均以消息为单位，无需考虑数据交叠的问题。为了跨越地址空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间，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会先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将消息从发送者拷贝到内核</a:t>
            </a:r>
            <a:r>
              <a:rPr lang="zh-CN" altLang="en-US" sz="2000">
                <a:sym typeface="+mn-ea"/>
              </a:rPr>
              <a:t>，然后再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从内核拷贝		到接收者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SYSV/POSIX	</a:t>
            </a:r>
            <a:r>
              <a:rPr lang="zh-CN" altLang="en-US" sz="2000">
                <a:sym typeface="+mn-ea"/>
              </a:rPr>
              <a:t>上表列出的是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System V消息队列接口</a:t>
            </a:r>
            <a:r>
              <a:rPr lang="zh-CN" altLang="en-US" sz="2000">
                <a:sym typeface="+mn-ea"/>
              </a:rPr>
              <a:t>，是</a:t>
            </a:r>
            <a:r>
              <a:rPr lang="en-US" altLang="zh-CN" sz="2000">
                <a:sym typeface="+mn-ea"/>
              </a:rPr>
              <a:t>Unix</a:t>
            </a:r>
            <a:r>
              <a:rPr lang="zh-CN" altLang="en-US" sz="2000">
                <a:sym typeface="+mn-ea"/>
              </a:rPr>
              <a:t>系统中最经典的消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息队列接口。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还提供另外一种</a:t>
            </a:r>
            <a:r>
              <a:rPr lang="en-US" altLang="zh-CN" sz="2000">
                <a:sym typeface="+mn-ea"/>
              </a:rPr>
              <a:t>mq_</a:t>
            </a:r>
            <a:r>
              <a:rPr lang="zh-CN" altLang="en-US" sz="2000">
                <a:sym typeface="+mn-ea"/>
              </a:rPr>
              <a:t>开头的</a:t>
            </a:r>
            <a:r>
              <a:rPr lang="en-US" altLang="zh-CN" sz="2000">
                <a:sym typeface="+mn-ea"/>
              </a:rPr>
              <a:t>POSIX</a:t>
            </a:r>
            <a:r>
              <a:rPr lang="zh-CN" altLang="en-US" sz="2000">
                <a:sym typeface="+mn-ea"/>
              </a:rPr>
              <a:t>消息队列接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口，提供同样的基本功能，但有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更丰富的细节设置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思考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前面我们已经讲过如何使用信号量来实现消息队列。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反过来是		否可以？见课后习题二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15290" y="2696210"/>
          <a:ext cx="9134475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msgget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初始化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msgctl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设置消息队列的属性，也可用来删除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发送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msgsnd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向消息队列发送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或非阻塞式接口）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接受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msgrcv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从消息队列接收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（阻塞式或非阻塞式接口）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信号量与消息队列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消息队列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消息队列</a:t>
            </a:r>
            <a:r>
              <a:rPr lang="en-US" altLang="zh-CN" sz="2000">
                <a:sym typeface="+mn-ea"/>
              </a:rPr>
              <a:t>	Linux</a:t>
            </a:r>
            <a:r>
              <a:rPr lang="zh-CN" altLang="en-US" sz="2000">
                <a:sym typeface="+mn-ea"/>
              </a:rPr>
              <a:t>提供的标准消息队列机制，可以在不同进程之间传送信息。</a:t>
            </a:r>
            <a:br>
              <a:rPr lang="zh-CN" altLang="en-US" sz="2000">
                <a:sym typeface="+mn-ea"/>
              </a:rPr>
            </a:b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Message	</a:t>
            </a:r>
            <a:r>
              <a:rPr lang="zh-CN" altLang="en-US" sz="2000">
                <a:sym typeface="+mn-ea"/>
              </a:rPr>
              <a:t>和管道不同，消息队列允许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多个发送者和多个接收者</a:t>
            </a:r>
            <a:r>
              <a:rPr lang="zh-CN" altLang="en-US" sz="2000">
                <a:sym typeface="+mn-ea"/>
              </a:rPr>
              <a:t>，且收发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Queue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均以消息为单位，无需考虑数据交叠的问题</a:t>
            </a:r>
            <a:r>
              <a:rPr lang="zh-CN" altLang="en-US" sz="2000">
                <a:sym typeface="+mn-ea"/>
              </a:rPr>
              <a:t>。为了跨越地址空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间，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会先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将消息从发送者拷贝到内核</a:t>
            </a:r>
            <a:r>
              <a:rPr lang="zh-CN" altLang="en-US" sz="2000">
                <a:sym typeface="+mn-ea"/>
              </a:rPr>
              <a:t>，然后再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从内核拷贝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到接收者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15290" y="2468245"/>
            <a:ext cx="9149080" cy="4092838"/>
            <a:chOff x="1813" y="2000"/>
            <a:chExt cx="11643" cy="6721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6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typedef struct msg_struct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{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ym typeface="+mn-ea"/>
                </a:rPr>
                <a:t>long type;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	</a:t>
              </a:r>
              <a:r>
                <a:rPr lang="en-US" altLang="zh-CN" sz="2000" b="1">
                  <a:sym typeface="+mn-ea"/>
                </a:rPr>
                <a:t>char msg[MAXLEN];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} msg_t; msg_t msg;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mqid;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mqid = msgget(</a:t>
              </a:r>
              <a:r>
                <a:rPr lang="en-US" altLang="zh-CN" sz="2000" b="1">
                  <a:solidFill>
                    <a:srgbClr val="00B050"/>
                  </a:solidFill>
                  <a:sym typeface="+mn-ea"/>
                </a:rPr>
                <a:t>1234</a:t>
              </a:r>
              <a:r>
                <a:rPr lang="en-US" altLang="zh-CN" sz="2000" b="1">
                  <a:sym typeface="+mn-ea"/>
                </a:rPr>
                <a:t>, 0777|IPC_CREAT);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msgsnd(mqid, &amp;msg, sizeof(msg_t),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msgctl(mqid, IPC_RMID, NULL);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7733" y="2000"/>
              <a:ext cx="5723" cy="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&lt;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SAME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AS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P0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&gt;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msgrcv(mqid, &amp;msg, 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sizeof(msg_t), 0, 0</a:t>
              </a:r>
              <a:r>
                <a:rPr lang="en-US" altLang="zh-CN" sz="2000" b="1">
                  <a:solidFill>
                    <a:srgbClr val="00B0F0"/>
                  </a:solidFill>
                  <a:sym typeface="+mn-ea"/>
                </a:rPr>
                <a:t>);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线程迁移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线程迁移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线程迁移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线程迁移机制使线程在多个进程之间（以受控的方式）游走，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Thread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不同的执行阶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段使用不同的地址空间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和权限</a:t>
            </a:r>
            <a:r>
              <a:rPr lang="zh-CN" altLang="en-US" sz="2000">
                <a:sym typeface="+mn-ea"/>
              </a:rPr>
              <a:t>，但始终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使用同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Migration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一份CPU时间预算</a:t>
            </a:r>
            <a:r>
              <a:rPr lang="zh-CN" altLang="en-US" sz="2000">
                <a:sym typeface="+mn-ea"/>
              </a:rPr>
              <a:t>。迁移的接受者需要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声明入口的地址和使用的		栈，并将进入入口的权能授权给合适的进程</a:t>
            </a:r>
            <a:r>
              <a:rPr lang="zh-CN" altLang="en-US" sz="2000">
                <a:sym typeface="+mn-ea"/>
              </a:rPr>
              <a:t>。被授权的进程内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的线程即可通过该入口进入接受者执行，执行完毕后返回自己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的原进程执行，就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好像调用了一个函数</a:t>
            </a:r>
            <a:r>
              <a:rPr lang="zh-CN" altLang="en-US" sz="2000">
                <a:sym typeface="+mn-ea"/>
              </a:rPr>
              <a:t>那样。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这种机制一般存在于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微内核</a:t>
            </a:r>
            <a:r>
              <a:rPr lang="zh-CN" altLang="en-US" sz="2000">
                <a:sym typeface="+mn-ea"/>
              </a:rPr>
              <a:t>中，在常规类</a:t>
            </a:r>
            <a:r>
              <a:rPr lang="en-US" altLang="zh-CN" sz="2000">
                <a:sym typeface="+mn-ea"/>
              </a:rPr>
              <a:t>Unix</a:t>
            </a:r>
            <a:r>
              <a:rPr lang="zh-CN" altLang="en-US" sz="2000">
                <a:sym typeface="+mn-ea"/>
              </a:rPr>
              <a:t>操作系统中是没有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同步与异步IPC	</a:t>
            </a:r>
            <a:r>
              <a:rPr lang="zh-CN" altLang="en-US" sz="2000">
                <a:sym typeface="+mn-ea"/>
              </a:rPr>
              <a:t>在同步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中，客户进程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向服务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进程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发出请求后，客户进程</a:t>
            </a:r>
            <a:r>
              <a:rPr lang="en-US" altLang="zh-CN" sz="2000">
                <a:sym typeface="+mn-ea"/>
              </a:rPr>
              <a:t>A</a:t>
            </a:r>
            <a:r>
              <a:rPr lang="zh-CN" altLang="en-US" sz="2000">
                <a:sym typeface="+mn-ea"/>
              </a:rPr>
              <a:t>即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阻塞，等待服务器进程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回复结果</a:t>
            </a:r>
            <a:r>
              <a:rPr lang="zh-CN" altLang="en-US" sz="2000">
                <a:sym typeface="+mn-ea"/>
              </a:rPr>
              <a:t>，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也即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数据的收发是一个操作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在异步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中，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请求的发送和回复的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接受是分立的两个操作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线程迁移和其他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不同，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它只能是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同步的</a:t>
            </a:r>
            <a:r>
              <a:rPr lang="zh-CN" altLang="en-US" sz="2000">
                <a:sym typeface="+mn-ea"/>
              </a:rPr>
              <a:t>。其他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可以是异步的。</a:t>
            </a:r>
            <a:endParaRPr lang="zh-CN" altLang="en-US" sz="2000">
              <a:sym typeface="+mn-ea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429375" y="3429000"/>
            <a:ext cx="3025140" cy="3165475"/>
            <a:chOff x="3217" y="5736"/>
            <a:chExt cx="9013" cy="4650"/>
          </a:xfrm>
        </p:grpSpPr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3217" y="5736"/>
              <a:ext cx="4339" cy="4651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进程</a:t>
              </a:r>
              <a:r>
                <a:rPr lang="en-US" altLang="zh-CN" b="1">
                  <a:solidFill>
                    <a:schemeClr val="tx1"/>
                  </a:solidFill>
                </a:rPr>
                <a:t>A</a:t>
              </a:r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3"/>
              </p:custDataLst>
            </p:nvPr>
          </p:nvSpPr>
          <p:spPr>
            <a:xfrm>
              <a:off x="7892" y="5736"/>
              <a:ext cx="4339" cy="4651"/>
            </a:xfrm>
            <a:prstGeom prst="rect">
              <a:avLst/>
            </a:prstGeom>
            <a:solidFill>
              <a:srgbClr val="7030A0">
                <a:alpha val="15000"/>
              </a:srgbClr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altLang="en-US" b="1">
                  <a:solidFill>
                    <a:schemeClr val="tx1"/>
                  </a:solidFill>
                </a:rPr>
                <a:t>进程</a:t>
              </a:r>
              <a:r>
                <a:rPr lang="en-US" altLang="zh-CN" b="1">
                  <a:solidFill>
                    <a:schemeClr val="tx1"/>
                  </a:solidFill>
                </a:rPr>
                <a:t>B</a:t>
              </a:r>
              <a:endParaRPr lang="zh-CN" altLang="en-US" b="1">
                <a:solidFill>
                  <a:schemeClr val="tx1"/>
                </a:solidFill>
              </a:endParaRPr>
            </a:p>
            <a:p>
              <a:pPr algn="ctr"/>
              <a:endParaRPr lang="en-US" altLang="zh-CN" b="1">
                <a:solidFill>
                  <a:schemeClr val="tx1"/>
                </a:solidFill>
              </a:endParaRPr>
            </a:p>
          </p:txBody>
        </p:sp>
        <p:sp>
          <p:nvSpPr>
            <p:cNvPr id="73" name="矩形 72"/>
            <p:cNvSpPr/>
            <p:nvPr>
              <p:custDataLst>
                <p:tags r:id="rId4"/>
              </p:custDataLst>
            </p:nvPr>
          </p:nvSpPr>
          <p:spPr>
            <a:xfrm>
              <a:off x="8684" y="6842"/>
              <a:ext cx="2787" cy="604"/>
            </a:xfrm>
            <a:prstGeom prst="rect">
              <a:avLst/>
            </a:prstGeom>
            <a:solidFill>
              <a:schemeClr val="accent2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入口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" name="矩形 3"/>
            <p:cNvSpPr/>
            <p:nvPr>
              <p:custDataLst>
                <p:tags r:id="rId5"/>
              </p:custDataLst>
            </p:nvPr>
          </p:nvSpPr>
          <p:spPr>
            <a:xfrm>
              <a:off x="8669" y="7919"/>
              <a:ext cx="2787" cy="604"/>
            </a:xfrm>
            <a:prstGeom prst="rect">
              <a:avLst/>
            </a:prstGeom>
            <a:solidFill>
              <a:srgbClr val="D02F35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执行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8667" y="8997"/>
              <a:ext cx="2787" cy="604"/>
            </a:xfrm>
            <a:prstGeom prst="rect">
              <a:avLst/>
            </a:prstGeom>
            <a:solidFill>
              <a:srgbClr val="00B0F0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>
                  <a:solidFill>
                    <a:schemeClr val="bg1"/>
                  </a:solidFill>
                  <a:sym typeface="+mn-ea"/>
                </a:rPr>
                <a:t>返回</a:t>
              </a:r>
              <a:endParaRPr lang="zh-CN" altLang="en-US" b="1">
                <a:solidFill>
                  <a:schemeClr val="bg1"/>
                </a:solidFill>
                <a:sym typeface="+mn-ea"/>
              </a:endParaRPr>
            </a:p>
          </p:txBody>
        </p:sp>
        <p:cxnSp>
          <p:nvCxnSpPr>
            <p:cNvPr id="6" name="肘形连接符 5"/>
            <p:cNvCxnSpPr>
              <a:endCxn id="73" idx="0"/>
            </p:cNvCxnSpPr>
            <p:nvPr>
              <p:custDataLst>
                <p:tags r:id="rId7"/>
              </p:custDataLst>
            </p:nvPr>
          </p:nvCxnSpPr>
          <p:spPr>
            <a:xfrm>
              <a:off x="5354" y="6379"/>
              <a:ext cx="4724" cy="462"/>
            </a:xfrm>
            <a:prstGeom prst="bentConnector2">
              <a:avLst/>
            </a:prstGeom>
            <a:ln w="76200" cmpd="sng">
              <a:solidFill>
                <a:srgbClr val="D02F3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肘形连接符 6"/>
            <p:cNvCxnSpPr>
              <a:stCxn id="5" idx="2"/>
            </p:cNvCxnSpPr>
            <p:nvPr>
              <p:custDataLst>
                <p:tags r:id="rId8"/>
              </p:custDataLst>
            </p:nvPr>
          </p:nvCxnSpPr>
          <p:spPr>
            <a:xfrm rot="5400000">
              <a:off x="7485" y="7516"/>
              <a:ext cx="490" cy="4662"/>
            </a:xfrm>
            <a:prstGeom prst="bentConnector2">
              <a:avLst/>
            </a:prstGeom>
            <a:ln w="76200" cmpd="sng">
              <a:solidFill>
                <a:srgbClr val="D02F3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>
              <a:stCxn id="73" idx="2"/>
              <a:endCxn id="4" idx="0"/>
            </p:cNvCxnSpPr>
            <p:nvPr>
              <p:custDataLst>
                <p:tags r:id="rId9"/>
              </p:custDataLst>
            </p:nvPr>
          </p:nvCxnSpPr>
          <p:spPr>
            <a:xfrm flipH="1">
              <a:off x="10063" y="7446"/>
              <a:ext cx="15" cy="474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4" idx="2"/>
              <a:endCxn id="5" idx="0"/>
            </p:cNvCxnSpPr>
            <p:nvPr>
              <p:custDataLst>
                <p:tags r:id="rId10"/>
              </p:custDataLst>
            </p:nvPr>
          </p:nvCxnSpPr>
          <p:spPr>
            <a:xfrm flipH="1">
              <a:off x="10061" y="8524"/>
              <a:ext cx="2" cy="474"/>
            </a:xfrm>
            <a:prstGeom prst="straightConnector1">
              <a:avLst/>
            </a:prstGeom>
            <a:ln w="76200">
              <a:solidFill>
                <a:srgbClr val="D02F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1"/>
    </p:custData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共享内存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058" y="166370"/>
            <a:ext cx="91211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共享内存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共享内存	</a:t>
            </a:r>
            <a:r>
              <a:rPr lang="zh-CN" altLang="en-US" sz="2000">
                <a:sym typeface="+mn-ea"/>
              </a:rPr>
              <a:t>Linux提供的地址空间共享机制，可以使两个地址空间之间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共享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Shared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一段物理内存（虚拟地址未必要一致）</a:t>
            </a:r>
            <a:r>
              <a:rPr lang="zh-CN" altLang="en-US" sz="2000">
                <a:sym typeface="+mn-ea"/>
              </a:rPr>
              <a:t>。此种方法等于是将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裸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Memory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内存</a:t>
            </a:r>
            <a:r>
              <a:rPr lang="zh-CN" altLang="en-US" sz="2000">
                <a:sym typeface="+mn-ea"/>
              </a:rPr>
              <a:t>直接暴露给了通信的参与者，需要参与者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自行在共享内存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中组织合适的数据结构</a:t>
            </a:r>
            <a:r>
              <a:rPr lang="zh-CN" altLang="en-US" sz="2000">
                <a:sym typeface="+mn-ea"/>
              </a:rPr>
              <a:t>进行通信，内核不再介入数据传递。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2250440"/>
          <a:ext cx="9134475" cy="2682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2383790"/>
                <a:gridCol w="585597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shmget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创建并初始化一块共享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shmctl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设置共享内存的属性，也可用来删除共享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映射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shmat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将共享内存映射到当前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解除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shmdt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将共享内存从当前进程解除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映射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05435" y="4125595"/>
            <a:ext cx="9149080" cy="2553380"/>
            <a:chOff x="1813" y="2000"/>
            <a:chExt cx="11643" cy="4193"/>
          </a:xfrm>
        </p:grpSpPr>
        <p:sp>
          <p:nvSpPr>
            <p:cNvPr id="1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1813" y="2000"/>
              <a:ext cx="6810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char* ptr;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shmid;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shmid = shmget(</a:t>
              </a:r>
              <a:r>
                <a:rPr lang="en-US" altLang="zh-CN" sz="2000" b="1">
                  <a:solidFill>
                    <a:srgbClr val="00B050"/>
                  </a:solidFill>
                  <a:sym typeface="+mn-ea"/>
                </a:rPr>
                <a:t>1234</a:t>
              </a:r>
              <a:r>
                <a:rPr lang="en-US" altLang="zh-CN" sz="2000" b="1">
                  <a:sym typeface="+mn-ea"/>
                </a:rPr>
                <a:t>, </a:t>
              </a: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1024</a:t>
              </a:r>
              <a:r>
                <a:rPr lang="en-US" altLang="zh-CN" sz="2000" b="1">
                  <a:sym typeface="+mn-ea"/>
                </a:rPr>
                <a:t>,</a:t>
              </a:r>
              <a:r>
                <a:rPr lang="en-US" altLang="zh-CN" sz="2000" b="1">
                  <a:sym typeface="+mn-ea"/>
                </a:rPr>
                <a:t> 0777|IPC_CREAT);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0</a:t>
              </a: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ptr = shmat(shmid, NULL,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...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shmdt(mqid, IPC_RMID, NULL);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7733" y="2000"/>
              <a:ext cx="5723" cy="41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&lt;SAME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AS</a:t>
              </a: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P0&gt;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ptr = shmat(shmid, NULL, 0);</a:t>
              </a:r>
              <a:endParaRPr lang="en-US" altLang="zh-CN" sz="2000" b="1">
                <a:solidFill>
                  <a:srgbClr val="C0000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C00000"/>
                  </a:solidFill>
                  <a:sym typeface="+mn-ea"/>
                </a:rPr>
                <a:t>...</a:t>
              </a: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shmdt(mqid, IPC_RMID, NULL);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</p:txBody>
        </p:sp>
      </p:grpSp>
    </p:spTree>
    <p:custDataLst>
      <p:tags r:id="rId5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  <a:sym typeface="+mn-ea"/>
              </a:rPr>
              <a:t>参与通讯的基本单位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/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应用程序</a:t>
            </a:r>
            <a:r>
              <a:rPr lang="zh-CN" altLang="en-US" sz="2000">
                <a:sym typeface="+mn-ea"/>
              </a:rPr>
              <a:t>可以看做是由一系列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进程</a:t>
            </a:r>
            <a:r>
              <a:rPr lang="zh-CN" altLang="en-US" sz="2000">
                <a:sym typeface="+mn-ea"/>
              </a:rPr>
              <a:t>组成的，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zh-CN" altLang="en-US" sz="2000">
                <a:sym typeface="+mn-ea"/>
              </a:rPr>
              <a:t>又在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进程</a:t>
            </a:r>
            <a:r>
              <a:rPr lang="zh-CN" altLang="en-US" sz="2000">
                <a:sym typeface="+mn-ea"/>
              </a:rPr>
              <a:t>内部运行；每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个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</a:t>
            </a:r>
            <a:r>
              <a:rPr lang="zh-CN" altLang="en-US" sz="2000">
                <a:sym typeface="+mn-ea"/>
              </a:rPr>
              <a:t>上可能有一系列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指令流</a:t>
            </a:r>
            <a:r>
              <a:rPr lang="zh-CN" altLang="en-US" sz="2000">
                <a:sym typeface="+mn-ea"/>
              </a:rPr>
              <a:t>共享该线程的时间。那么，我们讨论应用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程序之间的通讯，应该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以应用程序、进程、线程还是指令流为基本单位	来讨论呢</a:t>
            </a:r>
            <a:r>
              <a:rPr lang="zh-CN" altLang="en-US" sz="2000">
                <a:sym typeface="+mn-ea"/>
              </a:rPr>
              <a:t>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答案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我们还是从指令流开始探讨。这里我们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为了简化理解</a:t>
            </a:r>
            <a:r>
              <a:rPr lang="zh-CN" altLang="en-US" sz="2000">
                <a:sym typeface="+mn-ea"/>
              </a:rPr>
              <a:t>，暂且认为指令流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从</a:t>
            </a:r>
            <a:r>
              <a:rPr lang="zh-CN" altLang="en-US" sz="2000">
                <a:sym typeface="+mn-ea"/>
              </a:rPr>
              <a:t>属于线程、线程从属于进程、进程</a:t>
            </a:r>
            <a:r>
              <a:rPr lang="zh-CN" altLang="en-US" sz="2000">
                <a:sym typeface="+mn-ea"/>
              </a:rPr>
              <a:t>从属于</a:t>
            </a:r>
            <a:r>
              <a:rPr lang="zh-CN" altLang="en-US" sz="2000">
                <a:sym typeface="+mn-ea"/>
              </a:rPr>
              <a:t>应用程序。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124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套接字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en-US" altLang="zh-CN" sz="2000" b="1">
                <a:solidFill>
                  <a:srgbClr val="9C0B15"/>
                </a:solidFill>
                <a:sym typeface="+mn-ea"/>
              </a:rPr>
              <a:t>套接字	Socket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该机制原本是网络通信准备的机制，当然也可以用于进程间</a:t>
            </a:r>
            <a:r>
              <a:rPr lang="zh-CN" altLang="en-US" sz="2000">
                <a:sym typeface="+mn-ea"/>
              </a:rPr>
              <a:t>通讯。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1227455"/>
          <a:ext cx="9134475" cy="5394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9985"/>
                <a:gridCol w="1769110"/>
                <a:gridCol w="621538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579120">
                <a:tc rowSpan="8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处理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socket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socketpair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创建一个单独的或一对互相连接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的套接字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getsockopt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setsockopt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读取或设置套接字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getsockname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getpeername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读取套接字或与其连接的套接字的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地址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bind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设置一个套接字的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地址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listen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监听对套接字的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accept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接受对套接字的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连接请求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connect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向某套接字发起连接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请求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shutdown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连接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82296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数据收发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处理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send/recvfrom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send/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recvmsg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send/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recv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mmsg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接收或发送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5791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多套接字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等待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poll/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select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epoll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同时阻塞等待多个套接字，并在一个套接字返回数据时解除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阻塞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75778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4563" t="47478" r="20073" b="23540"/>
          <a:stretch>
            <a:fillRect/>
          </a:stretch>
        </p:blipFill>
        <p:spPr>
          <a:xfrm>
            <a:off x="127000" y="1903095"/>
            <a:ext cx="9534525" cy="36334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消息总线（服务总线）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消息总线</a:t>
            </a:r>
            <a:r>
              <a:rPr lang="en-US" altLang="zh-CN" sz="2000" b="1">
                <a:solidFill>
                  <a:srgbClr val="9C0B15"/>
                </a:solidFill>
              </a:rPr>
              <a:t>	Message Bus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服务总线</a:t>
            </a:r>
            <a:r>
              <a:rPr lang="en-US" altLang="zh-CN" sz="2000" b="1">
                <a:solidFill>
                  <a:srgbClr val="9C0B15"/>
                </a:solidFill>
              </a:rPr>
              <a:t>	Service </a:t>
            </a:r>
            <a:r>
              <a:rPr lang="en-US" altLang="zh-CN" sz="2000" b="1">
                <a:solidFill>
                  <a:srgbClr val="9C0B15"/>
                </a:solidFill>
              </a:rPr>
              <a:t>Bus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消息队列的</a:t>
            </a:r>
            <a:r>
              <a:rPr lang="zh-CN" altLang="en-US" sz="2000">
                <a:solidFill>
                  <a:srgbClr val="9C0B15"/>
                </a:solidFill>
              </a:rPr>
              <a:t>加强版</a:t>
            </a:r>
            <a:r>
              <a:rPr lang="zh-CN" altLang="en-US" sz="2000"/>
              <a:t>，能够用于</a:t>
            </a:r>
            <a:r>
              <a:rPr lang="zh-CN" altLang="en-US" sz="2000">
                <a:solidFill>
                  <a:srgbClr val="9C0B15"/>
                </a:solidFill>
              </a:rPr>
              <a:t>大型分布式系统</a:t>
            </a:r>
            <a:r>
              <a:rPr lang="zh-CN" altLang="en-US" sz="2000"/>
              <a:t>中部署于多台机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器上的多个应用程序和</a:t>
            </a:r>
            <a:r>
              <a:rPr lang="en-US" altLang="zh-CN" sz="2000"/>
              <a:t>/</a:t>
            </a:r>
            <a:r>
              <a:rPr lang="zh-CN" altLang="en-US" sz="2000"/>
              <a:t>或服务的</a:t>
            </a:r>
            <a:r>
              <a:rPr lang="zh-CN" altLang="en-US" sz="2000">
                <a:solidFill>
                  <a:srgbClr val="9C0B15"/>
                </a:solidFill>
              </a:rPr>
              <a:t>总体通讯或协调</a:t>
            </a:r>
            <a:r>
              <a:rPr lang="zh-CN" altLang="en-US" sz="2000"/>
              <a:t>。它集合了</a:t>
            </a:r>
            <a:r>
              <a:rPr lang="zh-CN" altLang="en-US" sz="2000">
                <a:solidFill>
                  <a:srgbClr val="9C0B15"/>
                </a:solidFill>
              </a:rPr>
              <a:t>对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	象</a:t>
            </a:r>
            <a:r>
              <a:rPr lang="zh-CN" altLang="en-US" sz="2000">
                <a:solidFill>
                  <a:srgbClr val="9C0B15"/>
                </a:solidFill>
              </a:rPr>
              <a:t>发现、统一编址、细节隐藏、消息投递和数据缓冲</a:t>
            </a:r>
            <a:r>
              <a:rPr lang="zh-CN" altLang="en-US" sz="2000"/>
              <a:t>等功能。</a:t>
            </a:r>
            <a:endParaRPr lang="zh-CN" altLang="en-US" sz="2000"/>
          </a:p>
          <a:p>
            <a:endParaRPr lang="en-US" altLang="zh-CN" sz="2000" b="1">
              <a:solidFill>
                <a:srgbClr val="9C0B15"/>
              </a:solidFill>
            </a:endParaRPr>
          </a:p>
          <a:p>
            <a:r>
              <a:rPr lang="zh-CN" altLang="en-US" sz="2000" b="1">
                <a:solidFill>
                  <a:srgbClr val="9C0B15"/>
                </a:solidFill>
              </a:rPr>
              <a:t>接口定义语言</a:t>
            </a:r>
            <a:r>
              <a:rPr lang="en-US" altLang="zh-CN" sz="2000" b="1">
                <a:solidFill>
                  <a:srgbClr val="9C0B15"/>
                </a:solidFill>
              </a:rPr>
              <a:t>	Interface Definition Language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IDL</a:t>
            </a: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	一种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程序接口描述规范</a:t>
            </a:r>
            <a:r>
              <a:rPr lang="zh-CN" altLang="en-US" sz="2000">
                <a:sym typeface="+mn-ea"/>
              </a:rPr>
              <a:t>，能够在不同的应用程序之间建立语言		无关、系统无关和硬件无关的通信信道，从而使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分布式系统中		技术栈完全不同的程序能够相互协作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公共对象服务请求架构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Common Object Request Broker Architecture，CORBA</a:t>
            </a: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>
                <a:sym typeface="+mn-ea"/>
              </a:rPr>
              <a:t>一种常见的多机分布式协作架构。能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够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隐藏近乎一切软硬件差异</a:t>
            </a:r>
            <a:r>
              <a:rPr lang="zh-CN" altLang="en-US" sz="2000">
                <a:sym typeface="+mn-ea"/>
              </a:rPr>
              <a:t>，使分立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的信息服务整合成一个系统。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自1991年发布以来，历经超过十个大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小版本更新，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在各大中小公司业务中</a:t>
            </a:r>
            <a:endParaRPr lang="zh-CN" altLang="en-US" sz="2000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olidFill>
                  <a:srgbClr val="9C0B15"/>
                </a:solidFill>
                <a:sym typeface="+mn-ea"/>
              </a:rPr>
              <a:t>		台搭建中均有一席之地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rcRect t="4900" b="2952"/>
          <a:stretch>
            <a:fillRect/>
          </a:stretch>
        </p:blipFill>
        <p:spPr>
          <a:xfrm>
            <a:off x="6466205" y="3722370"/>
            <a:ext cx="3091815" cy="29673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>
                <a:solidFill>
                  <a:srgbClr val="9C0B15"/>
                </a:solidFill>
              </a:rPr>
              <a:t>IPC</a:t>
            </a:r>
            <a:r>
              <a:rPr lang="zh-CN" altLang="en-US" sz="2000" b="1">
                <a:solidFill>
                  <a:srgbClr val="9C0B15"/>
                </a:solidFill>
              </a:rPr>
              <a:t>对比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一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为什么管道一般不用于跨线程通信？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为什么线程迁移虽然跨进程，但不跨线程？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  <a:sym typeface="+mn-ea"/>
              </a:rPr>
              <a:t>问题三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为什么远程直接数据存取（RDMA）能实现共享内存，但远程过程调用（</a:t>
            </a:r>
            <a:r>
              <a:rPr lang="en-US" altLang="zh-CN" sz="2000">
                <a:sym typeface="+mn-ea"/>
              </a:rPr>
              <a:t>RPC</a:t>
            </a:r>
            <a:r>
              <a:rPr lang="zh-CN" altLang="en-US" sz="2000">
                <a:sym typeface="+mn-ea"/>
              </a:rPr>
              <a:t>）无法实现严格意义上的线程迁移？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20040" y="764540"/>
          <a:ext cx="9133840" cy="3352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2653"/>
                <a:gridCol w="1555750"/>
                <a:gridCol w="1555750"/>
                <a:gridCol w="1445260"/>
                <a:gridCol w="1642110"/>
                <a:gridCol w="1822317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IPC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跨线程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跨父子进程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跨任意进程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跨机器边界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跨服务组件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无名管道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有名管道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信号量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不可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有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RDMA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则可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可但很麻烦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套接字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可但较麻烦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chemeClr val="accent2">
                        <a:alpha val="2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消息总线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但没必要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F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可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00B050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套接字及其他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Text Box 2"/>
          <p:cNvSpPr txBox="1"/>
          <p:nvPr/>
        </p:nvSpPr>
        <p:spPr>
          <a:xfrm>
            <a:off x="428625" y="140335"/>
            <a:ext cx="8930640" cy="643128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13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号作业：第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16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周</a:t>
            </a:r>
            <a:endParaRPr lang="en-US" altLang="zh-CN" sz="2000" b="1">
              <a:solidFill>
                <a:srgbClr val="9C0B15"/>
              </a:solidFill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题目一 </a:t>
            </a:r>
            <a:r>
              <a:rPr lang="en-US" altLang="zh-CN" sz="2000">
                <a:sym typeface="+mn-ea"/>
              </a:rPr>
              <a:t>（1）在跨进程传递大量数据时，为何共享内存比消息队列快？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）在需要传递的消息长度比较长时，如何结合消息队列和共享内存的优点？</a:t>
            </a:r>
            <a:endParaRPr lang="en-US" altLang="zh-CN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en-US" altLang="zh-CN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题目二</a:t>
            </a:r>
            <a:r>
              <a:rPr lang="en-US" altLang="zh-CN" sz="2000" b="1">
                <a:sym typeface="+mn-ea"/>
              </a:rPr>
              <a:t> </a:t>
            </a:r>
            <a:r>
              <a:rPr lang="zh-CN" sz="2000">
                <a:sym typeface="+mn-ea"/>
              </a:rPr>
              <a:t>假设某系统仅原生实现了消息队列，其接口分别为</a:t>
            </a:r>
            <a:r>
              <a:rPr lang="en-US" altLang="zh-CN" sz="2000">
                <a:sym typeface="+mn-ea"/>
              </a:rPr>
              <a:t>alloc(&amp;queue)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send(&amp;queue, item)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item = recv(&amp;queue)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free(&amp;queue)</a:t>
            </a:r>
            <a:r>
              <a:rPr lang="zh-CN" sz="2000">
                <a:sym typeface="+mn-ea"/>
              </a:rPr>
              <a:t>，请利用该接口编写伪代码实现信号量</a:t>
            </a:r>
            <a:r>
              <a:rPr lang="zh-CN" sz="2000">
                <a:sym typeface="+mn-ea"/>
              </a:rPr>
              <a:t>功能。</a:t>
            </a:r>
            <a:endParaRPr lang="zh-CN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题目三</a:t>
            </a:r>
            <a:r>
              <a:rPr lang="en-US" altLang="zh-CN" sz="2000" b="1">
                <a:sym typeface="+mn-ea"/>
              </a:rPr>
              <a:t> </a:t>
            </a:r>
            <a:r>
              <a:rPr lang="zh-CN" sz="2000">
                <a:sym typeface="+mn-ea"/>
              </a:rPr>
              <a:t>使用</a:t>
            </a:r>
            <a:r>
              <a:rPr lang="en-US" altLang="zh-CN" sz="2000">
                <a:sym typeface="+mn-ea"/>
              </a:rPr>
              <a:t>socket</a:t>
            </a:r>
            <a:r>
              <a:rPr lang="zh-CN" altLang="en-US" sz="2000">
                <a:sym typeface="+mn-ea"/>
              </a:rPr>
              <a:t>进行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有哪些优势和劣势</a:t>
            </a:r>
            <a:r>
              <a:rPr lang="zh-CN" sz="2000">
                <a:sym typeface="+mn-ea"/>
              </a:rPr>
              <a:t>？</a:t>
            </a:r>
            <a:endParaRPr lang="zh-CN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题目四</a:t>
            </a:r>
            <a:r>
              <a:rPr lang="en-US" altLang="zh-CN" sz="2000">
                <a:sym typeface="+mn-ea"/>
              </a:rPr>
              <a:t> signal</a:t>
            </a:r>
            <a:r>
              <a:rPr lang="zh-CN" altLang="en-US" sz="2000">
                <a:sym typeface="+mn-ea"/>
              </a:rPr>
              <a:t>机制中，可靠信号与不可靠信号有什么区别？课件中列出的信号是可靠的还是</a:t>
            </a:r>
            <a:r>
              <a:rPr lang="zh-CN" altLang="en-US" sz="2000">
                <a:sym typeface="+mn-ea"/>
              </a:rPr>
              <a:t>不可靠的？</a:t>
            </a: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题目五 </a:t>
            </a:r>
            <a:r>
              <a:rPr lang="zh-CN" altLang="en-US" sz="2000">
                <a:sym typeface="+mn-ea"/>
              </a:rPr>
              <a:t>相比于异步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，同步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为什么需要参与通信</a:t>
            </a:r>
            <a:r>
              <a:rPr lang="zh-CN" altLang="en-US" sz="2000">
                <a:sym typeface="+mn-ea"/>
              </a:rPr>
              <a:t>的两者间有更多</a:t>
            </a:r>
            <a:r>
              <a:rPr lang="zh-CN" altLang="en-US" sz="2000">
                <a:sym typeface="+mn-ea"/>
              </a:rPr>
              <a:t>信任？</a:t>
            </a: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题目六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为什么线程迁移的入口点是由接受者指定的，而不能由发起者</a:t>
            </a:r>
            <a:r>
              <a:rPr lang="zh-CN" altLang="en-US" sz="2000">
                <a:sym typeface="+mn-ea"/>
              </a:rPr>
              <a:t>指定？</a:t>
            </a: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spcBef>
                <a:spcPct val="20000"/>
              </a:spcBef>
              <a:buClrTx/>
              <a:buSzTx/>
              <a:buFontTx/>
            </a:pPr>
            <a:r>
              <a:rPr lang="zh-CN" altLang="en-US" sz="2000" b="1">
                <a:sym typeface="+mn-ea"/>
              </a:rPr>
              <a:t>题目七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相比于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，</a:t>
            </a:r>
            <a:r>
              <a:rPr lang="en-US" altLang="zh-CN" sz="2000">
                <a:sym typeface="+mn-ea"/>
              </a:rPr>
              <a:t>Windows</a:t>
            </a:r>
            <a:r>
              <a:rPr lang="zh-CN" altLang="en-US" sz="2000">
                <a:sym typeface="+mn-ea"/>
              </a:rPr>
              <a:t>提供的</a:t>
            </a:r>
            <a:r>
              <a:rPr lang="en-US" altLang="zh-CN" sz="2000"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有哪些特色？请简要描述</a:t>
            </a:r>
            <a:r>
              <a:rPr lang="zh-CN" altLang="en-US" sz="2000">
                <a:sym typeface="+mn-ea"/>
              </a:rPr>
              <a:t>一下。</a:t>
            </a:r>
            <a:endParaRPr lang="zh-CN" altLang="en-US" sz="20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指令流间通讯（</a:t>
            </a:r>
            <a:r>
              <a:rPr lang="en-US" altLang="zh-CN" sz="2000" b="1">
                <a:solidFill>
                  <a:srgbClr val="9C0B15"/>
                </a:solidFill>
              </a:rPr>
              <a:t>Inter-Coroutine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</a:t>
            </a:r>
            <a:r>
              <a:rPr lang="en-US" altLang="zh-CN" sz="2000" b="1">
                <a:solidFill>
                  <a:srgbClr val="9C0B15"/>
                </a:solidFill>
              </a:rPr>
              <a:t>CC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不同的指令流代表了不同的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活动</a:t>
            </a:r>
            <a:r>
              <a:rPr lang="zh-CN" altLang="en-US" sz="2000">
                <a:sym typeface="+mn-ea"/>
              </a:rPr>
              <a:t>。指令流间的通信可以看作是不同活动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之间的通信。这些通信接口一般是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协程库和纤程库在用户模式</a:t>
            </a:r>
            <a:r>
              <a:rPr lang="zh-CN" altLang="en-US" sz="2000">
                <a:sym typeface="+mn-ea"/>
              </a:rPr>
              <a:t>实现</a:t>
            </a:r>
            <a:r>
              <a:rPr lang="zh-CN" altLang="en-US" sz="2000">
                <a:sym typeface="+mn-ea"/>
              </a:rPr>
              <a:t>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企业中同一个员工的两个独立活动之间的信息传递；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做PPT→讲PPT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/>
          <p:nvPr/>
        </p:nvCxnSpPr>
        <p:spPr>
          <a:xfrm>
            <a:off x="1603375" y="2740660"/>
            <a:ext cx="381000" cy="3175"/>
          </a:xfrm>
          <a:prstGeom prst="curvedConnector5">
            <a:avLst>
              <a:gd name="adj1" fmla="val 0"/>
              <a:gd name="adj2" fmla="val -24080000"/>
              <a:gd name="adj3" fmla="val 96833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4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线程间通讯（</a:t>
            </a:r>
            <a:r>
              <a:rPr lang="en-US" altLang="zh-CN" sz="2000" b="1">
                <a:solidFill>
                  <a:srgbClr val="9C0B15"/>
                </a:solidFill>
              </a:rPr>
              <a:t>Inter-Thread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ITC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不同的线程代表了不同的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时间预算</a:t>
            </a:r>
            <a:r>
              <a:rPr lang="zh-CN" altLang="en-US" sz="2000">
                <a:sym typeface="+mn-ea"/>
              </a:rPr>
              <a:t>。线程间的通信可以看作是不同时间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预算之间的通信。这些通信接口一般是由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操作系统在内核模式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同一企业中不同部门的不同员工之间的信息传递；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做报表→做PPT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/>
          <p:nvPr>
            <p:custDataLst>
              <p:tags r:id="rId124"/>
            </p:custDataLst>
          </p:nvPr>
        </p:nvCxnSpPr>
        <p:spPr>
          <a:xfrm flipV="1">
            <a:off x="1776730" y="3653155"/>
            <a:ext cx="647065" cy="6350"/>
          </a:xfrm>
          <a:prstGeom prst="curvedConnector5">
            <a:avLst>
              <a:gd name="adj1" fmla="val 392"/>
              <a:gd name="adj2" fmla="val -9810000"/>
              <a:gd name="adj3" fmla="val 99509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进程间通讯（</a:t>
            </a:r>
            <a:r>
              <a:rPr lang="en-US" altLang="zh-CN" sz="2000" b="1">
                <a:solidFill>
                  <a:srgbClr val="9C0B15"/>
                </a:solidFill>
              </a:rPr>
              <a:t>Inter-Process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IPC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不同的进程代表了不同的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地址空间</a:t>
            </a:r>
            <a:r>
              <a:rPr lang="zh-CN" altLang="en-US" sz="2000">
                <a:sym typeface="+mn-ea"/>
              </a:rPr>
              <a:t>。进程间的通信可以看作是不同地址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空间之间的通信。这些通信接口只能由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操作系统在内核模式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同一企业中不同部门之间的信息传递；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采购部→生产部</a:t>
            </a:r>
            <a:r>
              <a:rPr lang="zh-CN" altLang="en-US" sz="2000">
                <a:sym typeface="+mn-ea"/>
              </a:rPr>
              <a:t>。</a:t>
            </a:r>
            <a:endParaRPr lang="en-US" altLang="zh-CN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4" name="曲线连接符 3"/>
          <p:cNvCxnSpPr>
            <a:stCxn id="63" idx="0"/>
            <a:endCxn id="83" idx="0"/>
          </p:cNvCxnSpPr>
          <p:nvPr>
            <p:custDataLst>
              <p:tags r:id="rId124"/>
            </p:custDataLst>
          </p:nvPr>
        </p:nvCxnSpPr>
        <p:spPr>
          <a:xfrm rot="16200000" flipH="1">
            <a:off x="2928620" y="1694180"/>
            <a:ext cx="3175" cy="1583690"/>
          </a:xfrm>
          <a:prstGeom prst="curvedConnector3">
            <a:avLst>
              <a:gd name="adj1" fmla="val -3087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应用程序</a:t>
            </a:r>
            <a:r>
              <a:rPr lang="en-US" altLang="zh-CN" sz="2000" b="1">
                <a:solidFill>
                  <a:srgbClr val="9C0B15"/>
                </a:solidFill>
              </a:rPr>
              <a:t>/</a:t>
            </a:r>
            <a:r>
              <a:rPr lang="zh-CN" altLang="en-US" sz="2000" b="1">
                <a:solidFill>
                  <a:srgbClr val="9C0B15"/>
                </a:solidFill>
              </a:rPr>
              <a:t>服务间通讯（</a:t>
            </a:r>
            <a:r>
              <a:rPr lang="en-US" altLang="zh-CN" sz="2000" b="1">
                <a:solidFill>
                  <a:srgbClr val="9C0B15"/>
                </a:solidFill>
              </a:rPr>
              <a:t>Inter-Service Communication</a:t>
            </a:r>
            <a:r>
              <a:rPr lang="zh-CN" altLang="en-US" sz="2000" b="1">
                <a:solidFill>
                  <a:srgbClr val="9C0B15"/>
                </a:solidFill>
              </a:rPr>
              <a:t>，</a:t>
            </a:r>
            <a:r>
              <a:rPr lang="en-US" altLang="zh-CN" sz="2000" b="1">
                <a:solidFill>
                  <a:srgbClr val="9C0B15"/>
                </a:solidFill>
              </a:rPr>
              <a:t>ISC</a:t>
            </a:r>
            <a:r>
              <a:rPr lang="zh-CN" altLang="en-US" sz="2000" b="1">
                <a:solidFill>
                  <a:srgbClr val="9C0B15"/>
                </a:solidFill>
              </a:rPr>
              <a:t>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意义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不同的应用程序（服务）代表了不同的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整体功能</a:t>
            </a:r>
            <a:r>
              <a:rPr lang="zh-CN" altLang="en-US" sz="2000">
                <a:sym typeface="+mn-ea"/>
              </a:rPr>
              <a:t>。应用程序间的通信可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以看作是不同功能模块之间的通信。这些通信接口一般是由复杂的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中间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件结合</a:t>
            </a:r>
            <a:r>
              <a:rPr lang="en-US" altLang="zh-CN" sz="2000">
                <a:solidFill>
                  <a:srgbClr val="9C0B15"/>
                </a:solidFill>
                <a:sym typeface="+mn-ea"/>
              </a:rPr>
              <a:t>IPC</a:t>
            </a:r>
            <a:r>
              <a:rPr lang="zh-CN" altLang="en-US" sz="2000">
                <a:sym typeface="+mn-ea"/>
              </a:rPr>
              <a:t>实现的。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类比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不同企业之间的信息传递；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制造商→渠道商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257935" y="2325370"/>
            <a:ext cx="3369310" cy="3488690"/>
            <a:chOff x="1981" y="3409"/>
            <a:chExt cx="5306" cy="5494"/>
          </a:xfrm>
        </p:grpSpPr>
        <p:grpSp>
          <p:nvGrpSpPr>
            <p:cNvPr id="117" name="组合 116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60" name="任意多边形 59"/>
              <p:cNvSpPr/>
              <p:nvPr>
                <p:custDataLst>
                  <p:tags r:id="rId2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任意多边形 5"/>
              <p:cNvSpPr/>
              <p:nvPr>
                <p:custDataLst>
                  <p:tags r:id="rId3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任意多边形 16"/>
              <p:cNvSpPr/>
              <p:nvPr>
                <p:custDataLst>
                  <p:tags r:id="rId5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" name="任意多边形 24"/>
              <p:cNvSpPr/>
              <p:nvPr>
                <p:custDataLst>
                  <p:tags r:id="rId6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6" name="直接箭头连接符 65"/>
              <p:cNvCxnSpPr/>
              <p:nvPr>
                <p:custDataLst>
                  <p:tags r:id="rId7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任意多边形 7"/>
              <p:cNvSpPr/>
              <p:nvPr>
                <p:custDataLst>
                  <p:tags r:id="rId9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任意多边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任意多边形 25"/>
              <p:cNvSpPr/>
              <p:nvPr>
                <p:custDataLst>
                  <p:tags r:id="rId12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1" name="直接箭头连接符 60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矩形 62"/>
              <p:cNvSpPr/>
              <p:nvPr>
                <p:custDataLst>
                  <p:tags r:id="rId16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69" name="任意多边形 68"/>
              <p:cNvSpPr/>
              <p:nvPr>
                <p:custDataLst>
                  <p:tags r:id="rId17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任意多边形 69"/>
              <p:cNvSpPr/>
              <p:nvPr>
                <p:custDataLst>
                  <p:tags r:id="rId18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 71"/>
              <p:cNvSpPr/>
              <p:nvPr>
                <p:custDataLst>
                  <p:tags r:id="rId20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任意多边形 72"/>
              <p:cNvSpPr/>
              <p:nvPr>
                <p:custDataLst>
                  <p:tags r:id="rId21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/>
              <p:cNvCxnSpPr/>
              <p:nvPr>
                <p:custDataLst>
                  <p:tags r:id="rId22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/>
              <p:nvPr>
                <p:custDataLst>
                  <p:tags r:id="rId23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任意多边形 75"/>
              <p:cNvSpPr/>
              <p:nvPr>
                <p:custDataLst>
                  <p:tags r:id="rId24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>
                <p:custDataLst>
                  <p:tags r:id="rId25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8" name="直接箭头连接符 77"/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任意多边形 78"/>
              <p:cNvSpPr/>
              <p:nvPr>
                <p:custDataLst>
                  <p:tags r:id="rId27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0" name="任意多边形 79"/>
              <p:cNvSpPr/>
              <p:nvPr>
                <p:custDataLst>
                  <p:tags r:id="rId28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1" name="直接箭头连接符 80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>
                <p:custDataLst>
                  <p:tags r:id="rId30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矩形 82"/>
              <p:cNvSpPr/>
              <p:nvPr>
                <p:custDataLst>
                  <p:tags r:id="rId31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85" name="任意多边形 84"/>
              <p:cNvSpPr/>
              <p:nvPr>
                <p:custDataLst>
                  <p:tags r:id="rId32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6" name="任意多边形 85"/>
              <p:cNvSpPr/>
              <p:nvPr>
                <p:custDataLst>
                  <p:tags r:id="rId33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87" name="直接箭头连接符 86"/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任意多边形 8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9" name="任意多边形 88"/>
              <p:cNvSpPr/>
              <p:nvPr>
                <p:custDataLst>
                  <p:tags r:id="rId36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0" name="直接箭头连接符 89"/>
              <p:cNvCxnSpPr/>
              <p:nvPr>
                <p:custDataLst>
                  <p:tags r:id="rId37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任意多边形 91"/>
              <p:cNvSpPr/>
              <p:nvPr>
                <p:custDataLst>
                  <p:tags r:id="rId39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任意多边形 92"/>
              <p:cNvSpPr/>
              <p:nvPr>
                <p:custDataLst>
                  <p:tags r:id="rId40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任意多边形 94"/>
              <p:cNvSpPr/>
              <p:nvPr>
                <p:custDataLst>
                  <p:tags r:id="rId42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任意多边形 95"/>
              <p:cNvSpPr/>
              <p:nvPr>
                <p:custDataLst>
                  <p:tags r:id="rId43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7" name="直接箭头连接符 96"/>
              <p:cNvCxnSpPr/>
              <p:nvPr>
                <p:custDataLst>
                  <p:tags r:id="rId44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矩形 98"/>
              <p:cNvSpPr/>
              <p:nvPr>
                <p:custDataLst>
                  <p:tags r:id="rId46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01" name="任意多边形 100"/>
              <p:cNvSpPr/>
              <p:nvPr>
                <p:custDataLst>
                  <p:tags r:id="rId47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任意多边形 101"/>
              <p:cNvSpPr/>
              <p:nvPr>
                <p:custDataLst>
                  <p:tags r:id="rId48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3" name="直接箭头连接符 102"/>
              <p:cNvCxnSpPr/>
              <p:nvPr>
                <p:custDataLst>
                  <p:tags r:id="rId49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任意多边形 103"/>
              <p:cNvSpPr/>
              <p:nvPr>
                <p:custDataLst>
                  <p:tags r:id="rId50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任意多边形 104"/>
              <p:cNvSpPr/>
              <p:nvPr>
                <p:custDataLst>
                  <p:tags r:id="rId51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>
                <p:custDataLst>
                  <p:tags r:id="rId52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任意多边形 107"/>
              <p:cNvSpPr/>
              <p:nvPr>
                <p:custDataLst>
                  <p:tags r:id="rId54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任意多边形 108"/>
              <p:cNvSpPr/>
              <p:nvPr>
                <p:custDataLst>
                  <p:tags r:id="rId55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0" name="直接箭头连接符 109"/>
              <p:cNvCxnSpPr/>
              <p:nvPr>
                <p:custDataLst>
                  <p:tags r:id="rId56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任意多边形 110"/>
              <p:cNvSpPr/>
              <p:nvPr>
                <p:custDataLst>
                  <p:tags r:id="rId57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2" name="任意多边形 111"/>
              <p:cNvSpPr/>
              <p:nvPr>
                <p:custDataLst>
                  <p:tags r:id="rId58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3" name="直接箭头连接符 112"/>
              <p:cNvCxnSpPr/>
              <p:nvPr>
                <p:custDataLst>
                  <p:tags r:id="rId59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/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矩形 114"/>
              <p:cNvSpPr/>
              <p:nvPr>
                <p:custDataLst>
                  <p:tags r:id="rId61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16" name="矩形 115"/>
            <p:cNvSpPr/>
            <p:nvPr>
              <p:custDataLst>
                <p:tags r:id="rId62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318760" y="2326005"/>
            <a:ext cx="3369310" cy="3488690"/>
            <a:chOff x="1981" y="3409"/>
            <a:chExt cx="5306" cy="5494"/>
          </a:xfrm>
        </p:grpSpPr>
        <p:grpSp>
          <p:nvGrpSpPr>
            <p:cNvPr id="123" name="组合 122"/>
            <p:cNvGrpSpPr/>
            <p:nvPr/>
          </p:nvGrpSpPr>
          <p:grpSpPr>
            <a:xfrm>
              <a:off x="2252" y="3662"/>
              <a:ext cx="2226" cy="2382"/>
              <a:chOff x="2252" y="3662"/>
              <a:chExt cx="2226" cy="2382"/>
            </a:xfrm>
          </p:grpSpPr>
          <p:sp>
            <p:nvSpPr>
              <p:cNvPr id="124" name="任意多边形 123"/>
              <p:cNvSpPr/>
              <p:nvPr>
                <p:custDataLst>
                  <p:tags r:id="rId63"/>
                </p:custDataLst>
              </p:nvPr>
            </p:nvSpPr>
            <p:spPr>
              <a:xfrm>
                <a:off x="2716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任意多边形 124"/>
              <p:cNvSpPr/>
              <p:nvPr>
                <p:custDataLst>
                  <p:tags r:id="rId64"/>
                </p:custDataLst>
              </p:nvPr>
            </p:nvSpPr>
            <p:spPr>
              <a:xfrm>
                <a:off x="2716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6" name="直接箭头连接符 125"/>
              <p:cNvCxnSpPr/>
              <p:nvPr>
                <p:custDataLst>
                  <p:tags r:id="rId65"/>
                </p:custDataLst>
              </p:nvPr>
            </p:nvCxnSpPr>
            <p:spPr>
              <a:xfrm flipH="1">
                <a:off x="2794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任意多边形 126"/>
              <p:cNvSpPr/>
              <p:nvPr>
                <p:custDataLst>
                  <p:tags r:id="rId66"/>
                </p:custDataLst>
              </p:nvPr>
            </p:nvSpPr>
            <p:spPr>
              <a:xfrm>
                <a:off x="24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8" name="任意多边形 127"/>
              <p:cNvSpPr/>
              <p:nvPr>
                <p:custDataLst>
                  <p:tags r:id="rId67"/>
                </p:custDataLst>
              </p:nvPr>
            </p:nvSpPr>
            <p:spPr>
              <a:xfrm>
                <a:off x="3031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29" name="直接箭头连接符 128"/>
              <p:cNvCxnSpPr/>
              <p:nvPr>
                <p:custDataLst>
                  <p:tags r:id="rId68"/>
                </p:custDataLst>
              </p:nvPr>
            </p:nvCxnSpPr>
            <p:spPr>
              <a:xfrm>
                <a:off x="2525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/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875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任意多边形 130"/>
              <p:cNvSpPr/>
              <p:nvPr>
                <p:custDataLst>
                  <p:tags r:id="rId70"/>
                </p:custDataLst>
              </p:nvPr>
            </p:nvSpPr>
            <p:spPr>
              <a:xfrm>
                <a:off x="3735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任意多边形 131"/>
              <p:cNvSpPr/>
              <p:nvPr>
                <p:custDataLst>
                  <p:tags r:id="rId71"/>
                </p:custDataLst>
              </p:nvPr>
            </p:nvSpPr>
            <p:spPr>
              <a:xfrm>
                <a:off x="3735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3" name="直接箭头连接符 132"/>
              <p:cNvCxnSpPr/>
              <p:nvPr>
                <p:custDataLst>
                  <p:tags r:id="rId72"/>
                </p:custDataLst>
              </p:nvPr>
            </p:nvCxnSpPr>
            <p:spPr>
              <a:xfrm flipH="1">
                <a:off x="3812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任意多边形 133"/>
              <p:cNvSpPr/>
              <p:nvPr>
                <p:custDataLst>
                  <p:tags r:id="rId73"/>
                </p:custDataLst>
              </p:nvPr>
            </p:nvSpPr>
            <p:spPr>
              <a:xfrm>
                <a:off x="34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任意多边形 134"/>
              <p:cNvSpPr/>
              <p:nvPr>
                <p:custDataLst>
                  <p:tags r:id="rId74"/>
                </p:custDataLst>
              </p:nvPr>
            </p:nvSpPr>
            <p:spPr>
              <a:xfrm>
                <a:off x="404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6" name="直接箭头连接符 135"/>
              <p:cNvCxnSpPr/>
              <p:nvPr>
                <p:custDataLst>
                  <p:tags r:id="rId75"/>
                </p:custDataLst>
              </p:nvPr>
            </p:nvCxnSpPr>
            <p:spPr>
              <a:xfrm>
                <a:off x="3543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/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3893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矩形 137"/>
              <p:cNvSpPr/>
              <p:nvPr>
                <p:custDataLst>
                  <p:tags r:id="rId77"/>
                </p:custDataLst>
              </p:nvPr>
            </p:nvSpPr>
            <p:spPr>
              <a:xfrm>
                <a:off x="2252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746" y="3662"/>
              <a:ext cx="2226" cy="2382"/>
              <a:chOff x="4746" y="3662"/>
              <a:chExt cx="2226" cy="2382"/>
            </a:xfrm>
          </p:grpSpPr>
          <p:sp>
            <p:nvSpPr>
              <p:cNvPr id="140" name="任意多边形 139"/>
              <p:cNvSpPr/>
              <p:nvPr>
                <p:custDataLst>
                  <p:tags r:id="rId78"/>
                </p:custDataLst>
              </p:nvPr>
            </p:nvSpPr>
            <p:spPr>
              <a:xfrm>
                <a:off x="5210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1" name="任意多边形 140"/>
              <p:cNvSpPr/>
              <p:nvPr>
                <p:custDataLst>
                  <p:tags r:id="rId79"/>
                </p:custDataLst>
              </p:nvPr>
            </p:nvSpPr>
            <p:spPr>
              <a:xfrm>
                <a:off x="5210" y="522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2" name="直接箭头连接符 141"/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5288" y="4585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任意多边形 142"/>
              <p:cNvSpPr/>
              <p:nvPr>
                <p:custDataLst>
                  <p:tags r:id="rId81"/>
                </p:custDataLst>
              </p:nvPr>
            </p:nvSpPr>
            <p:spPr>
              <a:xfrm>
                <a:off x="49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任意多边形 143"/>
              <p:cNvSpPr/>
              <p:nvPr>
                <p:custDataLst>
                  <p:tags r:id="rId82"/>
                </p:custDataLst>
              </p:nvPr>
            </p:nvSpPr>
            <p:spPr>
              <a:xfrm>
                <a:off x="5525" y="391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5" name="直接箭头连接符 144"/>
              <p:cNvCxnSpPr/>
              <p:nvPr>
                <p:custDataLst>
                  <p:tags r:id="rId83"/>
                </p:custDataLst>
              </p:nvPr>
            </p:nvCxnSpPr>
            <p:spPr>
              <a:xfrm>
                <a:off x="5019" y="4585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/>
              <p:cNvCxnSpPr/>
              <p:nvPr>
                <p:custDataLst>
                  <p:tags r:id="rId84"/>
                </p:custDataLst>
              </p:nvPr>
            </p:nvCxnSpPr>
            <p:spPr>
              <a:xfrm flipH="1">
                <a:off x="5369" y="4585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任意多边形 146"/>
              <p:cNvSpPr/>
              <p:nvPr>
                <p:custDataLst>
                  <p:tags r:id="rId85"/>
                </p:custDataLst>
              </p:nvPr>
            </p:nvSpPr>
            <p:spPr>
              <a:xfrm>
                <a:off x="6229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任意多边形 147"/>
              <p:cNvSpPr/>
              <p:nvPr>
                <p:custDataLst>
                  <p:tags r:id="rId86"/>
                </p:custDataLst>
              </p:nvPr>
            </p:nvSpPr>
            <p:spPr>
              <a:xfrm>
                <a:off x="6229" y="5219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9" name="直接箭头连接符 148"/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6306" y="4576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任意多边形 149"/>
              <p:cNvSpPr/>
              <p:nvPr>
                <p:custDataLst>
                  <p:tags r:id="rId88"/>
                </p:custDataLst>
              </p:nvPr>
            </p:nvSpPr>
            <p:spPr>
              <a:xfrm>
                <a:off x="59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任意多边形 150"/>
              <p:cNvSpPr/>
              <p:nvPr>
                <p:custDataLst>
                  <p:tags r:id="rId89"/>
                </p:custDataLst>
              </p:nvPr>
            </p:nvSpPr>
            <p:spPr>
              <a:xfrm>
                <a:off x="6543" y="3908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2" name="直接箭头连接符 151"/>
              <p:cNvCxnSpPr/>
              <p:nvPr>
                <p:custDataLst>
                  <p:tags r:id="rId90"/>
                </p:custDataLst>
              </p:nvPr>
            </p:nvCxnSpPr>
            <p:spPr>
              <a:xfrm>
                <a:off x="6037" y="4576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/>
              <p:nvPr>
                <p:custDataLst>
                  <p:tags r:id="rId91"/>
                </p:custDataLst>
              </p:nvPr>
            </p:nvCxnSpPr>
            <p:spPr>
              <a:xfrm flipH="1">
                <a:off x="6387" y="4576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 153"/>
              <p:cNvSpPr/>
              <p:nvPr>
                <p:custDataLst>
                  <p:tags r:id="rId92"/>
                </p:custDataLst>
              </p:nvPr>
            </p:nvSpPr>
            <p:spPr>
              <a:xfrm>
                <a:off x="4746" y="3662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55" name="组合 154"/>
            <p:cNvGrpSpPr/>
            <p:nvPr/>
          </p:nvGrpSpPr>
          <p:grpSpPr>
            <a:xfrm>
              <a:off x="2246" y="6266"/>
              <a:ext cx="2226" cy="2382"/>
              <a:chOff x="2246" y="6266"/>
              <a:chExt cx="2226" cy="2382"/>
            </a:xfrm>
          </p:grpSpPr>
          <p:sp>
            <p:nvSpPr>
              <p:cNvPr id="156" name="任意多边形 155"/>
              <p:cNvSpPr/>
              <p:nvPr>
                <p:custDataLst>
                  <p:tags r:id="rId93"/>
                </p:custDataLst>
              </p:nvPr>
            </p:nvSpPr>
            <p:spPr>
              <a:xfrm>
                <a:off x="2710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任意多边形 156"/>
              <p:cNvSpPr/>
              <p:nvPr>
                <p:custDataLst>
                  <p:tags r:id="rId94"/>
                </p:custDataLst>
              </p:nvPr>
            </p:nvSpPr>
            <p:spPr>
              <a:xfrm>
                <a:off x="2710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58" name="直接箭头连接符 157"/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788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任意多边形 158"/>
              <p:cNvSpPr/>
              <p:nvPr>
                <p:custDataLst>
                  <p:tags r:id="rId96"/>
                </p:custDataLst>
              </p:nvPr>
            </p:nvSpPr>
            <p:spPr>
              <a:xfrm>
                <a:off x="24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任意多边形 159"/>
              <p:cNvSpPr/>
              <p:nvPr>
                <p:custDataLst>
                  <p:tags r:id="rId97"/>
                </p:custDataLst>
              </p:nvPr>
            </p:nvSpPr>
            <p:spPr>
              <a:xfrm>
                <a:off x="3025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1" name="直接箭头连接符 160"/>
              <p:cNvCxnSpPr/>
              <p:nvPr>
                <p:custDataLst>
                  <p:tags r:id="rId98"/>
                </p:custDataLst>
              </p:nvPr>
            </p:nvCxnSpPr>
            <p:spPr>
              <a:xfrm>
                <a:off x="2519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99"/>
                </p:custDataLst>
              </p:nvPr>
            </p:nvCxnSpPr>
            <p:spPr>
              <a:xfrm flipH="1">
                <a:off x="2869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任意多边形 162"/>
              <p:cNvSpPr/>
              <p:nvPr>
                <p:custDataLst>
                  <p:tags r:id="rId100"/>
                </p:custDataLst>
              </p:nvPr>
            </p:nvSpPr>
            <p:spPr>
              <a:xfrm>
                <a:off x="3729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任意多边形 163"/>
              <p:cNvSpPr/>
              <p:nvPr>
                <p:custDataLst>
                  <p:tags r:id="rId101"/>
                </p:custDataLst>
              </p:nvPr>
            </p:nvSpPr>
            <p:spPr>
              <a:xfrm>
                <a:off x="3729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806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任意多边形 165"/>
              <p:cNvSpPr/>
              <p:nvPr>
                <p:custDataLst>
                  <p:tags r:id="rId103"/>
                </p:custDataLst>
              </p:nvPr>
            </p:nvSpPr>
            <p:spPr>
              <a:xfrm>
                <a:off x="34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任意多边形 166"/>
              <p:cNvSpPr/>
              <p:nvPr>
                <p:custDataLst>
                  <p:tags r:id="rId104"/>
                </p:custDataLst>
              </p:nvPr>
            </p:nvSpPr>
            <p:spPr>
              <a:xfrm>
                <a:off x="404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8" name="直接箭头连接符 167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3537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箭头连接符 168"/>
              <p:cNvCxnSpPr/>
              <p:nvPr>
                <p:custDataLst>
                  <p:tags r:id="rId106"/>
                </p:custDataLst>
              </p:nvPr>
            </p:nvCxnSpPr>
            <p:spPr>
              <a:xfrm flipH="1">
                <a:off x="3887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/>
              <p:cNvSpPr/>
              <p:nvPr>
                <p:custDataLst>
                  <p:tags r:id="rId107"/>
                </p:custDataLst>
              </p:nvPr>
            </p:nvSpPr>
            <p:spPr>
              <a:xfrm>
                <a:off x="2246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>
              <a:off x="4740" y="6266"/>
              <a:ext cx="2226" cy="2382"/>
              <a:chOff x="4740" y="6266"/>
              <a:chExt cx="2226" cy="2382"/>
            </a:xfrm>
          </p:grpSpPr>
          <p:sp>
            <p:nvSpPr>
              <p:cNvPr id="172" name="任意多边形 171"/>
              <p:cNvSpPr/>
              <p:nvPr>
                <p:custDataLst>
                  <p:tags r:id="rId108"/>
                </p:custDataLst>
              </p:nvPr>
            </p:nvSpPr>
            <p:spPr>
              <a:xfrm>
                <a:off x="5204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任意多边形 172"/>
              <p:cNvSpPr/>
              <p:nvPr>
                <p:custDataLst>
                  <p:tags r:id="rId109"/>
                </p:custDataLst>
              </p:nvPr>
            </p:nvSpPr>
            <p:spPr>
              <a:xfrm>
                <a:off x="5204" y="783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4" name="直接箭头连接符 173"/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5282" y="7189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任意多边形 174"/>
              <p:cNvSpPr/>
              <p:nvPr>
                <p:custDataLst>
                  <p:tags r:id="rId111"/>
                </p:custDataLst>
              </p:nvPr>
            </p:nvSpPr>
            <p:spPr>
              <a:xfrm>
                <a:off x="49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任意多边形 175"/>
              <p:cNvSpPr/>
              <p:nvPr>
                <p:custDataLst>
                  <p:tags r:id="rId112"/>
                </p:custDataLst>
              </p:nvPr>
            </p:nvSpPr>
            <p:spPr>
              <a:xfrm>
                <a:off x="5519" y="652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7" name="直接箭头连接符 176"/>
              <p:cNvCxnSpPr/>
              <p:nvPr>
                <p:custDataLst>
                  <p:tags r:id="rId113"/>
                </p:custDataLst>
              </p:nvPr>
            </p:nvCxnSpPr>
            <p:spPr>
              <a:xfrm>
                <a:off x="5013" y="7189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/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5363" y="7189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任意多边形 178"/>
              <p:cNvSpPr/>
              <p:nvPr>
                <p:custDataLst>
                  <p:tags r:id="rId115"/>
                </p:custDataLst>
              </p:nvPr>
            </p:nvSpPr>
            <p:spPr>
              <a:xfrm>
                <a:off x="6223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任意多边形 179"/>
              <p:cNvSpPr/>
              <p:nvPr>
                <p:custDataLst>
                  <p:tags r:id="rId116"/>
                </p:custDataLst>
              </p:nvPr>
            </p:nvSpPr>
            <p:spPr>
              <a:xfrm>
                <a:off x="6223" y="7823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1" name="直接箭头连接符 180"/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6300" y="7180"/>
                <a:ext cx="4" cy="55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任意多边形 181"/>
              <p:cNvSpPr/>
              <p:nvPr>
                <p:custDataLst>
                  <p:tags r:id="rId118"/>
                </p:custDataLst>
              </p:nvPr>
            </p:nvSpPr>
            <p:spPr>
              <a:xfrm>
                <a:off x="59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3" name="任意多边形 182"/>
              <p:cNvSpPr/>
              <p:nvPr>
                <p:custDataLst>
                  <p:tags r:id="rId119"/>
                </p:custDataLst>
              </p:nvPr>
            </p:nvSpPr>
            <p:spPr>
              <a:xfrm>
                <a:off x="6537" y="6512"/>
                <a:ext cx="159" cy="572"/>
              </a:xfrm>
              <a:custGeom>
                <a:avLst/>
                <a:gdLst>
                  <a:gd name="connisteX0" fmla="*/ 276519 w 324439"/>
                  <a:gd name="connsiteY0" fmla="*/ 0 h 828675"/>
                  <a:gd name="connisteX1" fmla="*/ 294 w 324439"/>
                  <a:gd name="connsiteY1" fmla="*/ 209550 h 828675"/>
                  <a:gd name="connisteX2" fmla="*/ 324144 w 324439"/>
                  <a:gd name="connsiteY2" fmla="*/ 561975 h 828675"/>
                  <a:gd name="connisteX3" fmla="*/ 47919 w 324439"/>
                  <a:gd name="connsiteY3" fmla="*/ 828675 h 82867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324439" h="828675">
                    <a:moveTo>
                      <a:pt x="276520" y="0"/>
                    </a:moveTo>
                    <a:cubicBezTo>
                      <a:pt x="214925" y="34925"/>
                      <a:pt x="-9230" y="97155"/>
                      <a:pt x="295" y="209550"/>
                    </a:cubicBezTo>
                    <a:cubicBezTo>
                      <a:pt x="9820" y="321945"/>
                      <a:pt x="314620" y="438150"/>
                      <a:pt x="324145" y="561975"/>
                    </a:cubicBezTo>
                    <a:cubicBezTo>
                      <a:pt x="333670" y="685800"/>
                      <a:pt x="109515" y="782320"/>
                      <a:pt x="47920" y="828675"/>
                    </a:cubicBezTo>
                  </a:path>
                </a:pathLst>
              </a:cu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4" name="直接箭头连接符 183"/>
              <p:cNvCxnSpPr/>
              <p:nvPr>
                <p:custDataLst>
                  <p:tags r:id="rId120"/>
                </p:custDataLst>
              </p:nvPr>
            </p:nvCxnSpPr>
            <p:spPr>
              <a:xfrm>
                <a:off x="6031" y="7180"/>
                <a:ext cx="182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箭头连接符 184"/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6381" y="7180"/>
                <a:ext cx="161" cy="530"/>
              </a:xfrm>
              <a:prstGeom prst="straightConnector1">
                <a:avLst/>
              </a:prstGeom>
              <a:ln w="38100">
                <a:solidFill>
                  <a:srgbClr val="D02F35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矩形 185"/>
              <p:cNvSpPr/>
              <p:nvPr>
                <p:custDataLst>
                  <p:tags r:id="rId122"/>
                </p:custDataLst>
              </p:nvPr>
            </p:nvSpPr>
            <p:spPr>
              <a:xfrm>
                <a:off x="4740" y="6266"/>
                <a:ext cx="2226" cy="2382"/>
              </a:xfrm>
              <a:prstGeom prst="rect">
                <a:avLst/>
              </a:prstGeom>
              <a:noFill/>
              <a:ln w="38100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7" name="矩形 186"/>
            <p:cNvSpPr/>
            <p:nvPr>
              <p:custDataLst>
                <p:tags r:id="rId123"/>
              </p:custDataLst>
            </p:nvPr>
          </p:nvSpPr>
          <p:spPr>
            <a:xfrm>
              <a:off x="1981" y="3409"/>
              <a:ext cx="5306" cy="5495"/>
            </a:xfrm>
            <a:prstGeom prst="rect">
              <a:avLst/>
            </a:prstGeom>
            <a:noFill/>
            <a:ln w="38100" cmpd="sng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2" name="曲线连接符 1"/>
          <p:cNvCxnSpPr/>
          <p:nvPr>
            <p:custDataLst>
              <p:tags r:id="rId124"/>
            </p:custDataLst>
          </p:nvPr>
        </p:nvCxnSpPr>
        <p:spPr>
          <a:xfrm rot="16200000" flipH="1">
            <a:off x="4944745" y="1535430"/>
            <a:ext cx="3175" cy="1583690"/>
          </a:xfrm>
          <a:prstGeom prst="curvedConnector3">
            <a:avLst>
              <a:gd name="adj1" fmla="val -24330000"/>
            </a:avLst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25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管道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对比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问题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）为什么指令流间和线程间通讯可以在用户空间实现，进程间通讯和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应用程序间通讯只能在内核空间实现？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）在实践中，为什么线程间通讯</a:t>
            </a:r>
            <a:r>
              <a:rPr lang="zh-CN" altLang="en-US" sz="2000">
                <a:sym typeface="+mn-ea"/>
              </a:rPr>
              <a:t>总是在内核空间</a:t>
            </a:r>
            <a:r>
              <a:rPr lang="zh-CN" altLang="en-US" sz="2000">
                <a:sym typeface="+mn-ea"/>
              </a:rPr>
              <a:t>实现？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答案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1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ym typeface="+mn-ea"/>
              </a:rPr>
              <a:t>进程和应用程序间通讯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必然要跨越空间边界</a:t>
            </a:r>
            <a:r>
              <a:rPr lang="zh-CN" altLang="en-US" sz="2000">
                <a:sym typeface="+mn-ea"/>
              </a:rPr>
              <a:t>，而跨越空间边界只有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操作系统才做得到。跨越时间边界和角色边界则可以在用户模式完成，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因为空间是共享的。</a:t>
            </a:r>
            <a:endParaRPr lang="zh-CN" altLang="en-US" sz="2000">
              <a:sym typeface="+mn-ea"/>
            </a:endParaRPr>
          </a:p>
          <a:p>
            <a:pPr algn="l"/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（</a:t>
            </a:r>
            <a:r>
              <a:rPr lang="en-US" altLang="zh-CN" sz="2000">
                <a:sym typeface="+mn-ea"/>
              </a:rPr>
              <a:t>2</a:t>
            </a:r>
            <a:r>
              <a:rPr lang="zh-CN" altLang="en-US" sz="2000">
                <a:sym typeface="+mn-ea"/>
              </a:rPr>
              <a:t>）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线程是内核管理的</a:t>
            </a:r>
            <a:r>
              <a:rPr lang="zh-CN" altLang="en-US" sz="2000">
                <a:sym typeface="+mn-ea"/>
              </a:rPr>
              <a:t>，其阻塞式通信就必须在内核空间实现。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指令流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则是用户空间管理的</a:t>
            </a:r>
            <a:r>
              <a:rPr lang="zh-CN" altLang="en-US" sz="2000">
                <a:sym typeface="+mn-ea"/>
              </a:rPr>
              <a:t>，其阻塞式通信可以在用户空间</a:t>
            </a:r>
            <a:r>
              <a:rPr lang="zh-CN" altLang="en-US" sz="2000">
                <a:sym typeface="+mn-ea"/>
              </a:rPr>
              <a:t>实现。</a:t>
            </a:r>
            <a:endParaRPr lang="zh-CN" altLang="en-US" sz="2000">
              <a:sym typeface="+mn-ea"/>
            </a:endParaRPr>
          </a:p>
          <a:p>
            <a:pPr algn="l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历史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在操作系统发展早期，只有进程的概念</a:t>
            </a:r>
            <a:r>
              <a:rPr lang="zh-CN" altLang="en-US" sz="2000">
                <a:sym typeface="+mn-ea"/>
              </a:rPr>
              <a:t>：指令流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线程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进程</a:t>
            </a:r>
            <a:r>
              <a:rPr lang="en-US" altLang="zh-CN" sz="2000">
                <a:sym typeface="+mn-ea"/>
              </a:rPr>
              <a:t>=</a:t>
            </a:r>
            <a:r>
              <a:rPr lang="zh-CN" altLang="en-US" sz="2000">
                <a:sym typeface="+mn-ea"/>
              </a:rPr>
              <a:t>应用程序。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因此，主要的研究是在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进程间通讯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的名义下进行的。后来这变成一个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约定俗成的叫法，只要是通信都可以简写为IPC</a:t>
            </a:r>
            <a:r>
              <a:rPr lang="zh-CN" altLang="en-US" sz="2000">
                <a:sym typeface="+mn-ea"/>
              </a:rPr>
              <a:t>，哪怕它不是</a:t>
            </a:r>
            <a:r>
              <a:rPr lang="zh-CN" altLang="en-US" sz="2000">
                <a:sym typeface="+mn-ea"/>
              </a:rPr>
              <a:t>进程间。</a:t>
            </a:r>
            <a:endParaRPr lang="zh-CN" altLang="en-US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20040" y="764540"/>
          <a:ext cx="9133840" cy="1676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7660"/>
                <a:gridCol w="1906270"/>
                <a:gridCol w="2075180"/>
                <a:gridCol w="355473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通讯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沟通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领域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开销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实现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指令流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角色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极低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线程间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时间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用户空间或内核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进程间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内核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空间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应用程序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间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功能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极高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内核空间和用户空间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中间件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管道是一种简单的点对点通信工具，通常只能在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两点之间</a:t>
            </a:r>
            <a:r>
              <a:rPr lang="zh-CN" altLang="en-US" sz="2000">
                <a:sym typeface="+mn-ea"/>
              </a:rPr>
              <a:t>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先进先出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数据流传递。在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中，管道分为无名和</a:t>
            </a:r>
            <a:r>
              <a:rPr lang="zh-CN" altLang="en-US" sz="2000">
                <a:sym typeface="+mn-ea"/>
              </a:rPr>
              <a:t>有名管道。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无名管道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父子进程</a:t>
            </a:r>
            <a:r>
              <a:rPr lang="zh-CN" altLang="en-US" sz="2000">
                <a:sym typeface="+mn-ea"/>
              </a:rPr>
              <a:t>之间点对点通讯的工具。父进程创建无名管道，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Pipe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然后调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fork()</a:t>
            </a:r>
            <a:r>
              <a:rPr lang="zh-CN" altLang="en-US" sz="2000">
                <a:sym typeface="+mn-ea"/>
              </a:rPr>
              <a:t>，父进程端使用一个端口，子进程端使用一个端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只能父发子收或父收子发</a:t>
            </a:r>
            <a:r>
              <a:rPr lang="zh-CN" altLang="en-US" sz="2000">
                <a:sym typeface="+mn-ea"/>
              </a:rPr>
              <a:t>。如果需要全双工，则只能创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建两条</a:t>
            </a:r>
            <a:r>
              <a:rPr lang="zh-CN" altLang="en-US" sz="2000">
                <a:sym typeface="+mn-ea"/>
              </a:rPr>
              <a:t>无名管道。</a:t>
            </a:r>
            <a:endParaRPr lang="en-US" altLang="zh-CN" sz="2000">
              <a:sym typeface="+mn-ea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333375" y="3954780"/>
          <a:ext cx="9134475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4715"/>
                <a:gridCol w="1760855"/>
                <a:gridCol w="6478905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类别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Linux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系统调用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创建与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pipe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创建一个无名管道，返回读写两端的文件描述符：如果父收子发则父端关闭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[1]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子端关闭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[0]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，如果父发子收则父端关闭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[0]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子端关闭</a:t>
                      </a: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[1]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close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关闭无名管道的一端；当两端均关闭时，则无名管道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自动销毁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rowSpan="2"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读与</a:t>
                      </a: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</a:rPr>
                        <a:t>写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read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从无名管道中读取数据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335280">
                <a:tc vMerge="1"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write</a:t>
                      </a:r>
                      <a:endParaRPr lang="en-US" altLang="zh-CN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latin typeface="微软雅黑" panose="020B0503020204020204" charset="-122"/>
                          <a:ea typeface="微软雅黑" panose="020B0503020204020204" charset="-122"/>
                          <a:cs typeface="思源黑体 CN Regular" panose="020B0500000000000000" charset="-122"/>
                          <a:sym typeface="+mn-ea"/>
                        </a:rPr>
                        <a:t>向无名管道中写入数据</a:t>
                      </a:r>
                      <a:endParaRPr lang="zh-CN" altLang="en-US" sz="1600">
                        <a:latin typeface="微软雅黑" panose="020B0503020204020204" charset="-122"/>
                        <a:ea typeface="微软雅黑" panose="020B0503020204020204" charset="-122"/>
                        <a:cs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进程间通讯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b="1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一、通讯的基本角色</a:t>
                      </a:r>
                      <a:endParaRPr lang="zh-CN" altLang="en-US" b="1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1.1 指令流间通讯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1.2 线程间通讯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1.3 进程间通讯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1.4 应用程序间通讯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二、通讯的典型方式</a:t>
                      </a:r>
                      <a:endParaRPr lang="zh-CN" altLang="en-US" sz="1800" b="1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2.1 管道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2.2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2.3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信号量与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消息队列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2.4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线程迁移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2.5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共享内存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2.6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套接字及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其他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2023.06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管道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zh-CN" altLang="en-US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管道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管道是一种简单的点对点通信工具，通常只能在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两点之间</a:t>
            </a:r>
            <a:r>
              <a:rPr lang="zh-CN" altLang="en-US" sz="2000">
                <a:sym typeface="+mn-ea"/>
              </a:rPr>
              <a:t>进行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Channel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先进先出</a:t>
            </a:r>
            <a:r>
              <a:rPr lang="zh-CN" altLang="en-US" sz="2000">
                <a:sym typeface="+mn-ea"/>
              </a:rPr>
              <a:t>的</a:t>
            </a:r>
            <a:r>
              <a:rPr lang="zh-CN" altLang="en-US" sz="2000">
                <a:sym typeface="+mn-ea"/>
              </a:rPr>
              <a:t>数据流传递。在</a:t>
            </a:r>
            <a:r>
              <a:rPr lang="en-US" altLang="zh-CN" sz="2000">
                <a:sym typeface="+mn-ea"/>
              </a:rPr>
              <a:t>Linux</a:t>
            </a:r>
            <a:r>
              <a:rPr lang="zh-CN" altLang="en-US" sz="2000">
                <a:sym typeface="+mn-ea"/>
              </a:rPr>
              <a:t>中，管道分为无名和</a:t>
            </a:r>
            <a:r>
              <a:rPr lang="zh-CN" altLang="en-US" sz="2000">
                <a:sym typeface="+mn-ea"/>
              </a:rPr>
              <a:t>有名管道。</a:t>
            </a:r>
            <a:endParaRPr lang="zh-CN" altLang="en-US" sz="2000">
              <a:sym typeface="+mn-ea"/>
            </a:endParaRPr>
          </a:p>
          <a:p>
            <a:pPr algn="l"/>
            <a:endParaRPr lang="en-US" altLang="zh-CN" sz="2000">
              <a:sym typeface="+mn-ea"/>
            </a:endParaRPr>
          </a:p>
          <a:p>
            <a:pPr algn="l"/>
            <a:r>
              <a:rPr lang="zh-CN" sz="2000" b="1">
                <a:solidFill>
                  <a:srgbClr val="9C0B15"/>
                </a:solidFill>
                <a:sym typeface="+mn-ea"/>
              </a:rPr>
              <a:t>无名管道</a:t>
            </a: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用于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父子进程</a:t>
            </a:r>
            <a:r>
              <a:rPr lang="zh-CN" altLang="en-US" sz="2000">
                <a:sym typeface="+mn-ea"/>
              </a:rPr>
              <a:t>之间点对点通讯的工具。父进程创建无名管道，</a:t>
            </a:r>
            <a:r>
              <a:rPr lang="zh-CN" sz="2000" b="1">
                <a:solidFill>
                  <a:srgbClr val="9C0B15"/>
                </a:solidFill>
                <a:sym typeface="+mn-ea"/>
              </a:rPr>
              <a:t>Pipe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然后调</a:t>
            </a:r>
            <a:r>
              <a:rPr lang="zh-CN" altLang="en-US" sz="2000">
                <a:sym typeface="+mn-ea"/>
              </a:rPr>
              <a:t>用</a:t>
            </a:r>
            <a:r>
              <a:rPr lang="en-US" altLang="zh-CN" sz="2000">
                <a:sym typeface="+mn-ea"/>
              </a:rPr>
              <a:t>fork()</a:t>
            </a:r>
            <a:r>
              <a:rPr lang="zh-CN" altLang="en-US" sz="2000">
                <a:sym typeface="+mn-ea"/>
              </a:rPr>
              <a:t>，父进程端使用一个端口，子进程端使用一个端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口，且</a:t>
            </a:r>
            <a:r>
              <a:rPr lang="zh-CN" altLang="en-US" sz="2000">
                <a:solidFill>
                  <a:srgbClr val="9C0B15"/>
                </a:solidFill>
                <a:sym typeface="+mn-ea"/>
              </a:rPr>
              <a:t>只能父发子收或父收子发</a:t>
            </a:r>
            <a:r>
              <a:rPr lang="zh-CN" altLang="en-US" sz="2000">
                <a:sym typeface="+mn-ea"/>
              </a:rPr>
              <a:t>。如果需要全双工，则只能创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建两条</a:t>
            </a:r>
            <a:r>
              <a:rPr lang="zh-CN" altLang="en-US" sz="2000">
                <a:sym typeface="+mn-ea"/>
              </a:rPr>
              <a:t>无名管道。</a:t>
            </a:r>
            <a:endParaRPr lang="en-US" altLang="zh-CN" sz="2000"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045" y="3230245"/>
            <a:ext cx="8814435" cy="3169549"/>
            <a:chOff x="1813" y="2000"/>
            <a:chExt cx="11643" cy="5205"/>
          </a:xfrm>
        </p:grpSpPr>
        <p:sp>
          <p:nvSpPr>
            <p:cNvPr id="15" name="文本框 14"/>
            <p:cNvSpPr txBox="1"/>
            <p:nvPr>
              <p:custDataLst>
                <p:tags r:id="rId2"/>
              </p:custDataLst>
            </p:nvPr>
          </p:nvSpPr>
          <p:spPr>
            <a:xfrm>
              <a:off x="1813" y="2000"/>
              <a:ext cx="5632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int fd[2];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pipe(fd);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if (fork() != 0)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父进程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P0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close(fd[0]);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olidFill>
                    <a:schemeClr val="accent2"/>
                  </a:solidFill>
                  <a:sym typeface="+mn-ea"/>
                </a:rPr>
                <a:t>write(fd[1], buf, len);</a:t>
              </a:r>
              <a:endParaRPr lang="en-US" altLang="zh-CN" sz="2000" b="1">
                <a:solidFill>
                  <a:schemeClr val="accent2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close(fd[1]);</a:t>
              </a:r>
              <a:endParaRPr lang="en-US" altLang="zh-CN" sz="2000" b="1"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3"/>
              </p:custDataLst>
            </p:nvPr>
          </p:nvSpPr>
          <p:spPr>
            <a:xfrm>
              <a:off x="8031" y="2000"/>
              <a:ext cx="5425" cy="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zh-CN" altLang="en-US" sz="2000" b="1">
                <a:solidFill>
                  <a:srgbClr val="9C0B1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altLang="zh-CN" sz="2000" b="1">
                  <a:sym typeface="+mn-ea"/>
                </a:rPr>
                <a:t>else</a:t>
              </a: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ctr">
                <a:buClrTx/>
                <a:buSzTx/>
                <a:buFontTx/>
              </a:pPr>
              <a:r>
                <a:rPr lang="zh-CN" sz="2000" b="1">
                  <a:solidFill>
                    <a:srgbClr val="9C0B15"/>
                  </a:solidFill>
                  <a:sym typeface="+mn-ea"/>
                </a:rPr>
                <a:t>子进程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P</a:t>
              </a:r>
              <a:r>
                <a:rPr lang="en-US" altLang="zh-CN" sz="2000" b="1">
                  <a:solidFill>
                    <a:srgbClr val="9C0B15"/>
                  </a:solidFill>
                  <a:sym typeface="+mn-ea"/>
                </a:rPr>
                <a:t>1</a:t>
              </a:r>
              <a:endParaRPr lang="en-US" altLang="zh-CN" sz="2000" b="1">
                <a:solidFill>
                  <a:srgbClr val="9C0B15"/>
                </a:solidFill>
                <a:sym typeface="+mn-ea"/>
              </a:endParaRPr>
            </a:p>
            <a:p>
              <a:pPr algn="ctr">
                <a:buClrTx/>
                <a:buSzTx/>
                <a:buFontTx/>
              </a:pPr>
              <a:endParaRPr lang="en-US" altLang="zh-CN" sz="2000" b="1"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D02F35"/>
                  </a:solidFill>
                  <a:sym typeface="+mn-ea"/>
                </a:rPr>
                <a:t>close(fd</a:t>
              </a:r>
              <a:r>
                <a:rPr lang="en-US" altLang="zh-CN" sz="2000" b="1">
                  <a:solidFill>
                    <a:srgbClr val="D02F35"/>
                  </a:solidFill>
                  <a:sym typeface="+mn-ea"/>
                </a:rPr>
                <a:t>[</a:t>
              </a:r>
              <a:r>
                <a:rPr lang="en-US" sz="2000" b="1">
                  <a:solidFill>
                    <a:srgbClr val="D02F35"/>
                  </a:solidFill>
                  <a:sym typeface="+mn-ea"/>
                </a:rPr>
                <a:t>1]);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rgbClr val="00B0F0"/>
                  </a:solidFill>
                  <a:sym typeface="+mn-ea"/>
                </a:rPr>
                <a:t>len = read(fd[0], buf, max);</a:t>
              </a:r>
              <a:endParaRPr lang="en-US" sz="2000" b="1">
                <a:solidFill>
                  <a:srgbClr val="D02F35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endParaRPr lang="en-US" sz="2000" b="1">
                <a:solidFill>
                  <a:srgbClr val="00B0F0"/>
                </a:solidFill>
                <a:sym typeface="+mn-ea"/>
              </a:endParaRPr>
            </a:p>
            <a:p>
              <a:pPr algn="l">
                <a:buClrTx/>
                <a:buSzTx/>
                <a:buFontTx/>
              </a:pPr>
              <a:r>
                <a:rPr lang="en-US" sz="2000" b="1">
                  <a:solidFill>
                    <a:schemeClr val="tx1"/>
                  </a:solidFill>
                  <a:sym typeface="+mn-ea"/>
                </a:rPr>
                <a:t>close(fd[0]);</a:t>
              </a:r>
              <a:endParaRPr lang="en-US" altLang="en-US" sz="2000" b="1">
                <a:solidFill>
                  <a:schemeClr val="tx1"/>
                </a:solidFill>
                <a:sym typeface="+mn-ea"/>
              </a:endParaRPr>
            </a:p>
          </p:txBody>
        </p:sp>
      </p:grpSp>
    </p:spTree>
    <p:custDataLst>
      <p:tags r:id="rId4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TIMING" val="|0.6|0.8|1.2|0.9|0.6|1.1|0.7|0.6|0.8|0.4|1"/>
</p:tagLst>
</file>

<file path=ppt/tags/tag12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TIMING" val="|0.6|0.8|1.2|0.9|0.6|1.1|0.7|0.6|0.8|0.4|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TIMING" val="|0.6|0.8|1.2|0.9|0.6|1.1|0.7|0.6|0.8|0.4|1"/>
</p:tagLst>
</file>

<file path=ppt/tags/tag37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TIMING" val="|0.6|0.8|1.2|0.9|0.6|1.1|0.7|0.6|0.8|0.4|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BEAUTIFY_FLAG" val="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BEAUTIFY_FLAG" val="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BEAUTIFY_FLAG" val="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BEAUTIFY_FLAG" val="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TIMING" val="|0.6|0.8|1.2|0.9|0.6|1.1|0.7|0.6|0.8|0.4|1"/>
</p:tagLst>
</file>

<file path=ppt/tags/tag62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26.xml><?xml version="1.0" encoding="utf-8"?>
<p:tagLst xmlns:p="http://schemas.openxmlformats.org/presentationml/2006/main">
  <p:tag name="KSO_WM_UNIT_TABLE_BEAUTIFY" val="smartTable{e904a559-b35d-4eaf-b254-81b5881ed89d}"/>
  <p:tag name="TABLE_ENDDRAG_ORIGIN_RECT" val="719*45"/>
  <p:tag name="TABLE_ENDDRAG_RECT" val="25*60*719*46"/>
  <p:tag name="KSO_WM_BEAUTIFY_FLAG" val=""/>
</p:tagLst>
</file>

<file path=ppt/tags/tag627.xml><?xml version="1.0" encoding="utf-8"?>
<p:tagLst xmlns:p="http://schemas.openxmlformats.org/presentationml/2006/main">
  <p:tag name="TIMING" val="|0.6|0.8|1.2|0.9|0.6|1.1|0.7|0.6|0.8|0.4|1"/>
</p:tagLst>
</file>

<file path=ppt/tags/tag62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29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TIMING" val="|0.6|0.8|1.2|0.9|0.6|1.1|0.7|0.6|0.8|0.4|1"/>
</p:tagLst>
</file>

<file path=ppt/tags/tag631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BEAUTIFY_FLAG" val=""/>
</p:tagLst>
</file>

<file path=ppt/tags/tag634.xml><?xml version="1.0" encoding="utf-8"?>
<p:tagLst xmlns:p="http://schemas.openxmlformats.org/presentationml/2006/main">
  <p:tag name="TIMING" val="|0.6|0.8|1.2|0.9|0.6|1.1|0.7|0.6|0.8|0.4|1"/>
</p:tagLst>
</file>

<file path=ppt/tags/tag63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6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37.xml><?xml version="1.0" encoding="utf-8"?>
<p:tagLst xmlns:p="http://schemas.openxmlformats.org/presentationml/2006/main">
  <p:tag name="TIMING" val="|0.6|0.8|1.2|0.9|0.6|1.1|0.7|0.6|0.8|0.4|1"/>
</p:tagLst>
</file>

<file path=ppt/tags/tag63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TIMING" val="|0.6|0.8|1.2|0.9|0.6|1.1|0.7|0.6|0.8|0.4|1"/>
</p:tagLst>
</file>

<file path=ppt/tags/tag64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43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44.xml><?xml version="1.0" encoding="utf-8"?>
<p:tagLst xmlns:p="http://schemas.openxmlformats.org/presentationml/2006/main">
  <p:tag name="KSO_WM_UNIT_TABLE_BEAUTIFY" val="smartTable{3aa53e05-05b1-4ce4-a469-1557a29f7b22}"/>
  <p:tag name="TABLE_ENDDRAG_ORIGIN_RECT" val="718*104"/>
  <p:tag name="TABLE_ENDDRAG_RECT" val="26*289*718*105"/>
  <p:tag name="KSO_WM_BEAUTIFY_FLAG" val=""/>
</p:tagLst>
</file>

<file path=ppt/tags/tag645.xml><?xml version="1.0" encoding="utf-8"?>
<p:tagLst xmlns:p="http://schemas.openxmlformats.org/presentationml/2006/main">
  <p:tag name="TIMING" val="|0.6|0.8|1.2|0.9|0.6|1.1|0.7|0.6|0.8|0.4|1"/>
</p:tagLst>
</file>

<file path=ppt/tags/tag64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TIMING" val="|0.6|0.8|1.2|0.9|0.6|1.1|0.7|0.6|0.8|0.4|1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1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52.xml><?xml version="1.0" encoding="utf-8"?>
<p:tagLst xmlns:p="http://schemas.openxmlformats.org/presentationml/2006/main">
  <p:tag name="TIMING" val="|0.6|0.8|1.2|0.9|0.6|1.1|0.7|0.6|0.8|0.4|1"/>
</p:tagLst>
</file>

<file path=ppt/tags/tag653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TIMING" val="|0.6|0.8|1.2|0.9|0.6|1.1|0.7|0.6|0.8|0.4|1"/>
</p:tagLst>
</file>

<file path=ppt/tags/tag65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58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59.xml><?xml version="1.0" encoding="utf-8"?>
<p:tagLst xmlns:p="http://schemas.openxmlformats.org/presentationml/2006/main">
  <p:tag name="TIMING" val="|0.6|0.8|1.2|0.9|0.6|1.1|0.7|0.6|0.8|0.4|1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TIMING" val="|0.6|0.8|1.2|0.9|0.6|1.1|0.7|0.6|0.8|0.4|1"/>
</p:tagLst>
</file>

<file path=ppt/tags/tag66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TIMING" val="|0.6|0.8|1.2|0.9|0.6|1.1|0.7|0.6|0.8|0.4|1"/>
</p:tagLst>
</file>

<file path=ppt/tags/tag675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76.xml><?xml version="1.0" encoding="utf-8"?>
<p:tagLst xmlns:p="http://schemas.openxmlformats.org/presentationml/2006/main">
  <p:tag name="KSO_WM_UNIT_TABLE_BEAUTIFY" val="smartTable{e904a559-b35d-4eaf-b254-81b5881ed89d}"/>
  <p:tag name="TABLE_ENDDRAG_ORIGIN_RECT" val="719*153"/>
  <p:tag name="TABLE_ENDDRAG_RECT" val="25*116*719*153"/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TIMING" val="|0.6|0.8|1.2|0.9|0.6|1.1|0.7|0.6|0.8|0.4|1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1.xml><?xml version="1.0" encoding="utf-8"?>
<p:tagLst xmlns:p="http://schemas.openxmlformats.org/presentationml/2006/main">
  <p:tag name="KSO_WM_UNIT_TABLE_BEAUTIFY" val="smartTable{e904a559-b35d-4eaf-b254-81b5881ed89d}"/>
  <p:tag name="TABLE_ENDDRAG_ORIGIN_RECT" val="719*296"/>
  <p:tag name="TABLE_ENDDRAG_RECT" val="26*237*719*296"/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TIMING" val="|0.6|0.8|1.2|0.9|0.6|1.1|0.7|0.6|0.8|0.4|1"/>
</p:tagLst>
</file>

<file path=ppt/tags/tag68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5.xml><?xml version="1.0" encoding="utf-8"?>
<p:tagLst xmlns:p="http://schemas.openxmlformats.org/presentationml/2006/main">
  <p:tag name="KSO_WM_UNIT_PLACING_PICTURE_USER_VIEWPORT" val="{&quot;height&quot;:4980,&quot;width&quot;:5190}"/>
</p:tagLst>
</file>

<file path=ppt/tags/tag686.xml><?xml version="1.0" encoding="utf-8"?>
<p:tagLst xmlns:p="http://schemas.openxmlformats.org/presentationml/2006/main">
  <p:tag name="TIMING" val="|0.6|0.8|1.2|0.9|0.6|1.1|0.7|0.6|0.8|0.4|1"/>
</p:tagLst>
</file>

<file path=ppt/tags/tag687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88.xml><?xml version="1.0" encoding="utf-8"?>
<p:tagLst xmlns:p="http://schemas.openxmlformats.org/presentationml/2006/main">
  <p:tag name="KSO_WM_UNIT_TABLE_BEAUTIFY" val="smartTable{e904a559-b35d-4eaf-b254-81b5881ed89d}"/>
  <p:tag name="TABLE_ENDDRAG_ORIGIN_RECT" val="719*45"/>
  <p:tag name="TABLE_ENDDRAG_RECT" val="25*60*719*46"/>
  <p:tag name="KSO_WM_BEAUTIFY_FLAG" val=""/>
</p:tagLst>
</file>

<file path=ppt/tags/tag689.xml><?xml version="1.0" encoding="utf-8"?>
<p:tagLst xmlns:p="http://schemas.openxmlformats.org/presentationml/2006/main">
  <p:tag name="TIMING" val="|0.6|0.8|1.2|0.9|0.6|1.1|0.7|0.6|0.8|0.4|1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691.xml><?xml version="1.0" encoding="utf-8"?>
<p:tagLst xmlns:p="http://schemas.openxmlformats.org/presentationml/2006/main">
  <p:tag name="TIMING" val="|0.6|0.8|1.2|0.9|0.6|1.1|0.7|0.6|0.8|0.4|1"/>
</p:tagLst>
</file>

<file path=ppt/tags/tag692.xml><?xml version="1.0" encoding="utf-8"?>
<p:tagLst xmlns:p="http://schemas.openxmlformats.org/presentationml/2006/main">
  <p:tag name="COMMONDATA" val="eyJoZGlkIjoiYWEwMGE1NWI5YzQ1ZTYxZmY0OTNkMmVjYzk0YWI1NTEifQ=="/>
  <p:tag name="KSO_WPP_MARK_KEY" val="b8981676-95e6-4221-8e79-5a9aff266bb2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9537</Words>
  <Application>WPS 演示</Application>
  <PresentationFormat>宽屏</PresentationFormat>
  <Paragraphs>1550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Calibri</vt:lpstr>
      <vt:lpstr>等线</vt:lpstr>
      <vt:lpstr>华文楷体</vt:lpstr>
      <vt:lpstr>思源黑体 CN Regular</vt:lpstr>
      <vt:lpstr>纤黑体</vt:lpstr>
      <vt:lpstr>黑体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风暴鸟</cp:lastModifiedBy>
  <cp:revision>2874</cp:revision>
  <dcterms:created xsi:type="dcterms:W3CDTF">2020-07-23T10:11:00Z</dcterms:created>
  <dcterms:modified xsi:type="dcterms:W3CDTF">2023-06-02T10:36:17Z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5A1EE12111F04212A09581045797DBEA</vt:lpwstr>
  </property>
</Properties>
</file>