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73" r:id="rId4"/>
    <p:sldId id="275" r:id="rId5"/>
    <p:sldId id="274" r:id="rId6"/>
    <p:sldId id="280" r:id="rId7"/>
    <p:sldId id="298" r:id="rId8"/>
    <p:sldId id="299" r:id="rId9"/>
    <p:sldId id="300" r:id="rId10"/>
    <p:sldId id="297" r:id="rId11"/>
    <p:sldId id="258" r:id="rId12"/>
    <p:sldId id="259" r:id="rId13"/>
    <p:sldId id="277" r:id="rId14"/>
    <p:sldId id="278" r:id="rId15"/>
    <p:sldId id="279" r:id="rId17"/>
    <p:sldId id="260" r:id="rId18"/>
    <p:sldId id="269" r:id="rId19"/>
    <p:sldId id="281" r:id="rId20"/>
    <p:sldId id="282" r:id="rId21"/>
    <p:sldId id="271" r:id="rId22"/>
    <p:sldId id="289" r:id="rId23"/>
    <p:sldId id="290" r:id="rId24"/>
    <p:sldId id="292" r:id="rId25"/>
    <p:sldId id="294" r:id="rId26"/>
    <p:sldId id="295" r:id="rId27"/>
    <p:sldId id="296" r:id="rId28"/>
    <p:sldId id="272" r:id="rId29"/>
    <p:sldId id="270" r:id="rId30"/>
    <p:sldId id="261" r:id="rId31"/>
    <p:sldId id="262" r:id="rId32"/>
    <p:sldId id="263" r:id="rId33"/>
    <p:sldId id="284" r:id="rId34"/>
    <p:sldId id="285" r:id="rId35"/>
    <p:sldId id="287" r:id="rId36"/>
    <p:sldId id="307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51" autoAdjust="0"/>
  </p:normalViewPr>
  <p:slideViewPr>
    <p:cSldViewPr>
      <p:cViewPr varScale="1">
        <p:scale>
          <a:sx n="96" d="100"/>
          <a:sy n="96" d="100"/>
        </p:scale>
        <p:origin x="762" y="36"/>
      </p:cViewPr>
      <p:guideLst>
        <p:guide orient="horz" pos="2160"/>
        <p:guide pos="28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7" Type="http://schemas.openxmlformats.org/officeDocument/2006/relationships/image" Target="../media/image82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emf"/><Relationship Id="rId8" Type="http://schemas.openxmlformats.org/officeDocument/2006/relationships/image" Target="../media/image99.e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6.e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Relationship Id="rId3" Type="http://schemas.openxmlformats.org/officeDocument/2006/relationships/image" Target="../media/image112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emf"/><Relationship Id="rId1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3" Type="http://schemas.openxmlformats.org/officeDocument/2006/relationships/image" Target="../media/image137.wmf"/><Relationship Id="rId12" Type="http://schemas.openxmlformats.org/officeDocument/2006/relationships/image" Target="../media/image136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125.e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4.emf"/><Relationship Id="rId6" Type="http://schemas.openxmlformats.org/officeDocument/2006/relationships/image" Target="../media/image143.e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3" Type="http://schemas.openxmlformats.org/officeDocument/2006/relationships/image" Target="../media/image152.emf"/><Relationship Id="rId2" Type="http://schemas.openxmlformats.org/officeDocument/2006/relationships/image" Target="../media/image151.emf"/><Relationship Id="rId1" Type="http://schemas.openxmlformats.org/officeDocument/2006/relationships/image" Target="../media/image15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image" Target="../media/image173.wmf"/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e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7" Type="http://schemas.openxmlformats.org/officeDocument/2006/relationships/image" Target="../media/image182.wmf"/><Relationship Id="rId16" Type="http://schemas.openxmlformats.org/officeDocument/2006/relationships/image" Target="../media/image181.wmf"/><Relationship Id="rId15" Type="http://schemas.openxmlformats.org/officeDocument/2006/relationships/image" Target="../media/image180.wmf"/><Relationship Id="rId14" Type="http://schemas.openxmlformats.org/officeDocument/2006/relationships/image" Target="../media/image179.wmf"/><Relationship Id="rId13" Type="http://schemas.openxmlformats.org/officeDocument/2006/relationships/image" Target="../media/image178.wmf"/><Relationship Id="rId12" Type="http://schemas.openxmlformats.org/officeDocument/2006/relationships/image" Target="../media/image177.wmf"/><Relationship Id="rId11" Type="http://schemas.openxmlformats.org/officeDocument/2006/relationships/image" Target="../media/image176.wmf"/><Relationship Id="rId10" Type="http://schemas.openxmlformats.org/officeDocument/2006/relationships/image" Target="../media/image175.wmf"/><Relationship Id="rId1" Type="http://schemas.openxmlformats.org/officeDocument/2006/relationships/image" Target="../media/image16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7" Type="http://schemas.openxmlformats.org/officeDocument/2006/relationships/image" Target="../media/image192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2" Type="http://schemas.openxmlformats.org/officeDocument/2006/relationships/image" Target="../media/image32.emf"/><Relationship Id="rId11" Type="http://schemas.openxmlformats.org/officeDocument/2006/relationships/image" Target="../media/image31.emf"/><Relationship Id="rId10" Type="http://schemas.openxmlformats.org/officeDocument/2006/relationships/image" Target="../media/image30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emf"/><Relationship Id="rId8" Type="http://schemas.openxmlformats.org/officeDocument/2006/relationships/image" Target="../media/image40.emf"/><Relationship Id="rId7" Type="http://schemas.openxmlformats.org/officeDocument/2006/relationships/image" Target="../media/image39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4" Type="http://schemas.openxmlformats.org/officeDocument/2006/relationships/image" Target="../media/image46.emf"/><Relationship Id="rId13" Type="http://schemas.openxmlformats.org/officeDocument/2006/relationships/image" Target="../media/image45.emf"/><Relationship Id="rId12" Type="http://schemas.openxmlformats.org/officeDocument/2006/relationships/image" Target="../media/image44.wmf"/><Relationship Id="rId11" Type="http://schemas.openxmlformats.org/officeDocument/2006/relationships/image" Target="../media/image43.wmf"/><Relationship Id="rId10" Type="http://schemas.openxmlformats.org/officeDocument/2006/relationships/image" Target="../media/image42.e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emf"/><Relationship Id="rId4" Type="http://schemas.openxmlformats.org/officeDocument/2006/relationships/image" Target="../media/image50.wmf"/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2" Type="http://schemas.openxmlformats.org/officeDocument/2006/relationships/image" Target="../media/image67.wmf"/><Relationship Id="rId11" Type="http://schemas.openxmlformats.org/officeDocument/2006/relationships/image" Target="../media/image66.wmf"/><Relationship Id="rId10" Type="http://schemas.openxmlformats.org/officeDocument/2006/relationships/image" Target="../media/image65.wmf"/><Relationship Id="rId1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F9BBAD5-FDF2-423A-8ECB-E6802E72FC1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B650D4A-0BDB-4F26-850A-26BE87FE25B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边缘分布值域只有</a:t>
            </a:r>
            <a:r>
              <a:rPr lang="en-US" altLang="zh-CN" dirty="0" smtClean="0"/>
              <a:t>x</a:t>
            </a:r>
            <a:r>
              <a:rPr lang="zh-CN" altLang="en-US" dirty="0" smtClean="0"/>
              <a:t>或</a:t>
            </a:r>
            <a:r>
              <a:rPr lang="en-US" altLang="zh-CN" dirty="0" smtClean="0"/>
              <a:t>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条件分布的取值范围与联合分布的取值范围相同</a:t>
            </a:r>
            <a:endParaRPr lang="zh-CN" altLang="en-US" smtClean="0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1E6616C-5907-4EA1-AF34-696F2FA8B8C2}" type="slidenum">
              <a:rPr lang="zh-CN" altLang="en-US" smtClean="0"/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y&gt;0,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x+y</a:t>
            </a:r>
            <a:r>
              <a:rPr lang="en-US" altLang="zh-CN" baseline="0" dirty="0" smtClean="0"/>
              <a:t>=z </a:t>
            </a:r>
            <a:r>
              <a:rPr lang="en-US" altLang="zh-CN" baseline="0" dirty="0" smtClean="0">
                <a:sym typeface="Wingdings" panose="05000000000000000000" pitchFamily="2" charset="2"/>
              </a:rPr>
              <a:t> z-x&gt;0  x&lt;z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r>
              <a:rPr lang="zh-CN" altLang="en-US" dirty="0" smtClean="0"/>
              <a:t>考研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650D4A-0BDB-4F26-850A-26BE87FE25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D80A4D-73F0-4CEA-B53E-65D8E5A65E29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 smtClean="0">
                <a:solidFill>
                  <a:prstClr val="white"/>
                </a:solidFill>
              </a:rPr>
              <a:t>第</a:t>
            </a:r>
            <a:r>
              <a:rPr lang="en-US" altLang="zh-CN" sz="1200" dirty="0" smtClean="0">
                <a:solidFill>
                  <a:prstClr val="white"/>
                </a:solidFill>
              </a:rPr>
              <a:t>3</a:t>
            </a:r>
            <a:r>
              <a:rPr lang="zh-CN" altLang="en-US" sz="1200" dirty="0" smtClean="0">
                <a:solidFill>
                  <a:prstClr val="white"/>
                </a:solidFill>
              </a:rPr>
              <a:t>章 多维随机变量及其分布</a:t>
            </a:r>
            <a:r>
              <a:rPr lang="en-US" altLang="zh-CN" sz="1200" dirty="0" smtClean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/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7.bin"/><Relationship Id="rId26" Type="http://schemas.openxmlformats.org/officeDocument/2006/relationships/vmlDrawing" Target="../drawings/vmlDrawing9.vm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67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6.wmf"/><Relationship Id="rId21" Type="http://schemas.openxmlformats.org/officeDocument/2006/relationships/oleObject" Target="../embeddings/oleObject66.bin"/><Relationship Id="rId20" Type="http://schemas.openxmlformats.org/officeDocument/2006/relationships/image" Target="../media/image65.wmf"/><Relationship Id="rId2" Type="http://schemas.openxmlformats.org/officeDocument/2006/relationships/image" Target="../media/image56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64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68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75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76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83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82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6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4.wmf"/><Relationship Id="rId19" Type="http://schemas.openxmlformats.org/officeDocument/2006/relationships/notesSlide" Target="../notesSlides/notesSlide1.xml"/><Relationship Id="rId18" Type="http://schemas.openxmlformats.org/officeDocument/2006/relationships/vmlDrawing" Target="../drawings/vmlDrawing12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91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8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3.bin"/><Relationship Id="rId20" Type="http://schemas.openxmlformats.org/officeDocument/2006/relationships/vmlDrawing" Target="../drawings/vmlDrawing13.vml"/><Relationship Id="rId2" Type="http://schemas.openxmlformats.org/officeDocument/2006/relationships/image" Target="../media/image92.wmf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100.e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99.e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3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2.emf"/><Relationship Id="rId3" Type="http://schemas.openxmlformats.org/officeDocument/2006/relationships/oleObject" Target="../embeddings/oleObject102.bin"/><Relationship Id="rId2" Type="http://schemas.openxmlformats.org/officeDocument/2006/relationships/image" Target="../media/image101.e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06.e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0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107.wmf"/><Relationship Id="rId1" Type="http://schemas.openxmlformats.org/officeDocument/2006/relationships/oleObject" Target="../embeddings/oleObject10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3.e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1.e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0.emf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15.e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4.emf"/><Relationship Id="rId1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16.emf"/><Relationship Id="rId1" Type="http://schemas.openxmlformats.org/officeDocument/2006/relationships/oleObject" Target="../embeddings/oleObject11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0.e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9.emf"/><Relationship Id="rId1" Type="http://schemas.openxmlformats.org/officeDocument/2006/relationships/oleObject" Target="../embeddings/oleObject119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3.emf"/><Relationship Id="rId3" Type="http://schemas.openxmlformats.org/officeDocument/2006/relationships/oleObject" Target="../embeddings/oleObject123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2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26.bin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3.xml"/><Relationship Id="rId26" Type="http://schemas.openxmlformats.org/officeDocument/2006/relationships/image" Target="../media/image137.wmf"/><Relationship Id="rId25" Type="http://schemas.openxmlformats.org/officeDocument/2006/relationships/oleObject" Target="../embeddings/oleObject137.bin"/><Relationship Id="rId24" Type="http://schemas.openxmlformats.org/officeDocument/2006/relationships/image" Target="../media/image136.wmf"/><Relationship Id="rId23" Type="http://schemas.openxmlformats.org/officeDocument/2006/relationships/oleObject" Target="../embeddings/oleObject136.bin"/><Relationship Id="rId22" Type="http://schemas.openxmlformats.org/officeDocument/2006/relationships/image" Target="../media/image135.wmf"/><Relationship Id="rId21" Type="http://schemas.openxmlformats.org/officeDocument/2006/relationships/oleObject" Target="../embeddings/oleObject135.bin"/><Relationship Id="rId20" Type="http://schemas.openxmlformats.org/officeDocument/2006/relationships/image" Target="../media/image134.wmf"/><Relationship Id="rId2" Type="http://schemas.openxmlformats.org/officeDocument/2006/relationships/image" Target="../media/image125.emf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25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38.e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144.emf"/><Relationship Id="rId13" Type="http://schemas.openxmlformats.org/officeDocument/2006/relationships/oleObject" Target="../embeddings/oleObject144.bin"/><Relationship Id="rId12" Type="http://schemas.openxmlformats.org/officeDocument/2006/relationships/image" Target="../media/image143.emf"/><Relationship Id="rId11" Type="http://schemas.openxmlformats.org/officeDocument/2006/relationships/oleObject" Target="../embeddings/oleObject143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38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45.wmf"/><Relationship Id="rId1" Type="http://schemas.openxmlformats.org/officeDocument/2006/relationships/oleObject" Target="../embeddings/oleObject14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8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7.wmf"/><Relationship Id="rId1" Type="http://schemas.openxmlformats.org/officeDocument/2006/relationships/oleObject" Target="../embeddings/oleObject147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53.e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51.e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50.e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54.emf"/><Relationship Id="rId1" Type="http://schemas.openxmlformats.org/officeDocument/2006/relationships/oleObject" Target="../embeddings/oleObject15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5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59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57.bin"/><Relationship Id="rId2" Type="http://schemas.openxmlformats.org/officeDocument/2006/relationships/image" Target="../media/image156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56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60.emf"/><Relationship Id="rId14" Type="http://schemas.openxmlformats.org/officeDocument/2006/relationships/vmlDrawing" Target="../drawings/vmlDrawing27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6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0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69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7.wmf"/><Relationship Id="rId37" Type="http://schemas.openxmlformats.org/officeDocument/2006/relationships/vmlDrawing" Target="../drawings/vmlDrawing28.vml"/><Relationship Id="rId36" Type="http://schemas.openxmlformats.org/officeDocument/2006/relationships/slideLayout" Target="../slideLayouts/slideLayout3.xml"/><Relationship Id="rId35" Type="http://schemas.openxmlformats.org/officeDocument/2006/relationships/image" Target="../media/image182.wmf"/><Relationship Id="rId34" Type="http://schemas.openxmlformats.org/officeDocument/2006/relationships/oleObject" Target="../embeddings/oleObject183.bin"/><Relationship Id="rId33" Type="http://schemas.openxmlformats.org/officeDocument/2006/relationships/image" Target="../media/image181.wmf"/><Relationship Id="rId32" Type="http://schemas.openxmlformats.org/officeDocument/2006/relationships/oleObject" Target="../embeddings/oleObject182.bin"/><Relationship Id="rId31" Type="http://schemas.openxmlformats.org/officeDocument/2006/relationships/image" Target="../media/image180.wmf"/><Relationship Id="rId30" Type="http://schemas.openxmlformats.org/officeDocument/2006/relationships/oleObject" Target="../embeddings/oleObject181.bin"/><Relationship Id="rId3" Type="http://schemas.openxmlformats.org/officeDocument/2006/relationships/oleObject" Target="../embeddings/oleObject167.bin"/><Relationship Id="rId29" Type="http://schemas.openxmlformats.org/officeDocument/2006/relationships/image" Target="../media/image179.wmf"/><Relationship Id="rId28" Type="http://schemas.openxmlformats.org/officeDocument/2006/relationships/oleObject" Target="../embeddings/oleObject180.bin"/><Relationship Id="rId27" Type="http://schemas.openxmlformats.org/officeDocument/2006/relationships/image" Target="../media/image178.wmf"/><Relationship Id="rId26" Type="http://schemas.openxmlformats.org/officeDocument/2006/relationships/oleObject" Target="../embeddings/oleObject179.bin"/><Relationship Id="rId25" Type="http://schemas.openxmlformats.org/officeDocument/2006/relationships/image" Target="../media/image177.wmf"/><Relationship Id="rId24" Type="http://schemas.openxmlformats.org/officeDocument/2006/relationships/oleObject" Target="../embeddings/oleObject178.bin"/><Relationship Id="rId23" Type="http://schemas.openxmlformats.org/officeDocument/2006/relationships/image" Target="../media/image176.wmf"/><Relationship Id="rId22" Type="http://schemas.openxmlformats.org/officeDocument/2006/relationships/oleObject" Target="../embeddings/oleObject177.bin"/><Relationship Id="rId21" Type="http://schemas.openxmlformats.org/officeDocument/2006/relationships/oleObject" Target="../embeddings/oleObject176.bin"/><Relationship Id="rId20" Type="http://schemas.openxmlformats.org/officeDocument/2006/relationships/image" Target="../media/image175.wmf"/><Relationship Id="rId2" Type="http://schemas.openxmlformats.org/officeDocument/2006/relationships/image" Target="../media/image166.wmf"/><Relationship Id="rId19" Type="http://schemas.openxmlformats.org/officeDocument/2006/relationships/oleObject" Target="../embeddings/oleObject175.bin"/><Relationship Id="rId18" Type="http://schemas.openxmlformats.org/officeDocument/2006/relationships/image" Target="../media/image174.wmf"/><Relationship Id="rId17" Type="http://schemas.openxmlformats.org/officeDocument/2006/relationships/oleObject" Target="../embeddings/oleObject174.bin"/><Relationship Id="rId16" Type="http://schemas.openxmlformats.org/officeDocument/2006/relationships/image" Target="../media/image173.wmf"/><Relationship Id="rId15" Type="http://schemas.openxmlformats.org/officeDocument/2006/relationships/oleObject" Target="../embeddings/oleObject173.bin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72.bin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71.bin"/><Relationship Id="rId10" Type="http://schemas.openxmlformats.org/officeDocument/2006/relationships/image" Target="../media/image170.emf"/><Relationship Id="rId1" Type="http://schemas.openxmlformats.org/officeDocument/2006/relationships/oleObject" Target="../embeddings/oleObject16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83.wmf"/><Relationship Id="rId1" Type="http://schemas.openxmlformats.org/officeDocument/2006/relationships/oleObject" Target="../embeddings/oleObject18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5.wmf"/><Relationship Id="rId1" Type="http://schemas.openxmlformats.org/officeDocument/2006/relationships/oleObject" Target="../embeddings/oleObject186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1.bin"/><Relationship Id="rId8" Type="http://schemas.openxmlformats.org/officeDocument/2006/relationships/image" Target="../media/image189.wmf"/><Relationship Id="rId7" Type="http://schemas.openxmlformats.org/officeDocument/2006/relationships/oleObject" Target="../embeddings/oleObject190.bin"/><Relationship Id="rId6" Type="http://schemas.openxmlformats.org/officeDocument/2006/relationships/image" Target="../media/image188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87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86.wmf"/><Relationship Id="rId18" Type="http://schemas.openxmlformats.org/officeDocument/2006/relationships/vmlDrawing" Target="../drawings/vmlDrawing31.vml"/><Relationship Id="rId17" Type="http://schemas.openxmlformats.org/officeDocument/2006/relationships/slideLayout" Target="../slideLayouts/slideLayout3.xml"/><Relationship Id="rId16" Type="http://schemas.openxmlformats.org/officeDocument/2006/relationships/image" Target="../media/image193.wmf"/><Relationship Id="rId15" Type="http://schemas.openxmlformats.org/officeDocument/2006/relationships/oleObject" Target="../embeddings/oleObject194.bin"/><Relationship Id="rId14" Type="http://schemas.openxmlformats.org/officeDocument/2006/relationships/image" Target="../media/image192.wmf"/><Relationship Id="rId13" Type="http://schemas.openxmlformats.org/officeDocument/2006/relationships/oleObject" Target="../embeddings/oleObject193.bin"/><Relationship Id="rId12" Type="http://schemas.openxmlformats.org/officeDocument/2006/relationships/image" Target="../media/image191.wmf"/><Relationship Id="rId11" Type="http://schemas.openxmlformats.org/officeDocument/2006/relationships/oleObject" Target="../embeddings/oleObject192.bin"/><Relationship Id="rId10" Type="http://schemas.openxmlformats.org/officeDocument/2006/relationships/image" Target="../media/image190.wmf"/><Relationship Id="rId1" Type="http://schemas.openxmlformats.org/officeDocument/2006/relationships/oleObject" Target="../embeddings/oleObject18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9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196.bin"/><Relationship Id="rId2" Type="http://schemas.openxmlformats.org/officeDocument/2006/relationships/image" Target="../media/image194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200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19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02.bin"/><Relationship Id="rId2" Type="http://schemas.openxmlformats.org/officeDocument/2006/relationships/image" Target="../media/image200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33.vml"/><Relationship Id="rId1" Type="http://schemas.openxmlformats.org/officeDocument/2006/relationships/oleObject" Target="../embeddings/oleObject20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3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22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3.xml"/><Relationship Id="rId24" Type="http://schemas.openxmlformats.org/officeDocument/2006/relationships/image" Target="../media/image32.emf"/><Relationship Id="rId23" Type="http://schemas.openxmlformats.org/officeDocument/2006/relationships/oleObject" Target="../embeddings/oleObject32.bin"/><Relationship Id="rId22" Type="http://schemas.openxmlformats.org/officeDocument/2006/relationships/image" Target="../media/image31.emf"/><Relationship Id="rId21" Type="http://schemas.openxmlformats.org/officeDocument/2006/relationships/oleObject" Target="../embeddings/oleObject31.bin"/><Relationship Id="rId20" Type="http://schemas.openxmlformats.org/officeDocument/2006/relationships/image" Target="../media/image30.emf"/><Relationship Id="rId2" Type="http://schemas.openxmlformats.org/officeDocument/2006/relationships/image" Target="../media/image21.e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29.e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6.e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4.emf"/><Relationship Id="rId30" Type="http://schemas.openxmlformats.org/officeDocument/2006/relationships/vmlDrawing" Target="../drawings/vmlDrawing6.vml"/><Relationship Id="rId3" Type="http://schemas.openxmlformats.org/officeDocument/2006/relationships/oleObject" Target="../embeddings/oleObject34.bin"/><Relationship Id="rId29" Type="http://schemas.openxmlformats.org/officeDocument/2006/relationships/slideLayout" Target="../slideLayouts/slideLayout3.xml"/><Relationship Id="rId28" Type="http://schemas.openxmlformats.org/officeDocument/2006/relationships/image" Target="../media/image46.emf"/><Relationship Id="rId27" Type="http://schemas.openxmlformats.org/officeDocument/2006/relationships/oleObject" Target="../embeddings/oleObject46.bin"/><Relationship Id="rId26" Type="http://schemas.openxmlformats.org/officeDocument/2006/relationships/image" Target="../media/image45.emf"/><Relationship Id="rId25" Type="http://schemas.openxmlformats.org/officeDocument/2006/relationships/oleObject" Target="../embeddings/oleObject45.bin"/><Relationship Id="rId24" Type="http://schemas.openxmlformats.org/officeDocument/2006/relationships/image" Target="../media/image44.wmf"/><Relationship Id="rId23" Type="http://schemas.openxmlformats.org/officeDocument/2006/relationships/oleObject" Target="../embeddings/oleObject44.bin"/><Relationship Id="rId22" Type="http://schemas.openxmlformats.org/officeDocument/2006/relationships/image" Target="../media/image43.wmf"/><Relationship Id="rId21" Type="http://schemas.openxmlformats.org/officeDocument/2006/relationships/oleObject" Target="../embeddings/oleObject43.bin"/><Relationship Id="rId20" Type="http://schemas.openxmlformats.org/officeDocument/2006/relationships/image" Target="../media/image42.emf"/><Relationship Id="rId2" Type="http://schemas.openxmlformats.org/officeDocument/2006/relationships/image" Target="../media/image33.e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1.e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0.e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39.e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38.e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7.e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5.e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3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2.e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2051720" y="2924175"/>
            <a:ext cx="480131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6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第三</a:t>
            </a:r>
            <a:r>
              <a:rPr kumimoji="1" lang="zh-CN" altLang="en-US" sz="6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章习题课</a:t>
            </a:r>
            <a:endParaRPr kumimoji="1" lang="zh-CN" altLang="en-US" sz="6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84213" y="188640"/>
            <a:ext cx="7704211" cy="25659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1228725" y="260648"/>
          <a:ext cx="57991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2" name="Equation" r:id="rId1" imgW="2362200" imgH="254000" progId="Equation.DSMT4">
                  <p:embed/>
                </p:oleObj>
              </mc:Choice>
              <mc:Fallback>
                <p:oleObj name="Equation" r:id="rId1" imgW="23622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60648"/>
                        <a:ext cx="579913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547813" y="764704"/>
          <a:ext cx="60960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3" name="公式" r:id="rId3" imgW="2667000" imgH="609600" progId="Equation.3">
                  <p:embed/>
                </p:oleObj>
              </mc:Choice>
              <mc:Fallback>
                <p:oleObj name="公式" r:id="rId3" imgW="26670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764704"/>
                        <a:ext cx="609600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1403350" y="2132856"/>
          <a:ext cx="44037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4" name="公式" r:id="rId5" imgW="1726565" imgH="215900" progId="Equation.3">
                  <p:embed/>
                </p:oleObj>
              </mc:Choice>
              <mc:Fallback>
                <p:oleObj name="公式" r:id="rId5" imgW="17265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132856"/>
                        <a:ext cx="4403725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2051050" y="3186410"/>
          <a:ext cx="22098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5" name="公式" r:id="rId7" imgW="901065" imgH="215900" progId="Equation.3">
                  <p:embed/>
                </p:oleObj>
              </mc:Choice>
              <mc:Fallback>
                <p:oleObj name="公式" r:id="rId7" imgW="9010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86410"/>
                        <a:ext cx="22098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403350" y="3691235"/>
          <a:ext cx="30210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6" name="公式" r:id="rId9" imgW="1358900" imgH="469900" progId="Equation.3">
                  <p:embed/>
                </p:oleObj>
              </mc:Choice>
              <mc:Fallback>
                <p:oleObj name="公式" r:id="rId9" imgW="13589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691235"/>
                        <a:ext cx="30210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2195513" y="4699298"/>
          <a:ext cx="242728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7" name="公式" r:id="rId11" imgW="1091565" imgH="482600" progId="Equation.3">
                  <p:embed/>
                </p:oleObj>
              </mc:Choice>
              <mc:Fallback>
                <p:oleObj name="公式" r:id="rId11" imgW="1091565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699298"/>
                        <a:ext cx="242728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9"/>
          <p:cNvGraphicFramePr>
            <a:graphicFrameLocks noChangeAspect="1"/>
          </p:cNvGraphicFramePr>
          <p:nvPr/>
        </p:nvGraphicFramePr>
        <p:xfrm>
          <a:off x="4716463" y="4843760"/>
          <a:ext cx="160496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88" name="公式" r:id="rId13" imgW="723900" imgH="393700" progId="Equation.3">
                  <p:embed/>
                </p:oleObj>
              </mc:Choice>
              <mc:Fallback>
                <p:oleObj name="公式" r:id="rId13" imgW="7239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843760"/>
                        <a:ext cx="1604962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/>
          <p:nvPr/>
        </p:nvGrpSpPr>
        <p:grpSpPr bwMode="auto">
          <a:xfrm>
            <a:off x="6371976" y="2924274"/>
            <a:ext cx="2376488" cy="2520950"/>
            <a:chOff x="3923" y="2024"/>
            <a:chExt cx="1497" cy="1588"/>
          </a:xfrm>
        </p:grpSpPr>
        <p:sp>
          <p:nvSpPr>
            <p:cNvPr id="13325" name="Line 11"/>
            <p:cNvSpPr>
              <a:spLocks noChangeShapeType="1"/>
            </p:cNvSpPr>
            <p:nvPr/>
          </p:nvSpPr>
          <p:spPr bwMode="auto">
            <a:xfrm>
              <a:off x="3923" y="3249"/>
              <a:ext cx="14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Line 12"/>
            <p:cNvSpPr>
              <a:spLocks noChangeShapeType="1"/>
            </p:cNvSpPr>
            <p:nvPr/>
          </p:nvSpPr>
          <p:spPr bwMode="auto">
            <a:xfrm flipV="1">
              <a:off x="4241" y="2024"/>
              <a:ext cx="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Line 13"/>
            <p:cNvSpPr>
              <a:spLocks noChangeShapeType="1"/>
            </p:cNvSpPr>
            <p:nvPr/>
          </p:nvSpPr>
          <p:spPr bwMode="auto">
            <a:xfrm>
              <a:off x="4241" y="2432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Line 14"/>
            <p:cNvSpPr>
              <a:spLocks noChangeShapeType="1"/>
            </p:cNvSpPr>
            <p:nvPr/>
          </p:nvSpPr>
          <p:spPr bwMode="auto">
            <a:xfrm>
              <a:off x="4785" y="2432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29" name="Object 15"/>
            <p:cNvGraphicFramePr>
              <a:graphicFrameLocks noChangeAspect="1"/>
            </p:cNvGraphicFramePr>
            <p:nvPr/>
          </p:nvGraphicFramePr>
          <p:xfrm>
            <a:off x="5239" y="3294"/>
            <a:ext cx="12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9" name="公式" r:id="rId15" imgW="127000" imgH="139700" progId="Equation.3">
                    <p:embed/>
                  </p:oleObj>
                </mc:Choice>
                <mc:Fallback>
                  <p:oleObj name="公式" r:id="rId15" imgW="127000" imgH="139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3294"/>
                          <a:ext cx="12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16"/>
            <p:cNvGraphicFramePr>
              <a:graphicFrameLocks noChangeAspect="1"/>
            </p:cNvGraphicFramePr>
            <p:nvPr/>
          </p:nvGraphicFramePr>
          <p:xfrm>
            <a:off x="4286" y="2024"/>
            <a:ext cx="135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0" name="公式" r:id="rId17" imgW="139700" imgH="165100" progId="Equation.3">
                    <p:embed/>
                  </p:oleObj>
                </mc:Choice>
                <mc:Fallback>
                  <p:oleObj name="公式" r:id="rId17" imgW="139700" imgH="165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024"/>
                          <a:ext cx="135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7"/>
            <p:cNvGraphicFramePr>
              <a:graphicFrameLocks noChangeAspect="1"/>
            </p:cNvGraphicFramePr>
            <p:nvPr/>
          </p:nvGraphicFramePr>
          <p:xfrm>
            <a:off x="4740" y="3249"/>
            <a:ext cx="86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1" name="公式" r:id="rId19" imgW="88900" imgH="164465" progId="Equation.3">
                    <p:embed/>
                  </p:oleObj>
                </mc:Choice>
                <mc:Fallback>
                  <p:oleObj name="公式" r:id="rId19" imgW="88900" imgH="16446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3249"/>
                          <a:ext cx="86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18"/>
            <p:cNvGraphicFramePr>
              <a:graphicFrameLocks noChangeAspect="1"/>
            </p:cNvGraphicFramePr>
            <p:nvPr/>
          </p:nvGraphicFramePr>
          <p:xfrm>
            <a:off x="4059" y="2341"/>
            <a:ext cx="123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2" name="公式" r:id="rId21" imgW="127000" imgH="165100" progId="Equation.3">
                    <p:embed/>
                  </p:oleObj>
                </mc:Choice>
                <mc:Fallback>
                  <p:oleObj name="公式" r:id="rId21" imgW="127000" imgH="165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341"/>
                          <a:ext cx="123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19"/>
            <p:cNvGraphicFramePr>
              <a:graphicFrameLocks noChangeAspect="1"/>
            </p:cNvGraphicFramePr>
            <p:nvPr/>
          </p:nvGraphicFramePr>
          <p:xfrm>
            <a:off x="4105" y="3249"/>
            <a:ext cx="12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3" name="公式" r:id="rId23" imgW="127000" imgH="139700" progId="Equation.3">
                    <p:embed/>
                  </p:oleObj>
                </mc:Choice>
                <mc:Fallback>
                  <p:oleObj name="公式" r:id="rId23" imgW="127000" imgH="139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3249"/>
                          <a:ext cx="123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97" name="Line 21"/>
          <p:cNvSpPr>
            <a:spLocks noChangeShapeType="1"/>
          </p:cNvSpPr>
          <p:nvPr/>
        </p:nvSpPr>
        <p:spPr bwMode="auto">
          <a:xfrm>
            <a:off x="7308601" y="2924274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6998" name="Line 22"/>
          <p:cNvSpPr>
            <a:spLocks noChangeShapeType="1"/>
          </p:cNvSpPr>
          <p:nvPr/>
        </p:nvSpPr>
        <p:spPr bwMode="auto">
          <a:xfrm>
            <a:off x="6443414" y="4148236"/>
            <a:ext cx="18732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331913" y="3114973"/>
            <a:ext cx="10048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解：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7" grpId="0" animBg="1"/>
      <p:bldP spid="126998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1187450" y="260648"/>
          <a:ext cx="35972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6" name="公式" r:id="rId1" imgW="1485265" imgH="215900" progId="Equation.3">
                  <p:embed/>
                </p:oleObj>
              </mc:Choice>
              <mc:Fallback>
                <p:oleObj name="公式" r:id="rId1" imgW="1485265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0648"/>
                        <a:ext cx="35972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2193925" y="879773"/>
          <a:ext cx="44688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7" name="Equation" r:id="rId3" imgW="1892300" imgH="635000" progId="Equation.DSMT4">
                  <p:embed/>
                </p:oleObj>
              </mc:Choice>
              <mc:Fallback>
                <p:oleObj name="Equation" r:id="rId3" imgW="1892300" imgH="635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3925" y="879773"/>
                        <a:ext cx="446881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755650" y="2348210"/>
          <a:ext cx="2447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8" name="公式" r:id="rId5" imgW="964565" imgH="215900" progId="Equation.3">
                  <p:embed/>
                </p:oleObj>
              </mc:Choice>
              <mc:Fallback>
                <p:oleObj name="公式" r:id="rId5" imgW="9645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348210"/>
                        <a:ext cx="24479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668338" y="2763838"/>
          <a:ext cx="338455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9" name="Equation" r:id="rId7" imgW="32613600" imgH="11582400" progId="Equation.DSMT4">
                  <p:embed/>
                </p:oleObj>
              </mc:Choice>
              <mc:Fallback>
                <p:oleObj name="Equation" r:id="rId7" imgW="32613600" imgH="115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763838"/>
                        <a:ext cx="3384550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/>
          <p:cNvGraphicFramePr>
            <a:graphicFrameLocks noChangeAspect="1"/>
          </p:cNvGraphicFramePr>
          <p:nvPr/>
        </p:nvGraphicFramePr>
        <p:xfrm>
          <a:off x="3995738" y="2780010"/>
          <a:ext cx="2716212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0" name="公式" r:id="rId9" imgW="1091565" imgH="482600" progId="Equation.3">
                  <p:embed/>
                </p:oleObj>
              </mc:Choice>
              <mc:Fallback>
                <p:oleObj name="公式" r:id="rId9" imgW="1091565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780010"/>
                        <a:ext cx="2716212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6732588" y="2851448"/>
          <a:ext cx="14938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1" name="公式" r:id="rId11" imgW="596900" imgH="393700" progId="Equation.3">
                  <p:embed/>
                </p:oleObj>
              </mc:Choice>
              <mc:Fallback>
                <p:oleObj name="公式" r:id="rId11" imgW="5969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2851448"/>
                        <a:ext cx="14938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755650" y="4076998"/>
          <a:ext cx="3384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2" name="公式" r:id="rId13" imgW="1447165" imgH="215900" progId="Equation.3">
                  <p:embed/>
                </p:oleObj>
              </mc:Choice>
              <mc:Fallback>
                <p:oleObj name="公式" r:id="rId13" imgW="1447165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76998"/>
                        <a:ext cx="33845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3059113" y="4435773"/>
          <a:ext cx="396240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3" name="公式" r:id="rId15" imgW="1727200" imgH="609600" progId="Equation.3">
                  <p:embed/>
                </p:oleObj>
              </mc:Choice>
              <mc:Fallback>
                <p:oleObj name="公式" r:id="rId15" imgW="1727200" imgH="60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35773"/>
                        <a:ext cx="3962400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956550" y="5300936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43374" name="Object 14"/>
          <p:cNvGraphicFramePr>
            <a:graphicFrameLocks noChangeAspect="1"/>
          </p:cNvGraphicFramePr>
          <p:nvPr/>
        </p:nvGraphicFramePr>
        <p:xfrm>
          <a:off x="179512" y="1916832"/>
          <a:ext cx="7191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9" name="公式" r:id="rId1" imgW="241300" imgH="203200" progId="Equation.3">
                  <p:embed/>
                </p:oleObj>
              </mc:Choice>
              <mc:Fallback>
                <p:oleObj name="公式" r:id="rId1" imgW="241300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16832"/>
                        <a:ext cx="7191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Object 15"/>
          <p:cNvGraphicFramePr>
            <a:graphicFrameLocks noChangeAspect="1"/>
          </p:cNvGraphicFramePr>
          <p:nvPr/>
        </p:nvGraphicFramePr>
        <p:xfrm>
          <a:off x="899592" y="1916832"/>
          <a:ext cx="3498273" cy="60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0" name="Equation" r:id="rId3" imgW="29870400" imgH="5181600" progId="Equation.DSMT4">
                  <p:embed/>
                </p:oleObj>
              </mc:Choice>
              <mc:Fallback>
                <p:oleObj name="Equation" r:id="rId3" imgW="29870400" imgH="5181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916832"/>
                        <a:ext cx="3498273" cy="607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16"/>
          <p:cNvGraphicFramePr>
            <a:graphicFrameLocks noChangeAspect="1"/>
          </p:cNvGraphicFramePr>
          <p:nvPr/>
        </p:nvGraphicFramePr>
        <p:xfrm>
          <a:off x="2628008" y="2348880"/>
          <a:ext cx="309562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" name="公式" r:id="rId5" imgW="1028700" imgH="508000" progId="Equation.3">
                  <p:embed/>
                </p:oleObj>
              </mc:Choice>
              <mc:Fallback>
                <p:oleObj name="公式" r:id="rId5" imgW="1028700" imgH="508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008" y="2348880"/>
                        <a:ext cx="3095625" cy="152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7" name="Object 17"/>
          <p:cNvGraphicFramePr>
            <a:graphicFrameLocks noChangeAspect="1"/>
          </p:cNvGraphicFramePr>
          <p:nvPr/>
        </p:nvGraphicFramePr>
        <p:xfrm>
          <a:off x="251520" y="2493342"/>
          <a:ext cx="24479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2" name="公式" r:id="rId7" imgW="862965" imgH="482600" progId="Equation.3">
                  <p:embed/>
                </p:oleObj>
              </mc:Choice>
              <mc:Fallback>
                <p:oleObj name="公式" r:id="rId7" imgW="862965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493342"/>
                        <a:ext cx="2447925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8" name="Object 18"/>
          <p:cNvGraphicFramePr>
            <a:graphicFrameLocks noChangeAspect="1"/>
          </p:cNvGraphicFramePr>
          <p:nvPr/>
        </p:nvGraphicFramePr>
        <p:xfrm>
          <a:off x="5652120" y="2620194"/>
          <a:ext cx="7318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" name="公式" r:id="rId9" imgW="266700" imgH="393065" progId="Equation.3">
                  <p:embed/>
                </p:oleObj>
              </mc:Choice>
              <mc:Fallback>
                <p:oleObj name="公式" r:id="rId9" imgW="266700" imgH="39306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2620194"/>
                        <a:ext cx="7318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9" name="Object 19"/>
          <p:cNvGraphicFramePr>
            <a:graphicFrameLocks noChangeAspect="1"/>
          </p:cNvGraphicFramePr>
          <p:nvPr/>
        </p:nvGraphicFramePr>
        <p:xfrm>
          <a:off x="107504" y="3876675"/>
          <a:ext cx="61023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" name="Equation" r:id="rId11" imgW="48768000" imgH="6096000" progId="Equation.DSMT4">
                  <p:embed/>
                </p:oleObj>
              </mc:Choice>
              <mc:Fallback>
                <p:oleObj name="Equation" r:id="rId11" imgW="48768000" imgH="60960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3876675"/>
                        <a:ext cx="61023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0" name="Object 20"/>
          <p:cNvGraphicFramePr>
            <a:graphicFrameLocks noChangeAspect="1"/>
          </p:cNvGraphicFramePr>
          <p:nvPr/>
        </p:nvGraphicFramePr>
        <p:xfrm>
          <a:off x="683568" y="4511675"/>
          <a:ext cx="4435475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" name="Equation" r:id="rId13" imgW="38100000" imgH="12192000" progId="Equation.DSMT4">
                  <p:embed/>
                </p:oleObj>
              </mc:Choice>
              <mc:Fallback>
                <p:oleObj name="Equation" r:id="rId13" imgW="38100000" imgH="12192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511675"/>
                        <a:ext cx="4435475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1"/>
          <p:cNvGrpSpPr/>
          <p:nvPr/>
        </p:nvGrpSpPr>
        <p:grpSpPr bwMode="auto">
          <a:xfrm>
            <a:off x="5867400" y="3645024"/>
            <a:ext cx="2971800" cy="2500313"/>
            <a:chOff x="3696" y="2568"/>
            <a:chExt cx="1872" cy="1575"/>
          </a:xfrm>
        </p:grpSpPr>
        <p:sp>
          <p:nvSpPr>
            <p:cNvPr id="16395" name="Line 3"/>
            <p:cNvSpPr>
              <a:spLocks noChangeShapeType="1"/>
            </p:cNvSpPr>
            <p:nvPr/>
          </p:nvSpPr>
          <p:spPr bwMode="auto">
            <a:xfrm>
              <a:off x="3696" y="386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4"/>
            <p:cNvSpPr>
              <a:spLocks noChangeShapeType="1"/>
            </p:cNvSpPr>
            <p:nvPr/>
          </p:nvSpPr>
          <p:spPr bwMode="auto">
            <a:xfrm flipV="1">
              <a:off x="4128" y="256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5"/>
            <p:cNvSpPr>
              <a:spLocks noChangeShapeType="1"/>
            </p:cNvSpPr>
            <p:nvPr/>
          </p:nvSpPr>
          <p:spPr bwMode="auto">
            <a:xfrm flipV="1">
              <a:off x="4128" y="2712"/>
              <a:ext cx="1152" cy="11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Freeform 6"/>
            <p:cNvSpPr/>
            <p:nvPr/>
          </p:nvSpPr>
          <p:spPr bwMode="auto">
            <a:xfrm>
              <a:off x="4080" y="2712"/>
              <a:ext cx="1056" cy="1152"/>
            </a:xfrm>
            <a:custGeom>
              <a:avLst/>
              <a:gdLst>
                <a:gd name="T0" fmla="*/ 0 w 1008"/>
                <a:gd name="T1" fmla="*/ 639 h 1296"/>
                <a:gd name="T2" fmla="*/ 573 w 1008"/>
                <a:gd name="T3" fmla="*/ 544 h 1296"/>
                <a:gd name="T4" fmla="*/ 1142 w 1008"/>
                <a:gd name="T5" fmla="*/ 284 h 1296"/>
                <a:gd name="T6" fmla="*/ 1333 w 1008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96"/>
                  </a:moveTo>
                  <a:cubicBezTo>
                    <a:pt x="144" y="1260"/>
                    <a:pt x="288" y="1224"/>
                    <a:pt x="432" y="1104"/>
                  </a:cubicBezTo>
                  <a:cubicBezTo>
                    <a:pt x="576" y="984"/>
                    <a:pt x="768" y="760"/>
                    <a:pt x="864" y="576"/>
                  </a:cubicBezTo>
                  <a:cubicBezTo>
                    <a:pt x="960" y="392"/>
                    <a:pt x="984" y="96"/>
                    <a:pt x="100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Text Box 7"/>
            <p:cNvSpPr txBox="1">
              <a:spLocks noChangeArrowheads="1"/>
            </p:cNvSpPr>
            <p:nvPr/>
          </p:nvSpPr>
          <p:spPr bwMode="auto">
            <a:xfrm>
              <a:off x="3936" y="256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 dirty="0">
                  <a:latin typeface="Times New Roman" panose="02020603050405020304" pitchFamily="18" charset="0"/>
                </a:rPr>
                <a:t>y</a:t>
              </a:r>
              <a:endParaRPr kumimoji="1"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6400" name="Text Box 8"/>
            <p:cNvSpPr txBox="1">
              <a:spLocks noChangeArrowheads="1"/>
            </p:cNvSpPr>
            <p:nvPr/>
          </p:nvSpPr>
          <p:spPr bwMode="auto">
            <a:xfrm>
              <a:off x="3936" y="377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anose="02020603050405020304" pitchFamily="18" charset="0"/>
                </a:rPr>
                <a:t>o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6401" name="Text Box 9"/>
            <p:cNvSpPr txBox="1">
              <a:spLocks noChangeArrowheads="1"/>
            </p:cNvSpPr>
            <p:nvPr/>
          </p:nvSpPr>
          <p:spPr bwMode="auto">
            <a:xfrm>
              <a:off x="4224" y="310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y=x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6402" name="Text Box 10"/>
            <p:cNvSpPr txBox="1">
              <a:spLocks noChangeArrowheads="1"/>
            </p:cNvSpPr>
            <p:nvPr/>
          </p:nvSpPr>
          <p:spPr bwMode="auto">
            <a:xfrm>
              <a:off x="4464" y="3537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y=x</a:t>
              </a:r>
              <a:r>
                <a:rPr kumimoji="1" lang="en-US" altLang="en-US" sz="2800" baseline="30000">
                  <a:solidFill>
                    <a:srgbClr val="FF0066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6403" name="Line 11"/>
            <p:cNvSpPr>
              <a:spLocks noChangeShapeType="1"/>
            </p:cNvSpPr>
            <p:nvPr/>
          </p:nvSpPr>
          <p:spPr bwMode="auto">
            <a:xfrm>
              <a:off x="5088" y="2856"/>
              <a:ext cx="0" cy="10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Text Box 12"/>
            <p:cNvSpPr txBox="1">
              <a:spLocks noChangeArrowheads="1"/>
            </p:cNvSpPr>
            <p:nvPr/>
          </p:nvSpPr>
          <p:spPr bwMode="auto">
            <a:xfrm>
              <a:off x="4992" y="381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6405" name="Text Box 13"/>
            <p:cNvSpPr txBox="1">
              <a:spLocks noChangeArrowheads="1"/>
            </p:cNvSpPr>
            <p:nvPr/>
          </p:nvSpPr>
          <p:spPr bwMode="auto">
            <a:xfrm>
              <a:off x="5232" y="3777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anose="02020603050405020304" pitchFamily="18" charset="0"/>
                </a:rPr>
                <a:t>x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6406" name="Line 22"/>
            <p:cNvSpPr>
              <a:spLocks noChangeShapeType="1"/>
            </p:cNvSpPr>
            <p:nvPr/>
          </p:nvSpPr>
          <p:spPr bwMode="auto">
            <a:xfrm>
              <a:off x="4332" y="365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4422" y="356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Line 34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Line 35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Line 36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1" name="Line 37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3" name="Line 39"/>
            <p:cNvSpPr>
              <a:spLocks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Line 40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5" name="Line 41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Line 42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Line 43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Line 44"/>
            <p:cNvSpPr>
              <a:spLocks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9" name="Line 45"/>
            <p:cNvSpPr>
              <a:spLocks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Line 46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1" name="Line 47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4422" y="3566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Line 52"/>
            <p:cNvSpPr>
              <a:spLocks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7" name="Line 53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Line 54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9" name="Line 55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>
              <a:off x="4332" y="3657"/>
              <a:ext cx="0" cy="13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Line 58"/>
            <p:cNvSpPr>
              <a:spLocks noChangeShapeType="1"/>
            </p:cNvSpPr>
            <p:nvPr/>
          </p:nvSpPr>
          <p:spPr bwMode="auto">
            <a:xfrm>
              <a:off x="4422" y="3566"/>
              <a:ext cx="0" cy="18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3" name="Line 59"/>
            <p:cNvSpPr>
              <a:spLocks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Line 60"/>
            <p:cNvSpPr>
              <a:spLocks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5" name="Line 61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Line 62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7" name="Line 63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Line 64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9" name="Line 65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Line 66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Line 67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Line 68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Line 69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4" name="Line 70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Line 71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6" name="Line 72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Line 73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8" name="Line 74"/>
            <p:cNvSpPr>
              <a:spLocks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Line 75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3" name="Line 79"/>
            <p:cNvSpPr>
              <a:spLocks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4" name="Line 80"/>
            <p:cNvSpPr>
              <a:spLocks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5" name="Line 81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6" name="Line 82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7" name="Line 83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8" name="Line 84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>
              <a:off x="4422" y="3566"/>
              <a:ext cx="0" cy="18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>
              <a:off x="4513" y="3475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>
              <a:off x="4604" y="3385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>
              <a:off x="4694" y="3294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3" name="Line 89"/>
            <p:cNvSpPr>
              <a:spLocks noChangeShapeType="1"/>
            </p:cNvSpPr>
            <p:nvPr/>
          </p:nvSpPr>
          <p:spPr bwMode="auto">
            <a:xfrm>
              <a:off x="4785" y="3203"/>
              <a:ext cx="0" cy="261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4" name="Line 90"/>
            <p:cNvSpPr>
              <a:spLocks noChangeShapeType="1"/>
            </p:cNvSpPr>
            <p:nvPr/>
          </p:nvSpPr>
          <p:spPr bwMode="auto">
            <a:xfrm>
              <a:off x="4876" y="3113"/>
              <a:ext cx="0" cy="249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75" name="Line 91"/>
            <p:cNvSpPr>
              <a:spLocks noChangeShapeType="1"/>
            </p:cNvSpPr>
            <p:nvPr/>
          </p:nvSpPr>
          <p:spPr bwMode="auto">
            <a:xfrm>
              <a:off x="4967" y="3022"/>
              <a:ext cx="0" cy="227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476" name="Group 100"/>
            <p:cNvGrpSpPr/>
            <p:nvPr/>
          </p:nvGrpSpPr>
          <p:grpSpPr bwMode="auto">
            <a:xfrm>
              <a:off x="4332" y="3022"/>
              <a:ext cx="635" cy="771"/>
              <a:chOff x="4332" y="3022"/>
              <a:chExt cx="635" cy="771"/>
            </a:xfrm>
          </p:grpSpPr>
          <p:sp>
            <p:nvSpPr>
              <p:cNvPr id="16477" name="Line 92"/>
              <p:cNvSpPr>
                <a:spLocks noChangeShapeType="1"/>
              </p:cNvSpPr>
              <p:nvPr/>
            </p:nvSpPr>
            <p:spPr bwMode="auto">
              <a:xfrm>
                <a:off x="4332" y="365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8" name="Line 93"/>
              <p:cNvSpPr>
                <a:spLocks noChangeShapeType="1"/>
              </p:cNvSpPr>
              <p:nvPr/>
            </p:nvSpPr>
            <p:spPr bwMode="auto">
              <a:xfrm>
                <a:off x="4422" y="356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79" name="Line 94"/>
              <p:cNvSpPr>
                <a:spLocks noChangeShapeType="1"/>
              </p:cNvSpPr>
              <p:nvPr/>
            </p:nvSpPr>
            <p:spPr bwMode="auto">
              <a:xfrm>
                <a:off x="4513" y="347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0" name="Line 95"/>
              <p:cNvSpPr>
                <a:spLocks noChangeShapeType="1"/>
              </p:cNvSpPr>
              <p:nvPr/>
            </p:nvSpPr>
            <p:spPr bwMode="auto">
              <a:xfrm>
                <a:off x="4604" y="338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1" name="Line 96"/>
              <p:cNvSpPr>
                <a:spLocks noChangeShapeType="1"/>
              </p:cNvSpPr>
              <p:nvPr/>
            </p:nvSpPr>
            <p:spPr bwMode="auto">
              <a:xfrm>
                <a:off x="4694" y="3294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2" name="Line 97"/>
              <p:cNvSpPr>
                <a:spLocks noChangeShapeType="1"/>
              </p:cNvSpPr>
              <p:nvPr/>
            </p:nvSpPr>
            <p:spPr bwMode="auto">
              <a:xfrm>
                <a:off x="4785" y="3203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3" name="Line 98"/>
              <p:cNvSpPr>
                <a:spLocks noChangeShapeType="1"/>
              </p:cNvSpPr>
              <p:nvPr/>
            </p:nvSpPr>
            <p:spPr bwMode="auto">
              <a:xfrm>
                <a:off x="4876" y="3113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4" name="Line 99"/>
              <p:cNvSpPr>
                <a:spLocks noChangeShapeType="1"/>
              </p:cNvSpPr>
              <p:nvPr/>
            </p:nvSpPr>
            <p:spPr bwMode="auto">
              <a:xfrm>
                <a:off x="4967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1" name="矩形 100"/>
          <p:cNvSpPr/>
          <p:nvPr/>
        </p:nvSpPr>
        <p:spPr>
          <a:xfrm>
            <a:off x="54952" y="168460"/>
            <a:ext cx="9000000" cy="17059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2" name="Object 4"/>
          <p:cNvGraphicFramePr>
            <a:graphicFrameLocks noChangeAspect="1"/>
          </p:cNvGraphicFramePr>
          <p:nvPr/>
        </p:nvGraphicFramePr>
        <p:xfrm>
          <a:off x="54952" y="136525"/>
          <a:ext cx="903287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6" name="Equation" r:id="rId15" imgW="88392000" imgH="17983200" progId="Equation.DSMT4">
                  <p:embed/>
                </p:oleObj>
              </mc:Choice>
              <mc:Fallback>
                <p:oleObj name="Equation" r:id="rId15" imgW="88392000" imgH="1798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2" y="136525"/>
                        <a:ext cx="903287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15"/>
          <p:cNvGraphicFramePr>
            <a:graphicFrameLocks noChangeAspect="1"/>
          </p:cNvGraphicFramePr>
          <p:nvPr/>
        </p:nvGraphicFramePr>
        <p:xfrm>
          <a:off x="6130925" y="836712"/>
          <a:ext cx="26416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1" name="Equation" r:id="rId1" imgW="38100000" imgH="12192000" progId="Equation.DSMT4">
                  <p:embed/>
                </p:oleObj>
              </mc:Choice>
              <mc:Fallback>
                <p:oleObj name="Equation" r:id="rId1" imgW="38100000" imgH="12192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836712"/>
                        <a:ext cx="2641600" cy="84613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0" name="Object 16"/>
          <p:cNvGraphicFramePr>
            <a:graphicFrameLocks noChangeAspect="1"/>
          </p:cNvGraphicFramePr>
          <p:nvPr/>
        </p:nvGraphicFramePr>
        <p:xfrm>
          <a:off x="179512" y="332656"/>
          <a:ext cx="55213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2" name="Equation" r:id="rId3" imgW="52120800" imgH="5181600" progId="Equation.DSMT4">
                  <p:embed/>
                </p:oleObj>
              </mc:Choice>
              <mc:Fallback>
                <p:oleObj name="Equation" r:id="rId3" imgW="52120800" imgH="5181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32656"/>
                        <a:ext cx="55213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1" name="Object 17"/>
          <p:cNvGraphicFramePr>
            <a:graphicFrameLocks noChangeAspect="1"/>
          </p:cNvGraphicFramePr>
          <p:nvPr/>
        </p:nvGraphicFramePr>
        <p:xfrm>
          <a:off x="403474" y="1099512"/>
          <a:ext cx="2296318" cy="534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3" name="公式" r:id="rId5" imgW="926465" imgH="215900" progId="Equation.3">
                  <p:embed/>
                </p:oleObj>
              </mc:Choice>
              <mc:Fallback>
                <p:oleObj name="公式" r:id="rId5" imgW="926465" imgH="215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74" y="1099512"/>
                        <a:ext cx="2296318" cy="534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2" name="Object 18"/>
          <p:cNvGraphicFramePr>
            <a:graphicFrameLocks noChangeAspect="1"/>
          </p:cNvGraphicFramePr>
          <p:nvPr/>
        </p:nvGraphicFramePr>
        <p:xfrm>
          <a:off x="280988" y="1614488"/>
          <a:ext cx="31797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4" name="Equation" r:id="rId7" imgW="32308800" imgH="11582400" progId="Equation.DSMT4">
                  <p:embed/>
                </p:oleObj>
              </mc:Choice>
              <mc:Fallback>
                <p:oleObj name="Equation" r:id="rId7" imgW="32308800" imgH="1158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1614488"/>
                        <a:ext cx="317976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3" name="Object 19"/>
          <p:cNvGraphicFramePr>
            <a:graphicFrameLocks noChangeAspect="1"/>
          </p:cNvGraphicFramePr>
          <p:nvPr/>
        </p:nvGraphicFramePr>
        <p:xfrm>
          <a:off x="3491607" y="1556792"/>
          <a:ext cx="237648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5" name="公式" r:id="rId9" imgW="977265" imgH="495300" progId="Equation.3">
                  <p:embed/>
                </p:oleObj>
              </mc:Choice>
              <mc:Fallback>
                <p:oleObj name="公式" r:id="rId9" imgW="977265" imgH="495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607" y="1556792"/>
                        <a:ext cx="237648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4" name="Object 20"/>
          <p:cNvGraphicFramePr>
            <a:graphicFrameLocks noChangeAspect="1"/>
          </p:cNvGraphicFramePr>
          <p:nvPr/>
        </p:nvGraphicFramePr>
        <p:xfrm>
          <a:off x="2412107" y="2952427"/>
          <a:ext cx="1655763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6" name="公式" r:id="rId11" imgW="673100" imgH="228600" progId="Equation.3">
                  <p:embed/>
                </p:oleObj>
              </mc:Choice>
              <mc:Fallback>
                <p:oleObj name="公式" r:id="rId11" imgW="6731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107" y="2952427"/>
                        <a:ext cx="1655763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5" name="Object 21"/>
          <p:cNvGraphicFramePr>
            <a:graphicFrameLocks noChangeAspect="1"/>
          </p:cNvGraphicFramePr>
          <p:nvPr/>
        </p:nvGraphicFramePr>
        <p:xfrm>
          <a:off x="1259582" y="2734940"/>
          <a:ext cx="1081088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7" name="公式" r:id="rId13" imgW="495300" imgH="482600" progId="Equation.3">
                  <p:embed/>
                </p:oleObj>
              </mc:Choice>
              <mc:Fallback>
                <p:oleObj name="公式" r:id="rId13" imgW="495300" imgH="482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82" y="2734940"/>
                        <a:ext cx="1081088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6" name="Object 22"/>
          <p:cNvGraphicFramePr>
            <a:graphicFrameLocks noChangeAspect="1"/>
          </p:cNvGraphicFramePr>
          <p:nvPr/>
        </p:nvGraphicFramePr>
        <p:xfrm>
          <a:off x="756345" y="3861048"/>
          <a:ext cx="4537075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88" name="公式" r:id="rId15" imgW="1777365" imgH="482600" progId="Equation.3">
                  <p:embed/>
                </p:oleObj>
              </mc:Choice>
              <mc:Fallback>
                <p:oleObj name="公式" r:id="rId15" imgW="1777365" imgH="482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45" y="3861048"/>
                        <a:ext cx="4537075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 bwMode="auto">
          <a:xfrm>
            <a:off x="5420420" y="2276997"/>
            <a:ext cx="3579812" cy="2806701"/>
            <a:chOff x="3505" y="2160"/>
            <a:chExt cx="2255" cy="1768"/>
          </a:xfrm>
        </p:grpSpPr>
        <p:sp>
          <p:nvSpPr>
            <p:cNvPr id="17420" name="Line 3"/>
            <p:cNvSpPr>
              <a:spLocks noChangeShapeType="1"/>
            </p:cNvSpPr>
            <p:nvPr/>
          </p:nvSpPr>
          <p:spPr bwMode="auto">
            <a:xfrm>
              <a:off x="3505" y="3592"/>
              <a:ext cx="2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1" name="Line 4"/>
            <p:cNvSpPr>
              <a:spLocks noChangeShapeType="1"/>
            </p:cNvSpPr>
            <p:nvPr/>
          </p:nvSpPr>
          <p:spPr bwMode="auto">
            <a:xfrm flipV="1">
              <a:off x="4417" y="229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2" name="Line 5"/>
            <p:cNvSpPr>
              <a:spLocks noChangeShapeType="1"/>
            </p:cNvSpPr>
            <p:nvPr/>
          </p:nvSpPr>
          <p:spPr bwMode="auto">
            <a:xfrm flipV="1">
              <a:off x="4417" y="2440"/>
              <a:ext cx="1152" cy="11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3" name="Freeform 6"/>
            <p:cNvSpPr/>
            <p:nvPr/>
          </p:nvSpPr>
          <p:spPr bwMode="auto">
            <a:xfrm>
              <a:off x="4369" y="2440"/>
              <a:ext cx="1056" cy="1152"/>
            </a:xfrm>
            <a:custGeom>
              <a:avLst/>
              <a:gdLst>
                <a:gd name="T0" fmla="*/ 0 w 1008"/>
                <a:gd name="T1" fmla="*/ 639 h 1296"/>
                <a:gd name="T2" fmla="*/ 573 w 1008"/>
                <a:gd name="T3" fmla="*/ 544 h 1296"/>
                <a:gd name="T4" fmla="*/ 1142 w 1008"/>
                <a:gd name="T5" fmla="*/ 284 h 1296"/>
                <a:gd name="T6" fmla="*/ 1333 w 1008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96"/>
                  </a:moveTo>
                  <a:cubicBezTo>
                    <a:pt x="144" y="1260"/>
                    <a:pt x="288" y="1224"/>
                    <a:pt x="432" y="1104"/>
                  </a:cubicBezTo>
                  <a:cubicBezTo>
                    <a:pt x="576" y="984"/>
                    <a:pt x="768" y="760"/>
                    <a:pt x="864" y="576"/>
                  </a:cubicBezTo>
                  <a:cubicBezTo>
                    <a:pt x="960" y="392"/>
                    <a:pt x="984" y="96"/>
                    <a:pt x="100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4" name="Line 7"/>
            <p:cNvSpPr>
              <a:spLocks noChangeShapeType="1"/>
            </p:cNvSpPr>
            <p:nvPr/>
          </p:nvSpPr>
          <p:spPr bwMode="auto">
            <a:xfrm flipV="1">
              <a:off x="5012" y="29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5" name="Text Box 8"/>
            <p:cNvSpPr txBox="1">
              <a:spLocks noChangeArrowheads="1"/>
            </p:cNvSpPr>
            <p:nvPr/>
          </p:nvSpPr>
          <p:spPr bwMode="auto">
            <a:xfrm>
              <a:off x="4225" y="2160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 dirty="0">
                  <a:latin typeface="Times New Roman" panose="02020603050405020304" pitchFamily="18" charset="0"/>
                </a:rPr>
                <a:t>y</a:t>
              </a:r>
              <a:endParaRPr kumimoji="1"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6" name="Text Box 9"/>
            <p:cNvSpPr txBox="1">
              <a:spLocks noChangeArrowheads="1"/>
            </p:cNvSpPr>
            <p:nvPr/>
          </p:nvSpPr>
          <p:spPr bwMode="auto">
            <a:xfrm>
              <a:off x="4225" y="350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anose="02020603050405020304" pitchFamily="18" charset="0"/>
                </a:rPr>
                <a:t>o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10"/>
            <p:cNvSpPr txBox="1">
              <a:spLocks noChangeArrowheads="1"/>
            </p:cNvSpPr>
            <p:nvPr/>
          </p:nvSpPr>
          <p:spPr bwMode="auto">
            <a:xfrm>
              <a:off x="4513" y="2840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y=x</a:t>
              </a:r>
              <a:endParaRPr kumimoji="1"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28" name="Text Box 11"/>
            <p:cNvSpPr txBox="1">
              <a:spLocks noChangeArrowheads="1"/>
            </p:cNvSpPr>
            <p:nvPr/>
          </p:nvSpPr>
          <p:spPr bwMode="auto">
            <a:xfrm>
              <a:off x="4788" y="3285"/>
              <a:ext cx="7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solidFill>
                    <a:srgbClr val="FF0066"/>
                  </a:solidFill>
                  <a:latin typeface="Times New Roman" panose="02020603050405020304" pitchFamily="18" charset="0"/>
                </a:rPr>
                <a:t>y=x</a:t>
              </a:r>
              <a:r>
                <a:rPr kumimoji="1" lang="en-US" altLang="en-US" sz="2800" baseline="30000">
                  <a:solidFill>
                    <a:srgbClr val="FF0066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7429" name="Line 12"/>
            <p:cNvSpPr>
              <a:spLocks noChangeShapeType="1"/>
            </p:cNvSpPr>
            <p:nvPr/>
          </p:nvSpPr>
          <p:spPr bwMode="auto">
            <a:xfrm>
              <a:off x="5377" y="2584"/>
              <a:ext cx="0" cy="10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30" name="Text Box 13"/>
            <p:cNvSpPr txBox="1">
              <a:spLocks noChangeArrowheads="1"/>
            </p:cNvSpPr>
            <p:nvPr/>
          </p:nvSpPr>
          <p:spPr bwMode="auto">
            <a:xfrm>
              <a:off x="5281" y="354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14"/>
            <p:cNvSpPr txBox="1">
              <a:spLocks noChangeArrowheads="1"/>
            </p:cNvSpPr>
            <p:nvPr/>
          </p:nvSpPr>
          <p:spPr bwMode="auto">
            <a:xfrm>
              <a:off x="5520" y="355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anose="02020603050405020304" pitchFamily="18" charset="0"/>
                </a:rPr>
                <a:t>x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grpSp>
          <p:nvGrpSpPr>
            <p:cNvPr id="17432" name="Group 23"/>
            <p:cNvGrpSpPr/>
            <p:nvPr/>
          </p:nvGrpSpPr>
          <p:grpSpPr bwMode="auto">
            <a:xfrm>
              <a:off x="4604" y="2768"/>
              <a:ext cx="635" cy="771"/>
              <a:chOff x="4332" y="3022"/>
              <a:chExt cx="635" cy="771"/>
            </a:xfrm>
          </p:grpSpPr>
          <p:sp>
            <p:nvSpPr>
              <p:cNvPr id="17433" name="Line 24"/>
              <p:cNvSpPr>
                <a:spLocks noChangeShapeType="1"/>
              </p:cNvSpPr>
              <p:nvPr/>
            </p:nvSpPr>
            <p:spPr bwMode="auto">
              <a:xfrm>
                <a:off x="4332" y="365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Line 25"/>
              <p:cNvSpPr>
                <a:spLocks noChangeShapeType="1"/>
              </p:cNvSpPr>
              <p:nvPr/>
            </p:nvSpPr>
            <p:spPr bwMode="auto">
              <a:xfrm>
                <a:off x="4422" y="356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5" name="Line 26"/>
              <p:cNvSpPr>
                <a:spLocks noChangeShapeType="1"/>
              </p:cNvSpPr>
              <p:nvPr/>
            </p:nvSpPr>
            <p:spPr bwMode="auto">
              <a:xfrm>
                <a:off x="4513" y="347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Line 27"/>
              <p:cNvSpPr>
                <a:spLocks noChangeShapeType="1"/>
              </p:cNvSpPr>
              <p:nvPr/>
            </p:nvSpPr>
            <p:spPr bwMode="auto">
              <a:xfrm>
                <a:off x="4604" y="338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7" name="Line 28"/>
              <p:cNvSpPr>
                <a:spLocks noChangeShapeType="1"/>
              </p:cNvSpPr>
              <p:nvPr/>
            </p:nvSpPr>
            <p:spPr bwMode="auto">
              <a:xfrm>
                <a:off x="4694" y="3294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Line 29"/>
              <p:cNvSpPr>
                <a:spLocks noChangeShapeType="1"/>
              </p:cNvSpPr>
              <p:nvPr/>
            </p:nvSpPr>
            <p:spPr bwMode="auto">
              <a:xfrm>
                <a:off x="4785" y="3203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Line 30"/>
              <p:cNvSpPr>
                <a:spLocks noChangeShapeType="1"/>
              </p:cNvSpPr>
              <p:nvPr/>
            </p:nvSpPr>
            <p:spPr bwMode="auto">
              <a:xfrm>
                <a:off x="4876" y="3113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Line 31"/>
              <p:cNvSpPr>
                <a:spLocks noChangeShapeType="1"/>
              </p:cNvSpPr>
              <p:nvPr/>
            </p:nvSpPr>
            <p:spPr bwMode="auto">
              <a:xfrm>
                <a:off x="4967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22" name="Object 14"/>
          <p:cNvGraphicFramePr>
            <a:graphicFrameLocks noChangeAspect="1"/>
          </p:cNvGraphicFramePr>
          <p:nvPr/>
        </p:nvGraphicFramePr>
        <p:xfrm>
          <a:off x="755576" y="260648"/>
          <a:ext cx="61198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3" name="公式" r:id="rId1" imgW="2425700" imgH="215900" progId="Equation.3">
                  <p:embed/>
                </p:oleObj>
              </mc:Choice>
              <mc:Fallback>
                <p:oleObj name="公式" r:id="rId1" imgW="2425700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0648"/>
                        <a:ext cx="61198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3" name="Object 15"/>
          <p:cNvGraphicFramePr>
            <a:graphicFrameLocks noChangeAspect="1"/>
          </p:cNvGraphicFramePr>
          <p:nvPr/>
        </p:nvGraphicFramePr>
        <p:xfrm>
          <a:off x="787990" y="954147"/>
          <a:ext cx="2455228" cy="564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4" name="公式" r:id="rId3" imgW="939165" imgH="215900" progId="Equation.3">
                  <p:embed/>
                </p:oleObj>
              </mc:Choice>
              <mc:Fallback>
                <p:oleObj name="公式" r:id="rId3" imgW="939165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990" y="954147"/>
                        <a:ext cx="2455228" cy="564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4" name="Object 16"/>
          <p:cNvGraphicFramePr>
            <a:graphicFrameLocks noChangeAspect="1"/>
          </p:cNvGraphicFramePr>
          <p:nvPr/>
        </p:nvGraphicFramePr>
        <p:xfrm>
          <a:off x="396875" y="1563688"/>
          <a:ext cx="316706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5" name="Equation" r:id="rId5" imgW="32308800" imgH="11582400" progId="Equation.DSMT4">
                  <p:embed/>
                </p:oleObj>
              </mc:Choice>
              <mc:Fallback>
                <p:oleObj name="Equation" r:id="rId5" imgW="32308800" imgH="115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1563688"/>
                        <a:ext cx="3167063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5" name="Object 17"/>
          <p:cNvGraphicFramePr>
            <a:graphicFrameLocks noChangeAspect="1"/>
          </p:cNvGraphicFramePr>
          <p:nvPr/>
        </p:nvGraphicFramePr>
        <p:xfrm>
          <a:off x="3643833" y="1499851"/>
          <a:ext cx="2296319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6" name="公式" r:id="rId7" imgW="989965" imgH="533400" progId="Equation.3">
                  <p:embed/>
                </p:oleObj>
              </mc:Choice>
              <mc:Fallback>
                <p:oleObj name="公式" r:id="rId7" imgW="989965" imgH="533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833" y="1499851"/>
                        <a:ext cx="2296319" cy="1236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6" name="Object 18"/>
          <p:cNvGraphicFramePr>
            <a:graphicFrameLocks noChangeAspect="1"/>
          </p:cNvGraphicFramePr>
          <p:nvPr/>
        </p:nvGraphicFramePr>
        <p:xfrm>
          <a:off x="1389693" y="2577921"/>
          <a:ext cx="1238091" cy="1267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7" name="公式" r:id="rId9" imgW="508000" imgH="520700" progId="Equation.3">
                  <p:embed/>
                </p:oleObj>
              </mc:Choice>
              <mc:Fallback>
                <p:oleObj name="公式" r:id="rId9" imgW="508000" imgH="520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693" y="2577921"/>
                        <a:ext cx="1238091" cy="12677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7" name="Object 19"/>
          <p:cNvGraphicFramePr>
            <a:graphicFrameLocks noChangeAspect="1"/>
          </p:cNvGraphicFramePr>
          <p:nvPr/>
        </p:nvGraphicFramePr>
        <p:xfrm>
          <a:off x="2685226" y="2895580"/>
          <a:ext cx="1742758" cy="60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8" name="公式" r:id="rId11" imgW="735965" imgH="254000" progId="Equation.3">
                  <p:embed/>
                </p:oleObj>
              </mc:Choice>
              <mc:Fallback>
                <p:oleObj name="公式" r:id="rId11" imgW="735965" imgH="254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226" y="2895580"/>
                        <a:ext cx="1742758" cy="600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8" name="Object 20"/>
          <p:cNvGraphicFramePr>
            <a:graphicFrameLocks noChangeAspect="1"/>
          </p:cNvGraphicFramePr>
          <p:nvPr/>
        </p:nvGraphicFramePr>
        <p:xfrm>
          <a:off x="467544" y="3861048"/>
          <a:ext cx="4176712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89" name="公式" r:id="rId13" imgW="1828800" imgH="508000" progId="Equation.3">
                  <p:embed/>
                </p:oleObj>
              </mc:Choice>
              <mc:Fallback>
                <p:oleObj name="公式" r:id="rId13" imgW="1828800" imgH="508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861048"/>
                        <a:ext cx="4176712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/>
          <p:nvPr/>
        </p:nvGrpSpPr>
        <p:grpSpPr bwMode="auto">
          <a:xfrm>
            <a:off x="5991101" y="837408"/>
            <a:ext cx="2973387" cy="2878139"/>
            <a:chOff x="3707" y="2149"/>
            <a:chExt cx="1873" cy="1813"/>
          </a:xfrm>
        </p:grpSpPr>
        <p:sp>
          <p:nvSpPr>
            <p:cNvPr id="18442" name="Line 2"/>
            <p:cNvSpPr>
              <a:spLocks noChangeShapeType="1"/>
            </p:cNvSpPr>
            <p:nvPr/>
          </p:nvSpPr>
          <p:spPr bwMode="auto">
            <a:xfrm>
              <a:off x="3707" y="3683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3"/>
            <p:cNvSpPr>
              <a:spLocks noChangeShapeType="1"/>
            </p:cNvSpPr>
            <p:nvPr/>
          </p:nvSpPr>
          <p:spPr bwMode="auto">
            <a:xfrm flipV="1">
              <a:off x="3948" y="2330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4"/>
            <p:cNvSpPr>
              <a:spLocks noChangeShapeType="1"/>
            </p:cNvSpPr>
            <p:nvPr/>
          </p:nvSpPr>
          <p:spPr bwMode="auto">
            <a:xfrm flipV="1">
              <a:off x="3948" y="2531"/>
              <a:ext cx="1152" cy="115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Freeform 5"/>
            <p:cNvSpPr/>
            <p:nvPr/>
          </p:nvSpPr>
          <p:spPr bwMode="auto">
            <a:xfrm>
              <a:off x="3900" y="2531"/>
              <a:ext cx="1056" cy="1152"/>
            </a:xfrm>
            <a:custGeom>
              <a:avLst/>
              <a:gdLst>
                <a:gd name="T0" fmla="*/ 0 w 1008"/>
                <a:gd name="T1" fmla="*/ 639 h 1296"/>
                <a:gd name="T2" fmla="*/ 573 w 1008"/>
                <a:gd name="T3" fmla="*/ 544 h 1296"/>
                <a:gd name="T4" fmla="*/ 1142 w 1008"/>
                <a:gd name="T5" fmla="*/ 284 h 1296"/>
                <a:gd name="T6" fmla="*/ 1333 w 1008"/>
                <a:gd name="T7" fmla="*/ 0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96"/>
                  </a:moveTo>
                  <a:cubicBezTo>
                    <a:pt x="144" y="1260"/>
                    <a:pt x="288" y="1224"/>
                    <a:pt x="432" y="1104"/>
                  </a:cubicBezTo>
                  <a:cubicBezTo>
                    <a:pt x="576" y="984"/>
                    <a:pt x="768" y="760"/>
                    <a:pt x="864" y="576"/>
                  </a:cubicBezTo>
                  <a:cubicBezTo>
                    <a:pt x="960" y="392"/>
                    <a:pt x="984" y="96"/>
                    <a:pt x="1008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Text Box 6"/>
            <p:cNvSpPr txBox="1">
              <a:spLocks noChangeArrowheads="1"/>
            </p:cNvSpPr>
            <p:nvPr/>
          </p:nvSpPr>
          <p:spPr bwMode="auto">
            <a:xfrm>
              <a:off x="3974" y="2149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 dirty="0">
                  <a:latin typeface="Times New Roman" panose="02020603050405020304" pitchFamily="18" charset="0"/>
                </a:rPr>
                <a:t>y</a:t>
              </a:r>
              <a:endParaRPr kumimoji="1"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7" name="Text Box 7"/>
            <p:cNvSpPr txBox="1">
              <a:spLocks noChangeArrowheads="1"/>
            </p:cNvSpPr>
            <p:nvPr/>
          </p:nvSpPr>
          <p:spPr bwMode="auto">
            <a:xfrm>
              <a:off x="3756" y="35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anose="02020603050405020304" pitchFamily="18" charset="0"/>
                </a:rPr>
                <a:t>o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8448" name="Line 8"/>
            <p:cNvSpPr>
              <a:spLocks noChangeShapeType="1"/>
            </p:cNvSpPr>
            <p:nvPr/>
          </p:nvSpPr>
          <p:spPr bwMode="auto">
            <a:xfrm>
              <a:off x="4908" y="2675"/>
              <a:ext cx="0" cy="1008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Text Box 9"/>
            <p:cNvSpPr txBox="1">
              <a:spLocks noChangeArrowheads="1"/>
            </p:cNvSpPr>
            <p:nvPr/>
          </p:nvSpPr>
          <p:spPr bwMode="auto">
            <a:xfrm>
              <a:off x="4812" y="3635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1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18450" name="Line 10"/>
            <p:cNvSpPr>
              <a:spLocks noChangeShapeType="1"/>
            </p:cNvSpPr>
            <p:nvPr/>
          </p:nvSpPr>
          <p:spPr bwMode="auto">
            <a:xfrm>
              <a:off x="4422" y="3203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51" name="Object 11"/>
            <p:cNvGraphicFramePr>
              <a:graphicFrameLocks noChangeAspect="1"/>
            </p:cNvGraphicFramePr>
            <p:nvPr/>
          </p:nvGraphicFramePr>
          <p:xfrm>
            <a:off x="4763" y="2946"/>
            <a:ext cx="72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90" name="公式" r:id="rId15" imgW="736600" imgH="355600" progId="Equation.3">
                    <p:embed/>
                  </p:oleObj>
                </mc:Choice>
                <mc:Fallback>
                  <p:oleObj name="公式" r:id="rId15" imgW="736600" imgH="355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" y="2946"/>
                          <a:ext cx="72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2" name="Text Box 12"/>
            <p:cNvSpPr txBox="1">
              <a:spLocks noChangeArrowheads="1"/>
            </p:cNvSpPr>
            <p:nvPr/>
          </p:nvSpPr>
          <p:spPr bwMode="auto">
            <a:xfrm>
              <a:off x="5244" y="3596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800" i="1">
                  <a:latin typeface="Times New Roman" panose="02020603050405020304" pitchFamily="18" charset="0"/>
                </a:rPr>
                <a:t>x</a:t>
              </a:r>
              <a:endParaRPr kumimoji="1" lang="en-US" altLang="zh-CN" sz="28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53" name="Object 13"/>
            <p:cNvGraphicFramePr>
              <a:graphicFrameLocks noChangeAspect="1"/>
            </p:cNvGraphicFramePr>
            <p:nvPr/>
          </p:nvGraphicFramePr>
          <p:xfrm>
            <a:off x="3930" y="2810"/>
            <a:ext cx="754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191" name="Equation" r:id="rId17" imgW="584200" imgH="254000" progId="Equation.DSMT4">
                    <p:embed/>
                  </p:oleObj>
                </mc:Choice>
                <mc:Fallback>
                  <p:oleObj name="Equation" r:id="rId17" imgW="584200" imgH="2540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2810"/>
                          <a:ext cx="754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54" name="Group 21"/>
            <p:cNvGrpSpPr/>
            <p:nvPr/>
          </p:nvGrpSpPr>
          <p:grpSpPr bwMode="auto">
            <a:xfrm>
              <a:off x="4186" y="2823"/>
              <a:ext cx="635" cy="771"/>
              <a:chOff x="4332" y="3022"/>
              <a:chExt cx="635" cy="771"/>
            </a:xfrm>
          </p:grpSpPr>
          <p:sp>
            <p:nvSpPr>
              <p:cNvPr id="18455" name="Line 22"/>
              <p:cNvSpPr>
                <a:spLocks noChangeShapeType="1"/>
              </p:cNvSpPr>
              <p:nvPr/>
            </p:nvSpPr>
            <p:spPr bwMode="auto">
              <a:xfrm>
                <a:off x="4332" y="365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Line 23"/>
              <p:cNvSpPr>
                <a:spLocks noChangeShapeType="1"/>
              </p:cNvSpPr>
              <p:nvPr/>
            </p:nvSpPr>
            <p:spPr bwMode="auto">
              <a:xfrm>
                <a:off x="4422" y="356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Line 24"/>
              <p:cNvSpPr>
                <a:spLocks noChangeShapeType="1"/>
              </p:cNvSpPr>
              <p:nvPr/>
            </p:nvSpPr>
            <p:spPr bwMode="auto">
              <a:xfrm>
                <a:off x="4513" y="347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8" name="Line 25"/>
              <p:cNvSpPr>
                <a:spLocks noChangeShapeType="1"/>
              </p:cNvSpPr>
              <p:nvPr/>
            </p:nvSpPr>
            <p:spPr bwMode="auto">
              <a:xfrm>
                <a:off x="4604" y="3385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9" name="Line 26"/>
              <p:cNvSpPr>
                <a:spLocks noChangeShapeType="1"/>
              </p:cNvSpPr>
              <p:nvPr/>
            </p:nvSpPr>
            <p:spPr bwMode="auto">
              <a:xfrm>
                <a:off x="4694" y="3294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0" name="Line 27"/>
              <p:cNvSpPr>
                <a:spLocks noChangeShapeType="1"/>
              </p:cNvSpPr>
              <p:nvPr/>
            </p:nvSpPr>
            <p:spPr bwMode="auto">
              <a:xfrm>
                <a:off x="4785" y="3203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1" name="Line 28"/>
              <p:cNvSpPr>
                <a:spLocks noChangeShapeType="1"/>
              </p:cNvSpPr>
              <p:nvPr/>
            </p:nvSpPr>
            <p:spPr bwMode="auto">
              <a:xfrm>
                <a:off x="4876" y="3113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62" name="Line 29"/>
              <p:cNvSpPr>
                <a:spLocks noChangeShapeType="1"/>
              </p:cNvSpPr>
              <p:nvPr/>
            </p:nvSpPr>
            <p:spPr bwMode="auto">
              <a:xfrm>
                <a:off x="4967" y="3022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684213" y="260648"/>
            <a:ext cx="7128147" cy="25812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9032" name="Object 8"/>
          <p:cNvGraphicFramePr>
            <a:graphicFrameLocks noChangeAspect="1"/>
          </p:cNvGraphicFramePr>
          <p:nvPr/>
        </p:nvGraphicFramePr>
        <p:xfrm>
          <a:off x="1873176" y="836712"/>
          <a:ext cx="4465637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2" name="Equation" r:id="rId1" imgW="3086100" imgH="698500" progId="Equation.DSMT4">
                  <p:embed/>
                </p:oleObj>
              </mc:Choice>
              <mc:Fallback>
                <p:oleObj name="Equation" r:id="rId1" imgW="3086100" imgH="698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176" y="836712"/>
                        <a:ext cx="4465637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/>
          <p:nvPr/>
        </p:nvGrpSpPr>
        <p:grpSpPr bwMode="auto">
          <a:xfrm>
            <a:off x="936551" y="2132856"/>
            <a:ext cx="3744912" cy="585787"/>
            <a:chOff x="839" y="2069"/>
            <a:chExt cx="2359" cy="369"/>
          </a:xfrm>
        </p:grpSpPr>
        <p:sp>
          <p:nvSpPr>
            <p:cNvPr id="19479" name="Text Box 11"/>
            <p:cNvSpPr txBox="1">
              <a:spLocks noChangeArrowheads="1"/>
            </p:cNvSpPr>
            <p:nvPr/>
          </p:nvSpPr>
          <p:spPr bwMode="auto">
            <a:xfrm>
              <a:off x="839" y="206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</a:rPr>
                <a:t>求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80" name="Object 12"/>
            <p:cNvGraphicFramePr>
              <a:graphicFrameLocks noChangeAspect="1"/>
            </p:cNvGraphicFramePr>
            <p:nvPr/>
          </p:nvGraphicFramePr>
          <p:xfrm>
            <a:off x="1202" y="2069"/>
            <a:ext cx="907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3" name="Equation" r:id="rId3" imgW="2387600" imgH="863600" progId="Equation.3">
                    <p:embed/>
                  </p:oleObj>
                </mc:Choice>
                <mc:Fallback>
                  <p:oleObj name="Equation" r:id="rId3" imgW="2387600" imgH="863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069"/>
                          <a:ext cx="907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81" name="Object 13"/>
            <p:cNvGraphicFramePr>
              <a:graphicFrameLocks noChangeAspect="1"/>
            </p:cNvGraphicFramePr>
            <p:nvPr/>
          </p:nvGraphicFramePr>
          <p:xfrm>
            <a:off x="2200" y="2069"/>
            <a:ext cx="998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64" name="Equation" r:id="rId5" imgW="2603500" imgH="863600" progId="Equation.3">
                    <p:embed/>
                  </p:oleObj>
                </mc:Choice>
                <mc:Fallback>
                  <p:oleObj name="Equation" r:id="rId5" imgW="2603500" imgH="863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069"/>
                          <a:ext cx="998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9038" name="Object 14"/>
          <p:cNvGraphicFramePr>
            <a:graphicFrameLocks noChangeAspect="1"/>
          </p:cNvGraphicFramePr>
          <p:nvPr/>
        </p:nvGraphicFramePr>
        <p:xfrm>
          <a:off x="912813" y="260350"/>
          <a:ext cx="6375400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5" name="Equation" r:id="rId7" imgW="55473600" imgH="6096000" progId="Equation.DSMT4">
                  <p:embed/>
                </p:oleObj>
              </mc:Choice>
              <mc:Fallback>
                <p:oleObj name="Equation" r:id="rId7" imgW="55473600" imgH="6096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260350"/>
                        <a:ext cx="6375400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0" name="Object 16"/>
          <p:cNvGraphicFramePr>
            <a:graphicFrameLocks noChangeAspect="1"/>
          </p:cNvGraphicFramePr>
          <p:nvPr/>
        </p:nvGraphicFramePr>
        <p:xfrm>
          <a:off x="1402959" y="2982318"/>
          <a:ext cx="319468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6" name="公式" r:id="rId9" imgW="1688465" imgH="533400" progId="Equation.3">
                  <p:embed/>
                </p:oleObj>
              </mc:Choice>
              <mc:Fallback>
                <p:oleObj name="公式" r:id="rId9" imgW="1688465" imgH="533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2959" y="2982318"/>
                        <a:ext cx="319468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41" name="Object 17"/>
          <p:cNvGraphicFramePr>
            <a:graphicFrameLocks noChangeAspect="1"/>
          </p:cNvGraphicFramePr>
          <p:nvPr/>
        </p:nvGraphicFramePr>
        <p:xfrm>
          <a:off x="1944613" y="4293096"/>
          <a:ext cx="2808288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67" name="公式" r:id="rId11" imgW="1739900" imgH="698500" progId="Equation.3">
                  <p:embed/>
                </p:oleObj>
              </mc:Choice>
              <mc:Fallback>
                <p:oleObj name="公式" r:id="rId11" imgW="1739900" imgH="698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13" y="4293096"/>
                        <a:ext cx="2808288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7056363" y="3068390"/>
            <a:ext cx="0" cy="2592387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5"/>
          <p:cNvGrpSpPr/>
          <p:nvPr/>
        </p:nvGrpSpPr>
        <p:grpSpPr bwMode="auto">
          <a:xfrm>
            <a:off x="6048301" y="2996952"/>
            <a:ext cx="2160587" cy="2592388"/>
            <a:chOff x="4059" y="2024"/>
            <a:chExt cx="1361" cy="1633"/>
          </a:xfrm>
        </p:grpSpPr>
        <p:grpSp>
          <p:nvGrpSpPr>
            <p:cNvPr id="19465" name="Group 23"/>
            <p:cNvGrpSpPr/>
            <p:nvPr/>
          </p:nvGrpSpPr>
          <p:grpSpPr bwMode="auto">
            <a:xfrm>
              <a:off x="4059" y="2024"/>
              <a:ext cx="1361" cy="1633"/>
              <a:chOff x="4059" y="2024"/>
              <a:chExt cx="1361" cy="1633"/>
            </a:xfrm>
          </p:grpSpPr>
          <p:sp>
            <p:nvSpPr>
              <p:cNvPr id="19474" name="Line 18"/>
              <p:cNvSpPr>
                <a:spLocks noChangeShapeType="1"/>
              </p:cNvSpPr>
              <p:nvPr/>
            </p:nvSpPr>
            <p:spPr bwMode="auto">
              <a:xfrm>
                <a:off x="4059" y="2886"/>
                <a:ext cx="1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5" name="Line 19"/>
              <p:cNvSpPr>
                <a:spLocks noChangeShapeType="1"/>
              </p:cNvSpPr>
              <p:nvPr/>
            </p:nvSpPr>
            <p:spPr bwMode="auto">
              <a:xfrm flipV="1">
                <a:off x="4241" y="2024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6" name="Line 20"/>
              <p:cNvSpPr>
                <a:spLocks noChangeShapeType="1"/>
              </p:cNvSpPr>
              <p:nvPr/>
            </p:nvSpPr>
            <p:spPr bwMode="auto">
              <a:xfrm flipV="1">
                <a:off x="4241" y="2205"/>
                <a:ext cx="680" cy="68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7" name="Line 21"/>
              <p:cNvSpPr>
                <a:spLocks noChangeShapeType="1"/>
              </p:cNvSpPr>
              <p:nvPr/>
            </p:nvSpPr>
            <p:spPr bwMode="auto">
              <a:xfrm>
                <a:off x="4241" y="2886"/>
                <a:ext cx="680" cy="68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78" name="Line 22"/>
              <p:cNvSpPr>
                <a:spLocks noChangeShapeType="1"/>
              </p:cNvSpPr>
              <p:nvPr/>
            </p:nvSpPr>
            <p:spPr bwMode="auto">
              <a:xfrm>
                <a:off x="4921" y="2205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66" name="Line 26"/>
            <p:cNvSpPr>
              <a:spLocks noChangeShapeType="1"/>
            </p:cNvSpPr>
            <p:nvPr/>
          </p:nvSpPr>
          <p:spPr bwMode="auto">
            <a:xfrm>
              <a:off x="4694" y="2432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7" name="Line 27"/>
            <p:cNvSpPr>
              <a:spLocks noChangeShapeType="1"/>
            </p:cNvSpPr>
            <p:nvPr/>
          </p:nvSpPr>
          <p:spPr bwMode="auto">
            <a:xfrm>
              <a:off x="4422" y="2704"/>
              <a:ext cx="49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28"/>
            <p:cNvSpPr>
              <a:spLocks noChangeShapeType="1"/>
            </p:cNvSpPr>
            <p:nvPr/>
          </p:nvSpPr>
          <p:spPr bwMode="auto">
            <a:xfrm>
              <a:off x="4558" y="2568"/>
              <a:ext cx="36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29"/>
            <p:cNvSpPr>
              <a:spLocks noChangeShapeType="1"/>
            </p:cNvSpPr>
            <p:nvPr/>
          </p:nvSpPr>
          <p:spPr bwMode="auto">
            <a:xfrm>
              <a:off x="4286" y="2840"/>
              <a:ext cx="63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30"/>
            <p:cNvSpPr>
              <a:spLocks noChangeShapeType="1"/>
            </p:cNvSpPr>
            <p:nvPr/>
          </p:nvSpPr>
          <p:spPr bwMode="auto">
            <a:xfrm>
              <a:off x="4694" y="3340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Line 31"/>
            <p:cNvSpPr>
              <a:spLocks noChangeShapeType="1"/>
            </p:cNvSpPr>
            <p:nvPr/>
          </p:nvSpPr>
          <p:spPr bwMode="auto">
            <a:xfrm>
              <a:off x="4422" y="3067"/>
              <a:ext cx="49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32"/>
            <p:cNvSpPr>
              <a:spLocks noChangeShapeType="1"/>
            </p:cNvSpPr>
            <p:nvPr/>
          </p:nvSpPr>
          <p:spPr bwMode="auto">
            <a:xfrm>
              <a:off x="4558" y="3203"/>
              <a:ext cx="36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33"/>
            <p:cNvSpPr>
              <a:spLocks noChangeShapeType="1"/>
            </p:cNvSpPr>
            <p:nvPr/>
          </p:nvSpPr>
          <p:spPr bwMode="auto">
            <a:xfrm>
              <a:off x="4286" y="2940"/>
              <a:ext cx="63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1633141" y="409050"/>
          <a:ext cx="3502025" cy="207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2" name="公式" r:id="rId1" imgW="1739900" imgH="990600" progId="Equation.3">
                  <p:embed/>
                </p:oleObj>
              </mc:Choice>
              <mc:Fallback>
                <p:oleObj name="公式" r:id="rId1" imgW="17399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141" y="409050"/>
                        <a:ext cx="3502025" cy="20758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/>
        </p:nvGraphicFramePr>
        <p:xfrm>
          <a:off x="2125266" y="2636639"/>
          <a:ext cx="3600450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3" name="公式" r:id="rId3" imgW="2120900" imgH="1117600" progId="Equation.3">
                  <p:embed/>
                </p:oleObj>
              </mc:Choice>
              <mc:Fallback>
                <p:oleObj name="公式" r:id="rId3" imgW="2120900" imgH="1117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266" y="2636639"/>
                        <a:ext cx="3600450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/>
          <p:nvPr/>
        </p:nvGrpSpPr>
        <p:grpSpPr bwMode="auto">
          <a:xfrm>
            <a:off x="6443663" y="3213100"/>
            <a:ext cx="2160587" cy="2592388"/>
            <a:chOff x="4059" y="2024"/>
            <a:chExt cx="1361" cy="1633"/>
          </a:xfrm>
        </p:grpSpPr>
        <p:grpSp>
          <p:nvGrpSpPr>
            <p:cNvPr id="20488" name="Group 14"/>
            <p:cNvGrpSpPr/>
            <p:nvPr/>
          </p:nvGrpSpPr>
          <p:grpSpPr bwMode="auto">
            <a:xfrm>
              <a:off x="4059" y="2024"/>
              <a:ext cx="1361" cy="1633"/>
              <a:chOff x="4059" y="2024"/>
              <a:chExt cx="1361" cy="1633"/>
            </a:xfrm>
          </p:grpSpPr>
          <p:sp>
            <p:nvSpPr>
              <p:cNvPr id="20497" name="Line 15"/>
              <p:cNvSpPr>
                <a:spLocks noChangeShapeType="1"/>
              </p:cNvSpPr>
              <p:nvPr/>
            </p:nvSpPr>
            <p:spPr bwMode="auto">
              <a:xfrm>
                <a:off x="4059" y="2886"/>
                <a:ext cx="136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8" name="Line 16"/>
              <p:cNvSpPr>
                <a:spLocks noChangeShapeType="1"/>
              </p:cNvSpPr>
              <p:nvPr/>
            </p:nvSpPr>
            <p:spPr bwMode="auto">
              <a:xfrm flipV="1">
                <a:off x="4241" y="2024"/>
                <a:ext cx="0" cy="16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9" name="Line 17"/>
              <p:cNvSpPr>
                <a:spLocks noChangeShapeType="1"/>
              </p:cNvSpPr>
              <p:nvPr/>
            </p:nvSpPr>
            <p:spPr bwMode="auto">
              <a:xfrm flipV="1">
                <a:off x="4241" y="2205"/>
                <a:ext cx="680" cy="68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18"/>
              <p:cNvSpPr>
                <a:spLocks noChangeShapeType="1"/>
              </p:cNvSpPr>
              <p:nvPr/>
            </p:nvSpPr>
            <p:spPr bwMode="auto">
              <a:xfrm>
                <a:off x="4241" y="2886"/>
                <a:ext cx="680" cy="68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Line 19"/>
              <p:cNvSpPr>
                <a:spLocks noChangeShapeType="1"/>
              </p:cNvSpPr>
              <p:nvPr/>
            </p:nvSpPr>
            <p:spPr bwMode="auto">
              <a:xfrm>
                <a:off x="4921" y="2205"/>
                <a:ext cx="0" cy="136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489" name="Line 21"/>
            <p:cNvSpPr>
              <a:spLocks noChangeShapeType="1"/>
            </p:cNvSpPr>
            <p:nvPr/>
          </p:nvSpPr>
          <p:spPr bwMode="auto">
            <a:xfrm>
              <a:off x="4694" y="2432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Line 22"/>
            <p:cNvSpPr>
              <a:spLocks noChangeShapeType="1"/>
            </p:cNvSpPr>
            <p:nvPr/>
          </p:nvSpPr>
          <p:spPr bwMode="auto">
            <a:xfrm>
              <a:off x="4422" y="2704"/>
              <a:ext cx="49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23"/>
            <p:cNvSpPr>
              <a:spLocks noChangeShapeType="1"/>
            </p:cNvSpPr>
            <p:nvPr/>
          </p:nvSpPr>
          <p:spPr bwMode="auto">
            <a:xfrm>
              <a:off x="4558" y="2568"/>
              <a:ext cx="36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24"/>
            <p:cNvSpPr>
              <a:spLocks noChangeShapeType="1"/>
            </p:cNvSpPr>
            <p:nvPr/>
          </p:nvSpPr>
          <p:spPr bwMode="auto">
            <a:xfrm>
              <a:off x="4286" y="2840"/>
              <a:ext cx="63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25"/>
            <p:cNvSpPr>
              <a:spLocks noChangeShapeType="1"/>
            </p:cNvSpPr>
            <p:nvPr/>
          </p:nvSpPr>
          <p:spPr bwMode="auto">
            <a:xfrm>
              <a:off x="4694" y="3340"/>
              <a:ext cx="227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26"/>
            <p:cNvSpPr>
              <a:spLocks noChangeShapeType="1"/>
            </p:cNvSpPr>
            <p:nvPr/>
          </p:nvSpPr>
          <p:spPr bwMode="auto">
            <a:xfrm>
              <a:off x="4422" y="3067"/>
              <a:ext cx="499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Line 27"/>
            <p:cNvSpPr>
              <a:spLocks noChangeShapeType="1"/>
            </p:cNvSpPr>
            <p:nvPr/>
          </p:nvSpPr>
          <p:spPr bwMode="auto">
            <a:xfrm>
              <a:off x="4558" y="3203"/>
              <a:ext cx="363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28"/>
            <p:cNvSpPr>
              <a:spLocks noChangeShapeType="1"/>
            </p:cNvSpPr>
            <p:nvPr/>
          </p:nvSpPr>
          <p:spPr bwMode="auto">
            <a:xfrm>
              <a:off x="4286" y="2940"/>
              <a:ext cx="635" cy="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1342" name="Line 30"/>
          <p:cNvSpPr>
            <a:spLocks noChangeShapeType="1"/>
          </p:cNvSpPr>
          <p:nvPr/>
        </p:nvSpPr>
        <p:spPr bwMode="auto">
          <a:xfrm>
            <a:off x="6300788" y="3933825"/>
            <a:ext cx="21590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3" name="Line 31"/>
          <p:cNvSpPr>
            <a:spLocks noChangeShapeType="1"/>
          </p:cNvSpPr>
          <p:nvPr/>
        </p:nvSpPr>
        <p:spPr bwMode="auto">
          <a:xfrm>
            <a:off x="6300788" y="5157788"/>
            <a:ext cx="2159000" cy="0"/>
          </a:xfrm>
          <a:prstGeom prst="line">
            <a:avLst/>
          </a:prstGeom>
          <a:noFill/>
          <a:ln w="57150">
            <a:solidFill>
              <a:schemeClr val="accent2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133456" y="4652863"/>
          <a:ext cx="404812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4" name="Equation" r:id="rId5" imgW="2387600" imgH="774700" progId="Equation.DSMT4">
                  <p:embed/>
                </p:oleObj>
              </mc:Choice>
              <mc:Fallback>
                <p:oleObj name="Equation" r:id="rId5" imgW="2387600" imgH="774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456" y="4652863"/>
                        <a:ext cx="404812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2" grpId="0" animBg="1"/>
      <p:bldP spid="1413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258888" y="476672"/>
            <a:ext cx="353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600" dirty="0">
                <a:latin typeface="宋体" panose="02010600030101010101" pitchFamily="2" charset="-122"/>
              </a:rPr>
              <a:t>-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1 &lt; </a:t>
            </a:r>
            <a:r>
              <a: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&lt; 1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/>
        </p:nvGraphicFramePr>
        <p:xfrm>
          <a:off x="1824038" y="1642269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4" name="Equation" r:id="rId1" imgW="2387600" imgH="863600" progId="Equation.3">
                  <p:embed/>
                </p:oleObj>
              </mc:Choice>
              <mc:Fallback>
                <p:oleObj name="Equation" r:id="rId1" imgW="2387600" imgH="863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642269"/>
                        <a:ext cx="147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4" name="Object 6"/>
          <p:cNvGraphicFramePr>
            <a:graphicFrameLocks noChangeAspect="1"/>
          </p:cNvGraphicFramePr>
          <p:nvPr/>
        </p:nvGraphicFramePr>
        <p:xfrm>
          <a:off x="3348038" y="1413669"/>
          <a:ext cx="152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5" name="Equation" r:id="rId3" imgW="2476500" imgH="1676400" progId="Equation.3">
                  <p:embed/>
                </p:oleObj>
              </mc:Choice>
              <mc:Fallback>
                <p:oleObj name="Equation" r:id="rId3" imgW="2476500" imgH="167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413669"/>
                        <a:ext cx="152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4932363" y="1124744"/>
          <a:ext cx="3455987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6" name="公式" r:id="rId5" imgW="2286000" imgH="990600" progId="Equation.3">
                  <p:embed/>
                </p:oleObj>
              </mc:Choice>
              <mc:Fallback>
                <p:oleObj name="公式" r:id="rId5" imgW="2286000" imgH="990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124744"/>
                        <a:ext cx="3455987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Text Box 8"/>
          <p:cNvSpPr txBox="1">
            <a:spLocks noChangeArrowheads="1"/>
          </p:cNvSpPr>
          <p:nvPr/>
        </p:nvSpPr>
        <p:spPr bwMode="auto">
          <a:xfrm>
            <a:off x="1219200" y="2780928"/>
            <a:ext cx="330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0 &lt;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&lt; 1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时，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0537" name="Object 9"/>
          <p:cNvGraphicFramePr>
            <a:graphicFrameLocks noChangeAspect="1"/>
          </p:cNvGraphicFramePr>
          <p:nvPr/>
        </p:nvGraphicFramePr>
        <p:xfrm>
          <a:off x="3492500" y="3873128"/>
          <a:ext cx="1524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7" name="Equation" r:id="rId7" imgW="2476500" imgH="1676400" progId="Equation.3">
                  <p:embed/>
                </p:oleObj>
              </mc:Choice>
              <mc:Fallback>
                <p:oleObj name="Equation" r:id="rId7" imgW="2476500" imgH="167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73128"/>
                        <a:ext cx="1524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38" name="Object 10"/>
          <p:cNvGraphicFramePr>
            <a:graphicFrameLocks noChangeAspect="1"/>
          </p:cNvGraphicFramePr>
          <p:nvPr/>
        </p:nvGraphicFramePr>
        <p:xfrm>
          <a:off x="1927225" y="4101728"/>
          <a:ext cx="1473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8" name="Equation" r:id="rId9" imgW="2387600" imgH="863600" progId="Equation.3">
                  <p:embed/>
                </p:oleObj>
              </mc:Choice>
              <mc:Fallback>
                <p:oleObj name="Equation" r:id="rId9" imgW="2387600" imgH="863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101728"/>
                        <a:ext cx="1473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0" name="Object 12"/>
          <p:cNvGraphicFramePr>
            <a:graphicFrameLocks noChangeAspect="1"/>
          </p:cNvGraphicFramePr>
          <p:nvPr/>
        </p:nvGraphicFramePr>
        <p:xfrm>
          <a:off x="5148263" y="3584203"/>
          <a:ext cx="2957512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99" name="公式" r:id="rId11" imgW="1943100" imgH="952500" progId="Equation.3">
                  <p:embed/>
                </p:oleObj>
              </mc:Choice>
              <mc:Fallback>
                <p:oleObj name="公式" r:id="rId11" imgW="1943100" imgH="95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584203"/>
                        <a:ext cx="2957512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84213" y="230138"/>
            <a:ext cx="7704211" cy="2334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1043608" y="260648"/>
            <a:ext cx="605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13.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已知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X, Y 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的概率密度为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1619870" y="1052811"/>
          <a:ext cx="5688013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3" name="公式" r:id="rId1" imgW="3683000" imgH="736600" progId="Equation.3">
                  <p:embed/>
                </p:oleObj>
              </mc:Choice>
              <mc:Fallback>
                <p:oleObj name="公式" r:id="rId1" imgW="36830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870" y="1052811"/>
                        <a:ext cx="5688013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1259508" y="2780011"/>
            <a:ext cx="45656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求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en-US" altLang="zh-CN" sz="3600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3600">
                <a:latin typeface="Times New Roman" panose="02020603050405020304" pitchFamily="18" charset="0"/>
                <a:ea typeface="楷体_GB2312" pitchFamily="49" charset="-122"/>
              </a:rPr>
              <a:t>证明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r>
              <a:rPr kumimoji="1" lang="en-US" altLang="zh-CN" sz="36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1835770" y="3500736"/>
          <a:ext cx="352901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4" name="公式" r:id="rId3" imgW="2197100" imgH="482600" progId="Equation.3">
                  <p:embed/>
                </p:oleObj>
              </mc:Choice>
              <mc:Fallback>
                <p:oleObj name="公式" r:id="rId3" imgW="21971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70" y="3500736"/>
                        <a:ext cx="3529013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6731620" y="3716636"/>
          <a:ext cx="987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5" name="公式" r:id="rId5" imgW="571500" imgH="228600" progId="Equation.3">
                  <p:embed/>
                </p:oleObj>
              </mc:Choice>
              <mc:Fallback>
                <p:oleObj name="公式" r:id="rId5" imgW="5715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620" y="3716636"/>
                        <a:ext cx="987425" cy="4572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AutoShape 12"/>
          <p:cNvSpPr>
            <a:spLocks noChangeArrowheads="1"/>
          </p:cNvSpPr>
          <p:nvPr/>
        </p:nvSpPr>
        <p:spPr bwMode="auto">
          <a:xfrm>
            <a:off x="5652120" y="3788073"/>
            <a:ext cx="792163" cy="360363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utoUpdateAnimBg="0"/>
      <p:bldP spid="225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187450" y="188640"/>
            <a:ext cx="448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dirty="0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由图知边缘密度为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9274" name="Object 10"/>
          <p:cNvGraphicFramePr>
            <a:graphicFrameLocks noChangeAspect="1"/>
          </p:cNvGraphicFramePr>
          <p:nvPr/>
        </p:nvGraphicFramePr>
        <p:xfrm>
          <a:off x="1258888" y="908720"/>
          <a:ext cx="460851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8" name="Equation" r:id="rId1" imgW="6477000" imgH="1752600" progId="Equation.3">
                  <p:embed/>
                </p:oleObj>
              </mc:Choice>
              <mc:Fallback>
                <p:oleObj name="Equation" r:id="rId1" imgW="6477000" imgH="175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908720"/>
                        <a:ext cx="460851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5" name="Object 11"/>
          <p:cNvGraphicFramePr>
            <a:graphicFrameLocks noChangeAspect="1"/>
          </p:cNvGraphicFramePr>
          <p:nvPr/>
        </p:nvGraphicFramePr>
        <p:xfrm>
          <a:off x="1258888" y="2276872"/>
          <a:ext cx="4681537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9" name="公式" r:id="rId3" imgW="2540000" imgH="736600" progId="Equation.3">
                  <p:embed/>
                </p:oleObj>
              </mc:Choice>
              <mc:Fallback>
                <p:oleObj name="公式" r:id="rId3" imgW="2540000" imgH="736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276872"/>
                        <a:ext cx="4681537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6" name="Text Box 12"/>
          <p:cNvSpPr txBox="1">
            <a:spLocks noChangeArrowheads="1"/>
          </p:cNvSpPr>
          <p:nvPr/>
        </p:nvSpPr>
        <p:spPr bwMode="auto">
          <a:xfrm>
            <a:off x="1258888" y="3883273"/>
            <a:ext cx="11541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anose="02020603050405020304" pitchFamily="18" charset="0"/>
                <a:ea typeface="楷体_GB2312" pitchFamily="49" charset="-122"/>
              </a:rPr>
              <a:t>显然</a:t>
            </a:r>
            <a:endParaRPr kumimoji="1" lang="zh-CN" altLang="en-US" sz="36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39277" name="Object 13"/>
          <p:cNvGraphicFramePr>
            <a:graphicFrameLocks noChangeAspect="1"/>
          </p:cNvGraphicFramePr>
          <p:nvPr/>
        </p:nvGraphicFramePr>
        <p:xfrm>
          <a:off x="2484438" y="3861048"/>
          <a:ext cx="39592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0" name="公式" r:id="rId5" imgW="2184400" imgH="292100" progId="Equation.3">
                  <p:embed/>
                </p:oleObj>
              </mc:Choice>
              <mc:Fallback>
                <p:oleObj name="公式" r:id="rId5" imgW="2184400" imgH="292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861048"/>
                        <a:ext cx="3959225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8" name="Text Box 14"/>
          <p:cNvSpPr txBox="1">
            <a:spLocks noChangeArrowheads="1"/>
          </p:cNvSpPr>
          <p:nvPr/>
        </p:nvSpPr>
        <p:spPr bwMode="auto">
          <a:xfrm>
            <a:off x="1331913" y="4819898"/>
            <a:ext cx="346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en-US" altLang="zh-CN" sz="3600" i="1">
                <a:latin typeface="Times New Roman" panose="02020603050405020304" pitchFamily="18" charset="0"/>
                <a:ea typeface="楷体_GB2312" pitchFamily="49" charset="-122"/>
              </a:rPr>
              <a:t>X ,Y </a:t>
            </a:r>
            <a:r>
              <a:rPr kumimoji="1" lang="zh-CN" altLang="en-US" sz="3600">
                <a:latin typeface="Times New Roman" panose="02020603050405020304" pitchFamily="18" charset="0"/>
                <a:ea typeface="楷体_GB2312" pitchFamily="49" charset="-122"/>
              </a:rPr>
              <a:t>相互独立</a:t>
            </a:r>
            <a:endParaRPr kumimoji="1" lang="zh-CN" altLang="en-US" sz="36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3560" name="Group 17"/>
          <p:cNvGrpSpPr/>
          <p:nvPr/>
        </p:nvGrpSpPr>
        <p:grpSpPr bwMode="auto">
          <a:xfrm>
            <a:off x="6227763" y="693465"/>
            <a:ext cx="2743200" cy="3121025"/>
            <a:chOff x="4032" y="572"/>
            <a:chExt cx="1728" cy="1966"/>
          </a:xfrm>
        </p:grpSpPr>
        <p:sp>
          <p:nvSpPr>
            <p:cNvPr id="23561" name="Line 5"/>
            <p:cNvSpPr>
              <a:spLocks noChangeShapeType="1"/>
            </p:cNvSpPr>
            <p:nvPr/>
          </p:nvSpPr>
          <p:spPr bwMode="auto">
            <a:xfrm>
              <a:off x="4032" y="1842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2" name="Line 6"/>
            <p:cNvSpPr>
              <a:spLocks noChangeShapeType="1"/>
            </p:cNvSpPr>
            <p:nvPr/>
          </p:nvSpPr>
          <p:spPr bwMode="auto">
            <a:xfrm flipV="1">
              <a:off x="4512" y="618"/>
              <a:ext cx="0" cy="1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3" name="Rectangle 7" descr="宽上对角线"/>
            <p:cNvSpPr>
              <a:spLocks noChangeArrowheads="1"/>
            </p:cNvSpPr>
            <p:nvPr/>
          </p:nvSpPr>
          <p:spPr bwMode="auto">
            <a:xfrm>
              <a:off x="4513" y="1071"/>
              <a:ext cx="816" cy="771"/>
            </a:xfrm>
            <a:prstGeom prst="rect">
              <a:avLst/>
            </a:prstGeom>
            <a:pattFill prst="wdUpDiag">
              <a:fgClr>
                <a:srgbClr val="FFFF00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4" name="Text Box 8"/>
            <p:cNvSpPr txBox="1">
              <a:spLocks noChangeArrowheads="1"/>
            </p:cNvSpPr>
            <p:nvPr/>
          </p:nvSpPr>
          <p:spPr bwMode="auto">
            <a:xfrm>
              <a:off x="5126" y="1830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65" name="Text Box 9"/>
            <p:cNvSpPr txBox="1">
              <a:spLocks noChangeArrowheads="1"/>
            </p:cNvSpPr>
            <p:nvPr/>
          </p:nvSpPr>
          <p:spPr bwMode="auto">
            <a:xfrm>
              <a:off x="4176" y="906"/>
              <a:ext cx="2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66" name="Line 15"/>
            <p:cNvSpPr>
              <a:spLocks noChangeShapeType="1"/>
            </p:cNvSpPr>
            <p:nvPr/>
          </p:nvSpPr>
          <p:spPr bwMode="auto">
            <a:xfrm>
              <a:off x="4921" y="572"/>
              <a:ext cx="0" cy="192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67" name="Line 16"/>
            <p:cNvSpPr>
              <a:spLocks noChangeShapeType="1"/>
            </p:cNvSpPr>
            <p:nvPr/>
          </p:nvSpPr>
          <p:spPr bwMode="auto">
            <a:xfrm>
              <a:off x="4128" y="1480"/>
              <a:ext cx="1632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6" grpId="0" autoUpdateAnimBg="0"/>
      <p:bldP spid="1392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82" name="Object 2"/>
          <p:cNvGraphicFramePr>
            <a:graphicFrameLocks noChangeAspect="1"/>
          </p:cNvGraphicFramePr>
          <p:nvPr/>
        </p:nvGraphicFramePr>
        <p:xfrm>
          <a:off x="611560" y="332656"/>
          <a:ext cx="7777163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3" name="公式" r:id="rId1" imgW="3175000" imgH="673100" progId="Equation.3">
                  <p:embed/>
                </p:oleObj>
              </mc:Choice>
              <mc:Fallback>
                <p:oleObj name="公式" r:id="rId1" imgW="3175000" imgH="673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32656"/>
                        <a:ext cx="7777163" cy="16033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3" name="Object 3"/>
          <p:cNvGraphicFramePr>
            <a:graphicFrameLocks noChangeAspect="1"/>
          </p:cNvGraphicFramePr>
          <p:nvPr/>
        </p:nvGraphicFramePr>
        <p:xfrm>
          <a:off x="970856" y="2204864"/>
          <a:ext cx="4826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4" name="公式" r:id="rId3" imgW="2120900" imgH="215900" progId="Equation.3">
                  <p:embed/>
                </p:oleObj>
              </mc:Choice>
              <mc:Fallback>
                <p:oleObj name="公式" r:id="rId3" imgW="21209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56" y="2204864"/>
                        <a:ext cx="48260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6084193" y="2235033"/>
          <a:ext cx="1655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5" name="公式" r:id="rId5" imgW="774065" imgH="203200" progId="Equation.3">
                  <p:embed/>
                </p:oleObj>
              </mc:Choice>
              <mc:Fallback>
                <p:oleObj name="公式" r:id="rId5" imgW="774065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93" y="2235033"/>
                        <a:ext cx="16557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970856" y="2852564"/>
          <a:ext cx="56181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6" name="公式" r:id="rId7" imgW="2565400" imgH="215900" progId="Equation.3">
                  <p:embed/>
                </p:oleObj>
              </mc:Choice>
              <mc:Fallback>
                <p:oleObj name="公式" r:id="rId7" imgW="25654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56" y="2852564"/>
                        <a:ext cx="56181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970856" y="3501852"/>
          <a:ext cx="41052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7" name="公式" r:id="rId9" imgW="1853565" imgH="215900" progId="Equation.3">
                  <p:embed/>
                </p:oleObj>
              </mc:Choice>
              <mc:Fallback>
                <p:oleObj name="公式" r:id="rId9" imgW="18535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56" y="3501852"/>
                        <a:ext cx="41052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4212531" y="4076527"/>
          <a:ext cx="3816350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8" name="公式" r:id="rId11" imgW="1586865" imgH="254000" progId="Equation.3">
                  <p:embed/>
                </p:oleObj>
              </mc:Choice>
              <mc:Fallback>
                <p:oleObj name="公式" r:id="rId11" imgW="1586865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531" y="4076527"/>
                        <a:ext cx="3816350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8" name="Object 8"/>
          <p:cNvGraphicFramePr>
            <a:graphicFrameLocks noChangeAspect="1"/>
          </p:cNvGraphicFramePr>
          <p:nvPr/>
        </p:nvGraphicFramePr>
        <p:xfrm>
          <a:off x="970856" y="4076527"/>
          <a:ext cx="32496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29" name="公式" r:id="rId13" imgW="1397000" imgH="241300" progId="Equation.3">
                  <p:embed/>
                </p:oleObj>
              </mc:Choice>
              <mc:Fallback>
                <p:oleObj name="公式" r:id="rId13" imgW="13970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856" y="4076527"/>
                        <a:ext cx="32496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89" name="Object 9"/>
          <p:cNvGraphicFramePr>
            <a:graphicFrameLocks noChangeAspect="1"/>
          </p:cNvGraphicFramePr>
          <p:nvPr/>
        </p:nvGraphicFramePr>
        <p:xfrm>
          <a:off x="1404243" y="4581352"/>
          <a:ext cx="18732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0" name="公式" r:id="rId15" imgW="774065" imgH="431800" progId="Equation.3">
                  <p:embed/>
                </p:oleObj>
              </mc:Choice>
              <mc:Fallback>
                <p:oleObj name="公式" r:id="rId15" imgW="774065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243" y="4581352"/>
                        <a:ext cx="18732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5868293" y="4870277"/>
          <a:ext cx="2232025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1" name="公式" r:id="rId17" imgW="914400" imgH="342900" progId="Equation.3">
                  <p:embed/>
                </p:oleObj>
              </mc:Choice>
              <mc:Fallback>
                <p:oleObj name="公式" r:id="rId17" imgW="914400" imgH="342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293" y="4870277"/>
                        <a:ext cx="2232025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1" name="Object 11"/>
          <p:cNvGraphicFramePr>
            <a:graphicFrameLocks noChangeAspect="1"/>
          </p:cNvGraphicFramePr>
          <p:nvPr/>
        </p:nvGraphicFramePr>
        <p:xfrm>
          <a:off x="3995936" y="4770785"/>
          <a:ext cx="18002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2" name="公式" r:id="rId19" imgW="723900" imgH="355600" progId="Equation.3">
                  <p:embed/>
                </p:oleObj>
              </mc:Choice>
              <mc:Fallback>
                <p:oleObj name="公式" r:id="rId19" imgW="723900" imgH="35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4770785"/>
                        <a:ext cx="18002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189" y="188640"/>
            <a:ext cx="8208267" cy="47525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684089" y="332656"/>
          <a:ext cx="78295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1" name="Equation" r:id="rId1" imgW="3390900" imgH="254000" progId="Equation.DSMT4">
                  <p:embed/>
                </p:oleObj>
              </mc:Choice>
              <mc:Fallback>
                <p:oleObj name="Equation" r:id="rId1" imgW="33909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89" y="332656"/>
                        <a:ext cx="78295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631622" y="758701"/>
          <a:ext cx="7370921" cy="330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2" name="Document" r:id="rId3" imgW="6189980" imgH="2761615" progId="Word.Document.8">
                  <p:embed/>
                </p:oleObj>
              </mc:Choice>
              <mc:Fallback>
                <p:oleObj name="Document" r:id="rId3" imgW="6189980" imgH="276161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22" y="758701"/>
                        <a:ext cx="7370921" cy="330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49" name="Object 5"/>
          <p:cNvGraphicFramePr>
            <a:graphicFrameLocks noChangeAspect="1"/>
          </p:cNvGraphicFramePr>
          <p:nvPr/>
        </p:nvGraphicFramePr>
        <p:xfrm>
          <a:off x="458664" y="3645024"/>
          <a:ext cx="8010525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3" name="Equation" r:id="rId5" imgW="3213100" imgH="457200" progId="Equation.DSMT4">
                  <p:embed/>
                </p:oleObj>
              </mc:Choice>
              <mc:Fallback>
                <p:oleObj name="Equation" r:id="rId5" imgW="3213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64" y="3645024"/>
                        <a:ext cx="8010525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0" name="Object 2"/>
          <p:cNvGraphicFramePr>
            <a:graphicFrameLocks noChangeAspect="1"/>
          </p:cNvGraphicFramePr>
          <p:nvPr/>
        </p:nvGraphicFramePr>
        <p:xfrm>
          <a:off x="322263" y="331788"/>
          <a:ext cx="8312150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7" name="Document" r:id="rId1" imgW="7626350" imgH="3443605" progId="Word.Document.8">
                  <p:embed/>
                </p:oleObj>
              </mc:Choice>
              <mc:Fallback>
                <p:oleObj name="Document" r:id="rId1" imgW="7626350" imgH="34436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31788"/>
                        <a:ext cx="8312150" cy="376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1" name="Object 3"/>
          <p:cNvGraphicFramePr>
            <a:graphicFrameLocks noChangeAspect="1"/>
          </p:cNvGraphicFramePr>
          <p:nvPr/>
        </p:nvGraphicFramePr>
        <p:xfrm>
          <a:off x="179512" y="3665538"/>
          <a:ext cx="32940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8" name="Equation" r:id="rId3" imgW="33832800" imgH="5181600" progId="Equation.DSMT4">
                  <p:embed/>
                </p:oleObj>
              </mc:Choice>
              <mc:Fallback>
                <p:oleObj name="Equation" r:id="rId3" imgW="33832800" imgH="5181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665538"/>
                        <a:ext cx="32940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2" name="Object 4"/>
          <p:cNvGraphicFramePr>
            <a:graphicFrameLocks noChangeAspect="1"/>
          </p:cNvGraphicFramePr>
          <p:nvPr/>
        </p:nvGraphicFramePr>
        <p:xfrm>
          <a:off x="3421063" y="3551238"/>
          <a:ext cx="19796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69" name="Equation" r:id="rId5" imgW="17068800" imgH="5791200" progId="Equation.DSMT4">
                  <p:embed/>
                </p:oleObj>
              </mc:Choice>
              <mc:Fallback>
                <p:oleObj name="Equation" r:id="rId5" imgW="17068800" imgH="57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3551238"/>
                        <a:ext cx="1979612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3" name="Object 5"/>
          <p:cNvGraphicFramePr>
            <a:graphicFrameLocks noChangeAspect="1"/>
          </p:cNvGraphicFramePr>
          <p:nvPr/>
        </p:nvGraphicFramePr>
        <p:xfrm>
          <a:off x="5377781" y="3626606"/>
          <a:ext cx="27797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0" name="Equation" r:id="rId7" imgW="27127200" imgH="6096000" progId="Equation.DSMT4">
                  <p:embed/>
                </p:oleObj>
              </mc:Choice>
              <mc:Fallback>
                <p:oleObj name="Equation" r:id="rId7" imgW="27127200" imgH="609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781" y="3626606"/>
                        <a:ext cx="27797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467544" y="188640"/>
          <a:ext cx="7123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1" name="Equation" r:id="rId9" imgW="3200400" imgH="215900" progId="Equation.DSMT4">
                  <p:embed/>
                </p:oleObj>
              </mc:Choice>
              <mc:Fallback>
                <p:oleObj name="Equation" r:id="rId9" imgW="32004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0"/>
                        <a:ext cx="71231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114050" y="4262437"/>
          <a:ext cx="28654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2" name="Equation" r:id="rId11" imgW="29565600" imgH="9448800" progId="Equation.DSMT4">
                  <p:embed/>
                </p:oleObj>
              </mc:Choice>
              <mc:Fallback>
                <p:oleObj name="Equation" r:id="rId11" imgW="29565600" imgH="944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50" y="4262437"/>
                        <a:ext cx="2865437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7703566" y="4235450"/>
          <a:ext cx="14049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3" name="Equation" r:id="rId13" imgW="13716000" imgH="9448800" progId="Equation.DSMT4">
                  <p:embed/>
                </p:oleObj>
              </mc:Choice>
              <mc:Fallback>
                <p:oleObj name="Equation" r:id="rId13" imgW="13716000" imgH="944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3566" y="4235450"/>
                        <a:ext cx="140493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07504" y="5246281"/>
          <a:ext cx="28336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4" name="Equation" r:id="rId15" imgW="30784800" imgH="9448800" progId="Equation.DSMT4">
                  <p:embed/>
                </p:oleObj>
              </mc:Choice>
              <mc:Fallback>
                <p:oleObj name="Equation" r:id="rId15" imgW="30784800" imgH="944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246281"/>
                        <a:ext cx="2833688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7740352" y="5468160"/>
          <a:ext cx="131127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5" name="Equation" r:id="rId17" imgW="12801600" imgH="4267200" progId="Equation.DSMT4">
                  <p:embed/>
                </p:oleObj>
              </mc:Choice>
              <mc:Fallback>
                <p:oleObj name="Equation" r:id="rId17" imgW="12801600" imgH="426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352" y="5468160"/>
                        <a:ext cx="131127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5868144" y="4260825"/>
          <a:ext cx="18859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6" name="Equation" r:id="rId19" imgW="837565" imgH="431800" progId="Equation.DSMT4">
                  <p:embed/>
                </p:oleObj>
              </mc:Choice>
              <mc:Fallback>
                <p:oleObj name="Equation" r:id="rId19" imgW="837565" imgH="431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260825"/>
                        <a:ext cx="18859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987824" y="4509120"/>
          <a:ext cx="2952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7" name="公式" r:id="rId21" imgW="1256665" imgH="203200" progId="Equation.3">
                  <p:embed/>
                </p:oleObj>
              </mc:Choice>
              <mc:Fallback>
                <p:oleObj name="公式" r:id="rId21" imgW="1256665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509120"/>
                        <a:ext cx="29527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/>
        </p:nvGraphicFramePr>
        <p:xfrm>
          <a:off x="5796136" y="5229200"/>
          <a:ext cx="1966913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8" name="Equation" r:id="rId23" imgW="888365" imgH="431800" progId="Equation.DSMT4">
                  <p:embed/>
                </p:oleObj>
              </mc:Choice>
              <mc:Fallback>
                <p:oleObj name="Equation" r:id="rId23" imgW="888365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229200"/>
                        <a:ext cx="1966913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2855069" y="5457398"/>
          <a:ext cx="301307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79" name="公式" r:id="rId25" imgW="1269365" imgH="203200" progId="Equation.3">
                  <p:embed/>
                </p:oleObj>
              </mc:Choice>
              <mc:Fallback>
                <p:oleObj name="公式" r:id="rId25" imgW="1269365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069" y="5457398"/>
                        <a:ext cx="301307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685800" y="560388"/>
          <a:ext cx="7783513" cy="358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7" name="Document" r:id="rId1" imgW="7614285" imgH="3501390" progId="Word.Document.8">
                  <p:embed/>
                </p:oleObj>
              </mc:Choice>
              <mc:Fallback>
                <p:oleObj name="Document" r:id="rId1" imgW="7614285" imgH="350139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60388"/>
                        <a:ext cx="7783513" cy="358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19" name="Object 3"/>
          <p:cNvGraphicFramePr>
            <a:graphicFrameLocks noChangeAspect="1"/>
          </p:cNvGraphicFramePr>
          <p:nvPr/>
        </p:nvGraphicFramePr>
        <p:xfrm>
          <a:off x="179512" y="3821472"/>
          <a:ext cx="189706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8" name="公式" r:id="rId3" imgW="711200" imgH="215900" progId="Equation.3">
                  <p:embed/>
                </p:oleObj>
              </mc:Choice>
              <mc:Fallback>
                <p:oleObj name="公式" r:id="rId3" imgW="7112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821472"/>
                        <a:ext cx="1897062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1893888" y="3640138"/>
          <a:ext cx="6892925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9" name="Equation" r:id="rId5" imgW="74066400" imgH="9448800" progId="Equation.DSMT4">
                  <p:embed/>
                </p:oleObj>
              </mc:Choice>
              <mc:Fallback>
                <p:oleObj name="Equation" r:id="rId5" imgW="74066400" imgH="9448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3640138"/>
                        <a:ext cx="6892925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3" name="Object 7"/>
          <p:cNvGraphicFramePr>
            <a:graphicFrameLocks noChangeAspect="1"/>
          </p:cNvGraphicFramePr>
          <p:nvPr/>
        </p:nvGraphicFramePr>
        <p:xfrm>
          <a:off x="755576" y="-27384"/>
          <a:ext cx="7477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0" name="Equation" r:id="rId7" imgW="3403600" imgH="393700" progId="Equation.DSMT4">
                  <p:embed/>
                </p:oleObj>
              </mc:Choice>
              <mc:Fallback>
                <p:oleObj name="Equation" r:id="rId7" imgW="34036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-27384"/>
                        <a:ext cx="74771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251520" y="4437112"/>
          <a:ext cx="57308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91" name="Equation" r:id="rId9" imgW="55168800" imgH="5486400" progId="Equation.DSMT4">
                  <p:embed/>
                </p:oleObj>
              </mc:Choice>
              <mc:Fallback>
                <p:oleObj name="Equation" r:id="rId9" imgW="55168800" imgH="548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437112"/>
                        <a:ext cx="57308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3"/>
          <p:cNvGrpSpPr/>
          <p:nvPr/>
        </p:nvGrpSpPr>
        <p:grpSpPr bwMode="auto">
          <a:xfrm>
            <a:off x="1641763" y="5014337"/>
            <a:ext cx="3628946" cy="1472045"/>
            <a:chOff x="930" y="2542"/>
            <a:chExt cx="2766" cy="1122"/>
          </a:xfrm>
        </p:grpSpPr>
        <p:sp>
          <p:nvSpPr>
            <p:cNvPr id="10" name="Line 4"/>
            <p:cNvSpPr>
              <a:spLocks noChangeShapeType="1"/>
            </p:cNvSpPr>
            <p:nvPr/>
          </p:nvSpPr>
          <p:spPr bwMode="auto">
            <a:xfrm flipV="1">
              <a:off x="930" y="2976"/>
              <a:ext cx="27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1602" y="2664"/>
              <a:ext cx="8" cy="9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123" y="2542"/>
              <a:ext cx="394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endPara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" name="Object 7"/>
            <p:cNvGraphicFramePr>
              <a:graphicFrameLocks noChangeAspect="1"/>
            </p:cNvGraphicFramePr>
            <p:nvPr/>
          </p:nvGraphicFramePr>
          <p:xfrm>
            <a:off x="1973" y="2614"/>
            <a:ext cx="1227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2" name="Equation" r:id="rId11" imgW="1041400" imgH="279400" progId="Equation.DSMT4">
                    <p:embed/>
                  </p:oleObj>
                </mc:Choice>
                <mc:Fallback>
                  <p:oleObj name="Equation" r:id="rId11" imgW="1041400" imgH="279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614"/>
                          <a:ext cx="1227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1066" y="3113"/>
              <a:ext cx="394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 dirty="0"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en-US" altLang="zh-CN" sz="3600" i="1" dirty="0">
                  <a:latin typeface="Times New Roman" panose="02020603050405020304" pitchFamily="18" charset="0"/>
                  <a:ea typeface="楷体_GB2312" pitchFamily="49" charset="-122"/>
                </a:rPr>
                <a:t>       </a:t>
              </a:r>
              <a:endParaRPr kumimoji="1" lang="en-US" altLang="zh-CN" sz="36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1927" y="2976"/>
            <a:ext cx="1368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93" name="Equation" r:id="rId13" imgW="1168400" imgH="596900" progId="Equation.DSMT4">
                    <p:embed/>
                  </p:oleObj>
                </mc:Choice>
                <mc:Fallback>
                  <p:oleObj name="Equation" r:id="rId13" imgW="1168400" imgH="5969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976"/>
                          <a:ext cx="1368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4213" y="116632"/>
            <a:ext cx="7704211" cy="46805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972047" y="439911"/>
            <a:ext cx="7488237" cy="126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它们的</a:t>
            </a:r>
            <a:endParaRPr lang="zh-CN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密度函数分别为</a:t>
            </a:r>
            <a:endParaRPr lang="zh-CN" altLang="en-US" sz="3200">
              <a:cs typeface="Times New Roman" panose="02020603050405020304" pitchFamily="18" charset="0"/>
            </a:endParaRPr>
          </a:p>
          <a:p>
            <a:r>
              <a:rPr lang="zh-CN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              </a:t>
            </a:r>
            <a:endParaRPr lang="zh-CN" altLang="en-US" sz="120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1835647" y="1598786"/>
          <a:ext cx="426402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59" name="公式" r:id="rId1" imgW="1333500" imgH="990600" progId="Equation.3">
                  <p:embed/>
                </p:oleObj>
              </mc:Choice>
              <mc:Fallback>
                <p:oleObj name="公式" r:id="rId1" imgW="13335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47" y="1598786"/>
                        <a:ext cx="4264025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827584" y="4119736"/>
          <a:ext cx="7316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0" name="公式" r:id="rId3" imgW="2933700" imgH="215900" progId="Equation.3">
                  <p:embed/>
                </p:oleObj>
              </mc:Choice>
              <mc:Fallback>
                <p:oleObj name="公式" r:id="rId3" imgW="29337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119736"/>
                        <a:ext cx="73167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0" y="252613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65891" name="Object 3"/>
          <p:cNvGraphicFramePr>
            <a:graphicFrameLocks noChangeAspect="1"/>
          </p:cNvGraphicFramePr>
          <p:nvPr/>
        </p:nvGraphicFramePr>
        <p:xfrm>
          <a:off x="1169988" y="1265238"/>
          <a:ext cx="74517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5" name="Equation" r:id="rId1" imgW="66751200" imgH="11582400" progId="Equation.DSMT4">
                  <p:embed/>
                </p:oleObj>
              </mc:Choice>
              <mc:Fallback>
                <p:oleObj name="Equation" r:id="rId1" imgW="66751200" imgH="115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265238"/>
                        <a:ext cx="7451725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1331640" y="476672"/>
            <a:ext cx="558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/>
              <a:t>因为随机变量 </a:t>
            </a:r>
            <a:r>
              <a:rPr lang="en-US" altLang="zh-CN" sz="3200" i="1">
                <a:latin typeface="Times New Roman" panose="02020603050405020304" pitchFamily="18" charset="0"/>
              </a:rPr>
              <a:t>X </a:t>
            </a:r>
            <a:r>
              <a:rPr lang="zh-CN" altLang="en-US" sz="3200"/>
              <a:t>和 </a:t>
            </a:r>
            <a:r>
              <a:rPr lang="en-US" altLang="zh-CN" sz="3200" i="1">
                <a:latin typeface="Times New Roman" panose="02020603050405020304" pitchFamily="18" charset="0"/>
              </a:rPr>
              <a:t>Y </a:t>
            </a:r>
            <a:r>
              <a:rPr lang="zh-CN" altLang="en-US" sz="3200"/>
              <a:t>相互独立</a:t>
            </a:r>
            <a:endParaRPr lang="zh-CN" altLang="en-US" sz="3200"/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1403350" y="2778547"/>
          <a:ext cx="5761038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6" name="公式" r:id="rId3" imgW="2095500" imgH="419100" progId="Equation.3">
                  <p:embed/>
                </p:oleObj>
              </mc:Choice>
              <mc:Fallback>
                <p:oleObj name="公式" r:id="rId3" imgW="20955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78547"/>
                        <a:ext cx="5761038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4" name="Object 6"/>
          <p:cNvGraphicFramePr>
            <a:graphicFrameLocks noChangeAspect="1"/>
          </p:cNvGraphicFramePr>
          <p:nvPr/>
        </p:nvGraphicFramePr>
        <p:xfrm>
          <a:off x="1331913" y="4723235"/>
          <a:ext cx="6192837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7" name="公式" r:id="rId5" imgW="2171700" imgH="457200" progId="Equation.3">
                  <p:embed/>
                </p:oleObj>
              </mc:Choice>
              <mc:Fallback>
                <p:oleObj name="公式" r:id="rId5" imgW="21717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723235"/>
                        <a:ext cx="6192837" cy="12906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258888" y="3931072"/>
            <a:ext cx="2622550" cy="579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或者由独立性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179512" y="116632"/>
            <a:ext cx="6453187" cy="2292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250875" y="116632"/>
          <a:ext cx="6170613" cy="229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3" name="Equation" r:id="rId1" imgW="4279900" imgH="1574800" progId="Equation.DSMT4">
                  <p:embed/>
                </p:oleObj>
              </mc:Choice>
              <mc:Fallback>
                <p:oleObj name="Equation" r:id="rId1" imgW="4279900" imgH="157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75" y="116632"/>
                        <a:ext cx="6170613" cy="229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6" name="Object 4"/>
          <p:cNvGraphicFramePr>
            <a:graphicFrameLocks noChangeAspect="1"/>
          </p:cNvGraphicFramePr>
          <p:nvPr/>
        </p:nvGraphicFramePr>
        <p:xfrm>
          <a:off x="107504" y="2636912"/>
          <a:ext cx="6408737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4" name="公式" r:id="rId3" imgW="4216400" imgH="2260600" progId="Equation.3">
                  <p:embed/>
                </p:oleObj>
              </mc:Choice>
              <mc:Fallback>
                <p:oleObj name="公式" r:id="rId3" imgW="4216400" imgH="226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36912"/>
                        <a:ext cx="6408737" cy="349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/>
          <p:nvPr/>
        </p:nvGrpSpPr>
        <p:grpSpPr bwMode="auto">
          <a:xfrm>
            <a:off x="6012160" y="1844824"/>
            <a:ext cx="3036888" cy="2978150"/>
            <a:chOff x="3696" y="1071"/>
            <a:chExt cx="1913" cy="1876"/>
          </a:xfrm>
        </p:grpSpPr>
        <p:grpSp>
          <p:nvGrpSpPr>
            <p:cNvPr id="31750" name="Group 5"/>
            <p:cNvGrpSpPr/>
            <p:nvPr/>
          </p:nvGrpSpPr>
          <p:grpSpPr bwMode="auto">
            <a:xfrm>
              <a:off x="3696" y="1071"/>
              <a:ext cx="1905" cy="1723"/>
              <a:chOff x="3470" y="2069"/>
              <a:chExt cx="1905" cy="1723"/>
            </a:xfrm>
          </p:grpSpPr>
          <p:sp>
            <p:nvSpPr>
              <p:cNvPr id="31753" name="Line 6"/>
              <p:cNvSpPr>
                <a:spLocks noChangeShapeType="1"/>
              </p:cNvSpPr>
              <p:nvPr/>
            </p:nvSpPr>
            <p:spPr bwMode="auto">
              <a:xfrm>
                <a:off x="3470" y="3475"/>
                <a:ext cx="190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4" name="Line 7"/>
              <p:cNvSpPr>
                <a:spLocks noChangeShapeType="1"/>
              </p:cNvSpPr>
              <p:nvPr/>
            </p:nvSpPr>
            <p:spPr bwMode="auto">
              <a:xfrm flipH="1" flipV="1">
                <a:off x="3787" y="2069"/>
                <a:ext cx="0" cy="172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755" name="Line 8"/>
              <p:cNvSpPr>
                <a:spLocks noChangeShapeType="1"/>
              </p:cNvSpPr>
              <p:nvPr/>
            </p:nvSpPr>
            <p:spPr bwMode="auto">
              <a:xfrm>
                <a:off x="3606" y="2432"/>
                <a:ext cx="1344" cy="1246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1756" name="Object 9"/>
              <p:cNvGraphicFramePr>
                <a:graphicFrameLocks noChangeAspect="1"/>
              </p:cNvGraphicFramePr>
              <p:nvPr/>
            </p:nvGraphicFramePr>
            <p:xfrm>
              <a:off x="3651" y="3521"/>
              <a:ext cx="133" cy="1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5" name="公式" r:id="rId5" imgW="190500" imgH="228600" progId="Equation.3">
                      <p:embed/>
                    </p:oleObj>
                  </mc:Choice>
                  <mc:Fallback>
                    <p:oleObj name="公式" r:id="rId5" imgW="190500" imgH="2286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3521"/>
                            <a:ext cx="133" cy="1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7" name="Object 10"/>
              <p:cNvGraphicFramePr>
                <a:graphicFrameLocks noChangeAspect="1"/>
              </p:cNvGraphicFramePr>
              <p:nvPr/>
            </p:nvGraphicFramePr>
            <p:xfrm>
              <a:off x="4656" y="3552"/>
              <a:ext cx="7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6" name="公式" r:id="rId7" imgW="88900" imgH="215900" progId="Equation.3">
                      <p:embed/>
                    </p:oleObj>
                  </mc:Choice>
                  <mc:Fallback>
                    <p:oleObj name="公式" r:id="rId7" imgW="88900" imgH="2159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3552"/>
                            <a:ext cx="7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58" name="Object 11"/>
              <p:cNvGraphicFramePr>
                <a:graphicFrameLocks noChangeAspect="1"/>
              </p:cNvGraphicFramePr>
              <p:nvPr/>
            </p:nvGraphicFramePr>
            <p:xfrm>
              <a:off x="3606" y="2568"/>
              <a:ext cx="77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167" name="公式" r:id="rId9" imgW="88900" imgH="215900" progId="Equation.3">
                      <p:embed/>
                    </p:oleObj>
                  </mc:Choice>
                  <mc:Fallback>
                    <p:oleObj name="公式" r:id="rId9" imgW="88900" imgH="2159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2568"/>
                            <a:ext cx="77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59" name="Line 12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907" cy="907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0" name="Line 13"/>
              <p:cNvSpPr>
                <a:spLocks noChangeShapeType="1"/>
              </p:cNvSpPr>
              <p:nvPr/>
            </p:nvSpPr>
            <p:spPr bwMode="auto">
              <a:xfrm>
                <a:off x="3781" y="3203"/>
                <a:ext cx="136" cy="1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1" name="Line 14"/>
              <p:cNvSpPr>
                <a:spLocks noChangeShapeType="1"/>
              </p:cNvSpPr>
              <p:nvPr/>
            </p:nvSpPr>
            <p:spPr bwMode="auto">
              <a:xfrm>
                <a:off x="3787" y="3040"/>
                <a:ext cx="204" cy="20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762" name="Line 15"/>
              <p:cNvSpPr>
                <a:spLocks noChangeShapeType="1"/>
              </p:cNvSpPr>
              <p:nvPr/>
            </p:nvSpPr>
            <p:spPr bwMode="auto">
              <a:xfrm>
                <a:off x="3781" y="2876"/>
                <a:ext cx="295" cy="2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51" name="Text Box 16"/>
            <p:cNvSpPr txBox="1">
              <a:spLocks noChangeArrowheads="1"/>
            </p:cNvSpPr>
            <p:nvPr/>
          </p:nvSpPr>
          <p:spPr bwMode="auto">
            <a:xfrm>
              <a:off x="4921" y="1389"/>
              <a:ext cx="4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C00000"/>
                  </a:solidFill>
                  <a:latin typeface="Times New Roman" panose="02020603050405020304" pitchFamily="18" charset="0"/>
                </a:rPr>
                <a:t>x=y</a:t>
              </a:r>
              <a:endPara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52" name="Text Box 17"/>
            <p:cNvSpPr txBox="1">
              <a:spLocks noChangeArrowheads="1"/>
            </p:cNvSpPr>
            <p:nvPr/>
          </p:nvSpPr>
          <p:spPr bwMode="auto">
            <a:xfrm>
              <a:off x="4967" y="2659"/>
              <a:ext cx="6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i="1">
                  <a:solidFill>
                    <a:srgbClr val="00B050"/>
                  </a:solidFill>
                  <a:latin typeface="Times New Roman" panose="02020603050405020304" pitchFamily="18" charset="0"/>
                </a:rPr>
                <a:t>x+y=</a:t>
              </a:r>
              <a:r>
                <a:rPr lang="en-US" altLang="zh-CN" sz="2400">
                  <a:solidFill>
                    <a:srgbClr val="00B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526016" y="2878208"/>
            <a:ext cx="576000" cy="57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4213" y="260648"/>
            <a:ext cx="7704211" cy="46705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985838" y="476250"/>
          <a:ext cx="721042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Equation" r:id="rId1" imgW="71018400" imgH="43891200" progId="Equation.DSMT4">
                  <p:embed/>
                </p:oleObj>
              </mc:Choice>
              <mc:Fallback>
                <p:oleObj name="Equation" r:id="rId1" imgW="71018400" imgH="4389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76250"/>
                        <a:ext cx="7210425" cy="445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0" y="246251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0290" name="Object 2"/>
          <p:cNvGraphicFramePr>
            <a:graphicFrameLocks noChangeAspect="1"/>
          </p:cNvGraphicFramePr>
          <p:nvPr/>
        </p:nvGraphicFramePr>
        <p:xfrm>
          <a:off x="1547813" y="260648"/>
          <a:ext cx="61912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19" name="公式" r:id="rId1" imgW="1778000" imgH="330200" progId="Equation.3">
                  <p:embed/>
                </p:oleObj>
              </mc:Choice>
              <mc:Fallback>
                <p:oleObj name="公式" r:id="rId1" imgW="1778000" imgH="330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0648"/>
                        <a:ext cx="6191250" cy="9271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997075" y="4293096"/>
          <a:ext cx="4859338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0" name="公式" r:id="rId3" imgW="1688465" imgH="584200" progId="Equation.3">
                  <p:embed/>
                </p:oleObj>
              </mc:Choice>
              <mc:Fallback>
                <p:oleObj name="公式" r:id="rId3" imgW="1688465" imgH="584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4293096"/>
                        <a:ext cx="4859338" cy="16811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1565275" y="1340768"/>
          <a:ext cx="5651500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Equation" r:id="rId5" imgW="47548800" imgH="18288000" progId="Equation.DSMT4">
                  <p:embed/>
                </p:oleObj>
              </mc:Choice>
              <mc:Fallback>
                <p:oleObj name="Equation" r:id="rId5" imgW="47548800" imgH="18288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340768"/>
                        <a:ext cx="5651500" cy="217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7"/>
          <p:cNvGraphicFramePr>
            <a:graphicFrameLocks noChangeAspect="1"/>
          </p:cNvGraphicFramePr>
          <p:nvPr/>
        </p:nvGraphicFramePr>
        <p:xfrm>
          <a:off x="1619250" y="3573016"/>
          <a:ext cx="31146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公式" r:id="rId7" imgW="1091565" imgH="215900" progId="Equation.3">
                  <p:embed/>
                </p:oleObj>
              </mc:Choice>
              <mc:Fallback>
                <p:oleObj name="公式" r:id="rId7" imgW="109156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73016"/>
                        <a:ext cx="31146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187450" y="2061865"/>
          <a:ext cx="6477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8" name="公式" r:id="rId1" imgW="342900" imgH="279400" progId="Equation.3">
                  <p:embed/>
                </p:oleObj>
              </mc:Choice>
              <mc:Fallback>
                <p:oleObj name="公式" r:id="rId1" imgW="3429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1865"/>
                        <a:ext cx="6477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1157288" y="188640"/>
          <a:ext cx="7334250" cy="171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9" name="Equation" r:id="rId3" imgW="3098800" imgH="723900" progId="Equation.DSMT4">
                  <p:embed/>
                </p:oleObj>
              </mc:Choice>
              <mc:Fallback>
                <p:oleObj name="Equation" r:id="rId3" imgW="30988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88640"/>
                        <a:ext cx="7334250" cy="1716088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2051050" y="1988840"/>
          <a:ext cx="3241675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0" name="公式" r:id="rId5" imgW="1333500" imgH="457200" progId="Equation.3">
                  <p:embed/>
                </p:oleObj>
              </mc:Choice>
              <mc:Fallback>
                <p:oleObj name="公式" r:id="rId5" imgW="13335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8840"/>
                        <a:ext cx="3241675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/>
          <p:cNvGraphicFramePr>
            <a:graphicFrameLocks noChangeAspect="1"/>
          </p:cNvGraphicFramePr>
          <p:nvPr/>
        </p:nvGraphicFramePr>
        <p:xfrm>
          <a:off x="2051050" y="3141365"/>
          <a:ext cx="31686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1" name="公式" r:id="rId7" imgW="1256665" imgH="482600" progId="Equation.3">
                  <p:embed/>
                </p:oleObj>
              </mc:Choice>
              <mc:Fallback>
                <p:oleObj name="公式" r:id="rId7" imgW="1256665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41365"/>
                        <a:ext cx="31686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1258888" y="4438353"/>
          <a:ext cx="55451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2" name="公式" r:id="rId9" imgW="2070100" imgH="215900" progId="Equation.3">
                  <p:embed/>
                </p:oleObj>
              </mc:Choice>
              <mc:Fallback>
                <p:oleObj name="公式" r:id="rId9" imgW="20701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438353"/>
                        <a:ext cx="55451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/>
          <p:cNvGraphicFramePr>
            <a:graphicFrameLocks noChangeAspect="1"/>
          </p:cNvGraphicFramePr>
          <p:nvPr/>
        </p:nvGraphicFramePr>
        <p:xfrm>
          <a:off x="2411413" y="4941590"/>
          <a:ext cx="431958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03" name="公式" r:id="rId11" imgW="1676400" imgH="469900" progId="Equation.3">
                  <p:embed/>
                </p:oleObj>
              </mc:Choice>
              <mc:Fallback>
                <p:oleObj name="公式" r:id="rId11" imgW="16764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41590"/>
                        <a:ext cx="4319587" cy="121761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39552" y="2133172"/>
            <a:ext cx="3714799" cy="648424"/>
            <a:chOff x="339" y="1417"/>
            <a:chExt cx="2491" cy="527"/>
          </a:xfrm>
        </p:grpSpPr>
        <p:graphicFrame>
          <p:nvGraphicFramePr>
            <p:cNvPr id="35883" name="Object 3"/>
            <p:cNvGraphicFramePr>
              <a:graphicFrameLocks noChangeAspect="1"/>
            </p:cNvGraphicFramePr>
            <p:nvPr/>
          </p:nvGraphicFramePr>
          <p:xfrm>
            <a:off x="339" y="1455"/>
            <a:ext cx="137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1" name="Equation" r:id="rId1" imgW="17678400" imgH="5181600" progId="Equation.DSMT4">
                    <p:embed/>
                  </p:oleObj>
                </mc:Choice>
                <mc:Fallback>
                  <p:oleObj name="Equation" r:id="rId1" imgW="17678400" imgH="5181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" y="1455"/>
                          <a:ext cx="1378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84" name="Object 4"/>
            <p:cNvGraphicFramePr>
              <a:graphicFrameLocks noChangeAspect="1"/>
            </p:cNvGraphicFramePr>
            <p:nvPr/>
          </p:nvGraphicFramePr>
          <p:xfrm>
            <a:off x="1739" y="1417"/>
            <a:ext cx="1091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2" name="公式" r:id="rId3" imgW="609600" imgH="215900" progId="Equation.3">
                    <p:embed/>
                  </p:oleObj>
                </mc:Choice>
                <mc:Fallback>
                  <p:oleObj name="公式" r:id="rId3" imgW="609600" imgH="215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" y="1417"/>
                          <a:ext cx="1091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539552" y="2780928"/>
          <a:ext cx="24844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3" name="Equation" r:id="rId5" imgW="22860000" imgH="5181600" progId="Equation.DSMT4">
                  <p:embed/>
                </p:oleObj>
              </mc:Choice>
              <mc:Fallback>
                <p:oleObj name="Equation" r:id="rId5" imgW="22860000" imgH="518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780928"/>
                        <a:ext cx="24844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7"/>
          <p:cNvGraphicFramePr>
            <a:graphicFrameLocks noChangeAspect="1"/>
          </p:cNvGraphicFramePr>
          <p:nvPr/>
        </p:nvGraphicFramePr>
        <p:xfrm>
          <a:off x="2195513" y="116632"/>
          <a:ext cx="410527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4" name="公式" r:id="rId7" imgW="1536700" imgH="469900" progId="Equation.3">
                  <p:embed/>
                </p:oleObj>
              </mc:Choice>
              <mc:Fallback>
                <p:oleObj name="公式" r:id="rId7" imgW="15367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16632"/>
                        <a:ext cx="4105275" cy="1262063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/>
          <p:cNvGraphicFramePr>
            <a:graphicFrameLocks noChangeAspect="1"/>
          </p:cNvGraphicFramePr>
          <p:nvPr/>
        </p:nvGraphicFramePr>
        <p:xfrm>
          <a:off x="2627313" y="1556495"/>
          <a:ext cx="32400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45" name="公式" r:id="rId9" imgW="1651000" imgH="228600" progId="Equation.3">
                  <p:embed/>
                </p:oleObj>
              </mc:Choice>
              <mc:Fallback>
                <p:oleObj name="公式" r:id="rId9" imgW="1651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56495"/>
                        <a:ext cx="324008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/>
          <p:nvPr/>
        </p:nvGrpSpPr>
        <p:grpSpPr bwMode="auto">
          <a:xfrm>
            <a:off x="6227763" y="1399333"/>
            <a:ext cx="2667000" cy="2528888"/>
            <a:chOff x="3984" y="951"/>
            <a:chExt cx="1680" cy="1593"/>
          </a:xfrm>
        </p:grpSpPr>
        <p:sp>
          <p:nvSpPr>
            <p:cNvPr id="35859" name="Line 10"/>
            <p:cNvSpPr>
              <a:spLocks noChangeShapeType="1"/>
            </p:cNvSpPr>
            <p:nvPr/>
          </p:nvSpPr>
          <p:spPr bwMode="auto">
            <a:xfrm>
              <a:off x="3984" y="2112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0" name="Line 11"/>
            <p:cNvSpPr>
              <a:spLocks noChangeShapeType="1"/>
            </p:cNvSpPr>
            <p:nvPr/>
          </p:nvSpPr>
          <p:spPr bwMode="auto">
            <a:xfrm flipV="1">
              <a:off x="4320" y="960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1" name="Line 12"/>
            <p:cNvSpPr>
              <a:spLocks noChangeShapeType="1"/>
            </p:cNvSpPr>
            <p:nvPr/>
          </p:nvSpPr>
          <p:spPr bwMode="auto">
            <a:xfrm>
              <a:off x="4752" y="960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62" name="Line 13"/>
            <p:cNvSpPr>
              <a:spLocks noChangeShapeType="1"/>
            </p:cNvSpPr>
            <p:nvPr/>
          </p:nvSpPr>
          <p:spPr bwMode="auto">
            <a:xfrm flipV="1">
              <a:off x="4176" y="1248"/>
              <a:ext cx="1008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3" name="Object 14"/>
            <p:cNvGraphicFramePr>
              <a:graphicFrameLocks noChangeAspect="1"/>
            </p:cNvGraphicFramePr>
            <p:nvPr/>
          </p:nvGraphicFramePr>
          <p:xfrm>
            <a:off x="5449" y="2160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6" name="公式" r:id="rId11" imgW="114300" imgH="127000" progId="Equation.3">
                    <p:embed/>
                  </p:oleObj>
                </mc:Choice>
                <mc:Fallback>
                  <p:oleObj name="公式" r:id="rId11" imgW="114300" imgH="127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" y="2160"/>
                          <a:ext cx="129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4" name="Object 15"/>
            <p:cNvGraphicFramePr>
              <a:graphicFrameLocks noChangeAspect="1"/>
            </p:cNvGraphicFramePr>
            <p:nvPr/>
          </p:nvGraphicFramePr>
          <p:xfrm>
            <a:off x="4153" y="951"/>
            <a:ext cx="167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7" name="Equation" r:id="rId13" imgW="2743200" imgH="3048000" progId="Equation.DSMT4">
                    <p:embed/>
                  </p:oleObj>
                </mc:Choice>
                <mc:Fallback>
                  <p:oleObj name="Equation" r:id="rId13" imgW="2743200" imgH="3048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951"/>
                          <a:ext cx="167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16"/>
            <p:cNvGraphicFramePr>
              <a:graphicFrameLocks noChangeAspect="1"/>
            </p:cNvGraphicFramePr>
            <p:nvPr/>
          </p:nvGraphicFramePr>
          <p:xfrm>
            <a:off x="5136" y="1200"/>
            <a:ext cx="528" cy="1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8" name="公式" r:id="rId15" imgW="495300" imgH="152400" progId="Equation.3">
                    <p:embed/>
                  </p:oleObj>
                </mc:Choice>
                <mc:Fallback>
                  <p:oleObj name="公式" r:id="rId15" imgW="495300" imgH="152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200"/>
                          <a:ext cx="528" cy="1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17"/>
            <p:cNvGraphicFramePr>
              <a:graphicFrameLocks noChangeAspect="1"/>
            </p:cNvGraphicFramePr>
            <p:nvPr/>
          </p:nvGraphicFramePr>
          <p:xfrm>
            <a:off x="4357" y="2160"/>
            <a:ext cx="10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49" name="公式" r:id="rId17" imgW="114300" imgH="152400" progId="Equation.3">
                    <p:embed/>
                  </p:oleObj>
                </mc:Choice>
                <mc:Fallback>
                  <p:oleObj name="公式" r:id="rId17" imgW="114300" imgH="152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7" y="2160"/>
                          <a:ext cx="107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18"/>
            <p:cNvGraphicFramePr>
              <a:graphicFrameLocks noChangeAspect="1"/>
            </p:cNvGraphicFramePr>
            <p:nvPr/>
          </p:nvGraphicFramePr>
          <p:xfrm>
            <a:off x="4793" y="2168"/>
            <a:ext cx="8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0" name="公式" r:id="rId19" imgW="88900" imgH="139700" progId="Equation.3">
                    <p:embed/>
                  </p:oleObj>
                </mc:Choice>
                <mc:Fallback>
                  <p:oleObj name="公式" r:id="rId19" imgW="88900" imgH="1397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2168"/>
                          <a:ext cx="8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8" name="Object 19"/>
            <p:cNvGraphicFramePr>
              <a:graphicFrameLocks noChangeAspect="1"/>
            </p:cNvGraphicFramePr>
            <p:nvPr/>
          </p:nvGraphicFramePr>
          <p:xfrm>
            <a:off x="4224" y="1584"/>
            <a:ext cx="8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1" name="公式" r:id="rId21" imgW="88900" imgH="139700" progId="Equation.3">
                    <p:embed/>
                  </p:oleObj>
                </mc:Choice>
                <mc:Fallback>
                  <p:oleObj name="公式" r:id="rId21" imgW="88900" imgH="139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84"/>
                          <a:ext cx="8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9" name="Line 20"/>
            <p:cNvSpPr>
              <a:spLocks noChangeShapeType="1"/>
            </p:cNvSpPr>
            <p:nvPr/>
          </p:nvSpPr>
          <p:spPr bwMode="auto">
            <a:xfrm>
              <a:off x="4320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0" name="Line 21"/>
            <p:cNvSpPr>
              <a:spLocks noChangeShapeType="1"/>
            </p:cNvSpPr>
            <p:nvPr/>
          </p:nvSpPr>
          <p:spPr bwMode="auto">
            <a:xfrm>
              <a:off x="4320" y="1968"/>
              <a:ext cx="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1" name="Line 22"/>
            <p:cNvSpPr>
              <a:spLocks noChangeShapeType="1"/>
            </p:cNvSpPr>
            <p:nvPr/>
          </p:nvSpPr>
          <p:spPr bwMode="auto">
            <a:xfrm>
              <a:off x="4320" y="1824"/>
              <a:ext cx="28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2" name="Line 23"/>
            <p:cNvSpPr>
              <a:spLocks noChangeShapeType="1"/>
            </p:cNvSpPr>
            <p:nvPr/>
          </p:nvSpPr>
          <p:spPr bwMode="auto">
            <a:xfrm>
              <a:off x="4320" y="1728"/>
              <a:ext cx="384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3" name="Line 24"/>
            <p:cNvSpPr>
              <a:spLocks noChangeShapeType="1"/>
            </p:cNvSpPr>
            <p:nvPr/>
          </p:nvSpPr>
          <p:spPr bwMode="auto">
            <a:xfrm>
              <a:off x="4320" y="1872"/>
              <a:ext cx="240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4" name="Line 25"/>
            <p:cNvSpPr>
              <a:spLocks noChangeShapeType="1"/>
            </p:cNvSpPr>
            <p:nvPr/>
          </p:nvSpPr>
          <p:spPr bwMode="auto">
            <a:xfrm>
              <a:off x="4320" y="1776"/>
              <a:ext cx="33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26"/>
            <p:cNvSpPr>
              <a:spLocks noChangeShapeType="1"/>
            </p:cNvSpPr>
            <p:nvPr/>
          </p:nvSpPr>
          <p:spPr bwMode="auto">
            <a:xfrm>
              <a:off x="4320" y="1920"/>
              <a:ext cx="192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27"/>
            <p:cNvSpPr>
              <a:spLocks noChangeShapeType="1"/>
            </p:cNvSpPr>
            <p:nvPr/>
          </p:nvSpPr>
          <p:spPr bwMode="auto">
            <a:xfrm>
              <a:off x="4320" y="2016"/>
              <a:ext cx="96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Line 28"/>
            <p:cNvSpPr>
              <a:spLocks noChangeShapeType="1"/>
            </p:cNvSpPr>
            <p:nvPr/>
          </p:nvSpPr>
          <p:spPr bwMode="auto">
            <a:xfrm>
              <a:off x="4416" y="1968"/>
              <a:ext cx="4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29"/>
            <p:cNvSpPr>
              <a:spLocks noChangeShapeType="1"/>
            </p:cNvSpPr>
            <p:nvPr/>
          </p:nvSpPr>
          <p:spPr bwMode="auto">
            <a:xfrm>
              <a:off x="4656" y="1008"/>
              <a:ext cx="0" cy="67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Line 30"/>
            <p:cNvSpPr>
              <a:spLocks noChangeShapeType="1"/>
            </p:cNvSpPr>
            <p:nvPr/>
          </p:nvSpPr>
          <p:spPr bwMode="auto">
            <a:xfrm>
              <a:off x="4560" y="105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Line 31"/>
            <p:cNvSpPr>
              <a:spLocks noChangeShapeType="1"/>
            </p:cNvSpPr>
            <p:nvPr/>
          </p:nvSpPr>
          <p:spPr bwMode="auto">
            <a:xfrm>
              <a:off x="4480" y="1008"/>
              <a:ext cx="0" cy="67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Line 32"/>
            <p:cNvSpPr>
              <a:spLocks noChangeShapeType="1"/>
            </p:cNvSpPr>
            <p:nvPr/>
          </p:nvSpPr>
          <p:spPr bwMode="auto">
            <a:xfrm>
              <a:off x="4400" y="1008"/>
              <a:ext cx="0" cy="67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Line 33"/>
            <p:cNvSpPr>
              <a:spLocks noChangeShapeType="1"/>
            </p:cNvSpPr>
            <p:nvPr/>
          </p:nvSpPr>
          <p:spPr bwMode="auto">
            <a:xfrm>
              <a:off x="4568" y="1008"/>
              <a:ext cx="0" cy="672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4"/>
          <p:cNvGrpSpPr/>
          <p:nvPr/>
        </p:nvGrpSpPr>
        <p:grpSpPr bwMode="auto">
          <a:xfrm>
            <a:off x="539552" y="3284984"/>
            <a:ext cx="6599082" cy="1346359"/>
            <a:chOff x="864" y="2360"/>
            <a:chExt cx="3779" cy="771"/>
          </a:xfrm>
        </p:grpSpPr>
        <p:graphicFrame>
          <p:nvGraphicFramePr>
            <p:cNvPr id="35856" name="Object 35"/>
            <p:cNvGraphicFramePr>
              <a:graphicFrameLocks noChangeAspect="1"/>
            </p:cNvGraphicFramePr>
            <p:nvPr/>
          </p:nvGraphicFramePr>
          <p:xfrm>
            <a:off x="864" y="2360"/>
            <a:ext cx="1928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2" name="公式" r:id="rId22" imgW="1180465" imgH="469900" progId="Equation.3">
                    <p:embed/>
                  </p:oleObj>
                </mc:Choice>
                <mc:Fallback>
                  <p:oleObj name="公式" r:id="rId22" imgW="1180465" imgH="4699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360"/>
                          <a:ext cx="1928" cy="7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7" name="Object 36"/>
            <p:cNvGraphicFramePr>
              <a:graphicFrameLocks noChangeAspect="1"/>
            </p:cNvGraphicFramePr>
            <p:nvPr/>
          </p:nvGraphicFramePr>
          <p:xfrm>
            <a:off x="3874" y="2592"/>
            <a:ext cx="76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3" name="公式" r:id="rId24" imgW="520700" imgH="203200" progId="Equation.3">
                    <p:embed/>
                  </p:oleObj>
                </mc:Choice>
                <mc:Fallback>
                  <p:oleObj name="公式" r:id="rId24" imgW="520700" imgH="203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4" y="2592"/>
                          <a:ext cx="769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8" name="Object 37"/>
            <p:cNvGraphicFramePr>
              <a:graphicFrameLocks noChangeAspect="1"/>
            </p:cNvGraphicFramePr>
            <p:nvPr/>
          </p:nvGraphicFramePr>
          <p:xfrm>
            <a:off x="2841" y="2392"/>
            <a:ext cx="10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4" name="公式" r:id="rId26" imgW="673100" imgH="469900" progId="Equation.3">
                    <p:embed/>
                  </p:oleObj>
                </mc:Choice>
                <mc:Fallback>
                  <p:oleObj name="公式" r:id="rId26" imgW="673100" imgH="4699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2392"/>
                          <a:ext cx="1047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1110" name="Object 38"/>
          <p:cNvGraphicFramePr>
            <a:graphicFrameLocks noChangeAspect="1"/>
          </p:cNvGraphicFramePr>
          <p:nvPr/>
        </p:nvGraphicFramePr>
        <p:xfrm>
          <a:off x="611560" y="4509120"/>
          <a:ext cx="19081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55" name="Equation" r:id="rId28" imgW="17678400" imgH="5181600" progId="Equation.DSMT4">
                  <p:embed/>
                </p:oleObj>
              </mc:Choice>
              <mc:Fallback>
                <p:oleObj name="Equation" r:id="rId28" imgW="17678400" imgH="5181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09120"/>
                        <a:ext cx="19081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9"/>
          <p:cNvGrpSpPr/>
          <p:nvPr/>
        </p:nvGrpSpPr>
        <p:grpSpPr bwMode="auto">
          <a:xfrm>
            <a:off x="539552" y="4941168"/>
            <a:ext cx="6972776" cy="1408001"/>
            <a:chOff x="1172" y="3291"/>
            <a:chExt cx="3630" cy="733"/>
          </a:xfrm>
        </p:grpSpPr>
        <p:graphicFrame>
          <p:nvGraphicFramePr>
            <p:cNvPr id="35853" name="Object 40"/>
            <p:cNvGraphicFramePr>
              <a:graphicFrameLocks noChangeAspect="1"/>
            </p:cNvGraphicFramePr>
            <p:nvPr/>
          </p:nvGraphicFramePr>
          <p:xfrm>
            <a:off x="1172" y="3305"/>
            <a:ext cx="1497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6" name="公式" r:id="rId30" imgW="1040765" imgH="469900" progId="Equation.3">
                    <p:embed/>
                  </p:oleObj>
                </mc:Choice>
                <mc:Fallback>
                  <p:oleObj name="公式" r:id="rId30" imgW="1040765" imgH="4699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3305"/>
                          <a:ext cx="1497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4" name="Object 41"/>
            <p:cNvGraphicFramePr>
              <a:graphicFrameLocks noChangeAspect="1"/>
            </p:cNvGraphicFramePr>
            <p:nvPr/>
          </p:nvGraphicFramePr>
          <p:xfrm>
            <a:off x="3683" y="3461"/>
            <a:ext cx="111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7" name="公式" r:id="rId32" imgW="748665" imgH="203200" progId="Equation.3">
                    <p:embed/>
                  </p:oleObj>
                </mc:Choice>
                <mc:Fallback>
                  <p:oleObj name="公式" r:id="rId32" imgW="748665" imgH="203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3461"/>
                          <a:ext cx="1119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5" name="Object 42"/>
            <p:cNvGraphicFramePr>
              <a:graphicFrameLocks noChangeAspect="1"/>
            </p:cNvGraphicFramePr>
            <p:nvPr/>
          </p:nvGraphicFramePr>
          <p:xfrm>
            <a:off x="2671" y="3291"/>
            <a:ext cx="1047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8" name="公式" r:id="rId34" imgW="673100" imgH="469900" progId="Equation.3">
                    <p:embed/>
                  </p:oleObj>
                </mc:Choice>
                <mc:Fallback>
                  <p:oleObj name="公式" r:id="rId34" imgW="673100" imgH="4699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3291"/>
                          <a:ext cx="1047" cy="7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116" name="Line 44"/>
          <p:cNvSpPr>
            <a:spLocks noChangeShapeType="1"/>
          </p:cNvSpPr>
          <p:nvPr/>
        </p:nvSpPr>
        <p:spPr bwMode="auto">
          <a:xfrm>
            <a:off x="5724525" y="3574207"/>
            <a:ext cx="3168650" cy="0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117" name="Line 45"/>
          <p:cNvSpPr>
            <a:spLocks noChangeShapeType="1"/>
          </p:cNvSpPr>
          <p:nvPr/>
        </p:nvSpPr>
        <p:spPr bwMode="auto">
          <a:xfrm>
            <a:off x="5651500" y="2782045"/>
            <a:ext cx="3168650" cy="0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118" name="Line 46"/>
          <p:cNvSpPr>
            <a:spLocks noChangeShapeType="1"/>
          </p:cNvSpPr>
          <p:nvPr/>
        </p:nvSpPr>
        <p:spPr bwMode="auto">
          <a:xfrm>
            <a:off x="5580063" y="2132757"/>
            <a:ext cx="3168650" cy="0"/>
          </a:xfrm>
          <a:prstGeom prst="line">
            <a:avLst/>
          </a:prstGeom>
          <a:noFill/>
          <a:ln w="57150">
            <a:solidFill>
              <a:schemeClr val="accent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6" grpId="0" animBg="1"/>
      <p:bldP spid="131117" grpId="0" animBg="1"/>
      <p:bldP spid="1311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1187947" y="404664"/>
          <a:ext cx="58991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8" name="公式" r:id="rId1" imgW="2094865" imgH="215900" progId="Equation.3">
                  <p:embed/>
                </p:oleObj>
              </mc:Choice>
              <mc:Fallback>
                <p:oleObj name="公式" r:id="rId1" imgW="2094865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947" y="404664"/>
                        <a:ext cx="5899150" cy="5635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831850" y="1049338"/>
          <a:ext cx="7793038" cy="499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9" name="Document" r:id="rId3" imgW="8170545" imgH="5229860" progId="Word.Document.8">
                  <p:embed/>
                </p:oleObj>
              </mc:Choice>
              <mc:Fallback>
                <p:oleObj name="Document" r:id="rId3" imgW="8170545" imgH="52298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1049338"/>
                        <a:ext cx="7793038" cy="499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1506538" y="1268413"/>
          <a:ext cx="61420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8" name="Equation" r:id="rId1" imgW="64312800" imgH="5181600" progId="Equation.DSMT4">
                  <p:embed/>
                </p:oleObj>
              </mc:Choice>
              <mc:Fallback>
                <p:oleObj name="Equation" r:id="rId1" imgW="64312800" imgH="5181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1268413"/>
                        <a:ext cx="61420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2151063" y="2204864"/>
          <a:ext cx="4479925" cy="17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公式" r:id="rId3" imgW="1866900" imgH="711200" progId="Equation.3">
                  <p:embed/>
                </p:oleObj>
              </mc:Choice>
              <mc:Fallback>
                <p:oleObj name="公式" r:id="rId3" imgW="1866900" imgH="71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2204864"/>
                        <a:ext cx="4479925" cy="17065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84213" y="620688"/>
            <a:ext cx="7920235" cy="37444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4626" name="Object 2"/>
          <p:cNvGraphicFramePr>
            <a:graphicFrameLocks noChangeAspect="1"/>
          </p:cNvGraphicFramePr>
          <p:nvPr/>
        </p:nvGraphicFramePr>
        <p:xfrm>
          <a:off x="755576" y="764704"/>
          <a:ext cx="7697787" cy="359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0" name="Equation" r:id="rId1" imgW="3073400" imgH="1435100" progId="Equation.DSMT4">
                  <p:embed/>
                </p:oleObj>
              </mc:Choice>
              <mc:Fallback>
                <p:oleObj name="Equation" r:id="rId1" imgW="3073400" imgH="1435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764704"/>
                        <a:ext cx="7697787" cy="359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98921" y="116632"/>
            <a:ext cx="5337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串联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107504" y="884242"/>
            <a:ext cx="89289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/>
              <a:t>因为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有一个损坏时，系统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就停止工作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的寿命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 =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min{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 ,Y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},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457575" y="139999"/>
            <a:ext cx="4824413" cy="762000"/>
            <a:chOff x="1066" y="1933"/>
            <a:chExt cx="3039" cy="480"/>
          </a:xfrm>
        </p:grpSpPr>
        <p:sp>
          <p:nvSpPr>
            <p:cNvPr id="38919" name="Line 5"/>
            <p:cNvSpPr>
              <a:spLocks noChangeShapeType="1"/>
            </p:cNvSpPr>
            <p:nvPr/>
          </p:nvSpPr>
          <p:spPr bwMode="auto">
            <a:xfrm>
              <a:off x="1066" y="2058"/>
              <a:ext cx="5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0" name="Rectangle 6"/>
            <p:cNvSpPr>
              <a:spLocks noChangeArrowheads="1"/>
            </p:cNvSpPr>
            <p:nvPr/>
          </p:nvSpPr>
          <p:spPr bwMode="auto">
            <a:xfrm>
              <a:off x="1611" y="1933"/>
              <a:ext cx="778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1" name="Rectangle 7"/>
            <p:cNvSpPr>
              <a:spLocks noChangeArrowheads="1"/>
            </p:cNvSpPr>
            <p:nvPr/>
          </p:nvSpPr>
          <p:spPr bwMode="auto">
            <a:xfrm>
              <a:off x="2936" y="1934"/>
              <a:ext cx="779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22" name="Line 8"/>
            <p:cNvSpPr>
              <a:spLocks noChangeShapeType="1"/>
            </p:cNvSpPr>
            <p:nvPr/>
          </p:nvSpPr>
          <p:spPr bwMode="auto">
            <a:xfrm>
              <a:off x="2391" y="2058"/>
              <a:ext cx="5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3" name="Line 9"/>
            <p:cNvSpPr>
              <a:spLocks noChangeShapeType="1"/>
            </p:cNvSpPr>
            <p:nvPr/>
          </p:nvSpPr>
          <p:spPr bwMode="auto">
            <a:xfrm>
              <a:off x="3715" y="2058"/>
              <a:ext cx="39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924" name="Object 10"/>
            <p:cNvGraphicFramePr>
              <a:graphicFrameLocks noChangeAspect="1"/>
            </p:cNvGraphicFramePr>
            <p:nvPr/>
          </p:nvGraphicFramePr>
          <p:xfrm>
            <a:off x="1884" y="1965"/>
            <a:ext cx="191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6" name="公式" r:id="rId1" imgW="177800" imgH="152400" progId="Equation.3">
                    <p:embed/>
                  </p:oleObj>
                </mc:Choice>
                <mc:Fallback>
                  <p:oleObj name="公式" r:id="rId1" imgW="177800" imgH="1524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1965"/>
                          <a:ext cx="191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5" name="Object 11"/>
            <p:cNvGraphicFramePr>
              <a:graphicFrameLocks noChangeAspect="1"/>
            </p:cNvGraphicFramePr>
            <p:nvPr/>
          </p:nvGraphicFramePr>
          <p:xfrm>
            <a:off x="3287" y="1965"/>
            <a:ext cx="165" cy="1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7" name="公式" r:id="rId3" imgW="152400" imgH="152400" progId="Equation.3">
                    <p:embed/>
                  </p:oleObj>
                </mc:Choice>
                <mc:Fallback>
                  <p:oleObj name="公式" r:id="rId3" imgW="152400" imgH="1524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1965"/>
                          <a:ext cx="165" cy="1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6" name="Object 12"/>
            <p:cNvGraphicFramePr>
              <a:graphicFrameLocks noChangeAspect="1"/>
            </p:cNvGraphicFramePr>
            <p:nvPr/>
          </p:nvGraphicFramePr>
          <p:xfrm>
            <a:off x="1884" y="2213"/>
            <a:ext cx="17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8" name="公式" r:id="rId5" imgW="165100" imgH="215900" progId="Equation.3">
                    <p:embed/>
                  </p:oleObj>
                </mc:Choice>
                <mc:Fallback>
                  <p:oleObj name="公式" r:id="rId5" imgW="165100" imgH="215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2213"/>
                          <a:ext cx="17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7" name="Object 13"/>
            <p:cNvGraphicFramePr>
              <a:graphicFrameLocks noChangeAspect="1"/>
            </p:cNvGraphicFramePr>
            <p:nvPr/>
          </p:nvGraphicFramePr>
          <p:xfrm>
            <a:off x="3248" y="2213"/>
            <a:ext cx="191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89" name="公式" r:id="rId7" imgW="177800" imgH="215900" progId="Equation.3">
                    <p:embed/>
                  </p:oleObj>
                </mc:Choice>
                <mc:Fallback>
                  <p:oleObj name="公式" r:id="rId7" imgW="177800" imgH="215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8" y="2213"/>
                          <a:ext cx="191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662" name="Object 14"/>
          <p:cNvGraphicFramePr>
            <a:graphicFrameLocks noChangeAspect="1"/>
          </p:cNvGraphicFramePr>
          <p:nvPr/>
        </p:nvGraphicFramePr>
        <p:xfrm>
          <a:off x="107504" y="1700808"/>
          <a:ext cx="5329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0" name="公式" r:id="rId9" imgW="2286000" imgH="215900" progId="Equation.3">
                  <p:embed/>
                </p:oleObj>
              </mc:Choice>
              <mc:Fallback>
                <p:oleObj name="公式" r:id="rId9" imgW="2286000" imgH="215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00808"/>
                        <a:ext cx="5329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63" name="Object 15"/>
          <p:cNvGraphicFramePr>
            <a:graphicFrameLocks noChangeAspect="1"/>
          </p:cNvGraphicFramePr>
          <p:nvPr/>
        </p:nvGraphicFramePr>
        <p:xfrm>
          <a:off x="467544" y="2131570"/>
          <a:ext cx="7527544" cy="1153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1" name="Equation" r:id="rId11" imgW="3149600" imgH="482600" progId="Equation.DSMT4">
                  <p:embed/>
                </p:oleObj>
              </mc:Choice>
              <mc:Fallback>
                <p:oleObj name="Equation" r:id="rId11" imgW="31496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1570"/>
                        <a:ext cx="7527544" cy="11534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2513013" y="3424238"/>
          <a:ext cx="47101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2" name="Equation" r:id="rId13" imgW="48768000" imgH="17068800" progId="Equation.DSMT4">
                  <p:embed/>
                </p:oleObj>
              </mc:Choice>
              <mc:Fallback>
                <p:oleObj name="Equation" r:id="rId13" imgW="48768000" imgH="1706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424238"/>
                        <a:ext cx="4710112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2917116" y="5269028"/>
          <a:ext cx="47625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93" name="公式" r:id="rId15" imgW="1905000" imgH="482600" progId="Equation.3">
                  <p:embed/>
                </p:oleObj>
              </mc:Choice>
              <mc:Fallback>
                <p:oleObj name="公式" r:id="rId15" imgW="19050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116" y="5269028"/>
                        <a:ext cx="47625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16066" y="3384664"/>
            <a:ext cx="28321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</a:t>
            </a:r>
            <a:endParaRPr lang="zh-CN" altLang="en-US" sz="2400" b="1" dirty="0"/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0" y="5040848"/>
            <a:ext cx="31566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于是，得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的密度函数</a:t>
            </a:r>
            <a:endParaRPr lang="zh-CN" altLang="en-US" sz="2400" b="1" dirty="0"/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419872" y="125687"/>
            <a:ext cx="4679950" cy="1573187"/>
            <a:chOff x="1534" y="2617"/>
            <a:chExt cx="2415" cy="880"/>
          </a:xfrm>
        </p:grpSpPr>
        <p:sp>
          <p:nvSpPr>
            <p:cNvPr id="40965" name="Rectangle 3"/>
            <p:cNvSpPr>
              <a:spLocks noChangeArrowheads="1"/>
            </p:cNvSpPr>
            <p:nvPr/>
          </p:nvSpPr>
          <p:spPr bwMode="auto">
            <a:xfrm>
              <a:off x="2313" y="2617"/>
              <a:ext cx="778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66" name="Rectangle 4"/>
            <p:cNvSpPr>
              <a:spLocks noChangeArrowheads="1"/>
            </p:cNvSpPr>
            <p:nvPr/>
          </p:nvSpPr>
          <p:spPr bwMode="auto">
            <a:xfrm>
              <a:off x="2313" y="3144"/>
              <a:ext cx="778" cy="2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67" name="Line 5"/>
            <p:cNvSpPr>
              <a:spLocks noChangeShapeType="1"/>
            </p:cNvSpPr>
            <p:nvPr/>
          </p:nvSpPr>
          <p:spPr bwMode="auto">
            <a:xfrm>
              <a:off x="2118" y="2772"/>
              <a:ext cx="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2118" y="3268"/>
              <a:ext cx="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69" name="Line 7"/>
            <p:cNvSpPr>
              <a:spLocks noChangeShapeType="1"/>
            </p:cNvSpPr>
            <p:nvPr/>
          </p:nvSpPr>
          <p:spPr bwMode="auto">
            <a:xfrm>
              <a:off x="2118" y="2772"/>
              <a:ext cx="0" cy="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 flipH="1">
              <a:off x="1534" y="3020"/>
              <a:ext cx="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>
              <a:off x="3092" y="2741"/>
              <a:ext cx="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3092" y="3299"/>
              <a:ext cx="19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3287" y="2741"/>
              <a:ext cx="0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4" name="Line 12"/>
            <p:cNvSpPr>
              <a:spLocks noChangeShapeType="1"/>
            </p:cNvSpPr>
            <p:nvPr/>
          </p:nvSpPr>
          <p:spPr bwMode="auto">
            <a:xfrm>
              <a:off x="3287" y="3020"/>
              <a:ext cx="6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975" name="Object 13"/>
            <p:cNvGraphicFramePr>
              <a:graphicFrameLocks noChangeAspect="1"/>
            </p:cNvGraphicFramePr>
            <p:nvPr/>
          </p:nvGraphicFramePr>
          <p:xfrm>
            <a:off x="2624" y="2679"/>
            <a:ext cx="19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3" name="公式" r:id="rId1" imgW="177800" imgH="165100" progId="Equation.3">
                    <p:embed/>
                  </p:oleObj>
                </mc:Choice>
                <mc:Fallback>
                  <p:oleObj name="公式" r:id="rId1" imgW="177800" imgH="165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679"/>
                          <a:ext cx="191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6" name="Object 14"/>
            <p:cNvGraphicFramePr>
              <a:graphicFrameLocks noChangeAspect="1"/>
            </p:cNvGraphicFramePr>
            <p:nvPr/>
          </p:nvGraphicFramePr>
          <p:xfrm>
            <a:off x="2586" y="3175"/>
            <a:ext cx="15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4" name="公式" r:id="rId3" imgW="139700" imgH="165100" progId="Equation.3">
                    <p:embed/>
                  </p:oleObj>
                </mc:Choice>
                <mc:Fallback>
                  <p:oleObj name="公式" r:id="rId3" imgW="139700" imgH="165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6" y="3175"/>
                          <a:ext cx="15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7" name="Object 15"/>
            <p:cNvGraphicFramePr>
              <a:graphicFrameLocks noChangeAspect="1"/>
            </p:cNvGraphicFramePr>
            <p:nvPr/>
          </p:nvGraphicFramePr>
          <p:xfrm>
            <a:off x="3102" y="2773"/>
            <a:ext cx="17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5" name="公式" r:id="rId5" imgW="165100" imgH="215900" progId="Equation.3">
                    <p:embed/>
                  </p:oleObj>
                </mc:Choice>
                <mc:Fallback>
                  <p:oleObj name="公式" r:id="rId5" imgW="165100" imgH="215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2" y="2773"/>
                          <a:ext cx="17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8" name="Object 16"/>
            <p:cNvGraphicFramePr>
              <a:graphicFrameLocks noChangeAspect="1"/>
            </p:cNvGraphicFramePr>
            <p:nvPr/>
          </p:nvGraphicFramePr>
          <p:xfrm>
            <a:off x="3128" y="3297"/>
            <a:ext cx="19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76" name="公式" r:id="rId7" imgW="177800" imgH="215900" progId="Equation.3">
                    <p:embed/>
                  </p:oleObj>
                </mc:Choice>
                <mc:Fallback>
                  <p:oleObj name="公式" r:id="rId7" imgW="177800" imgH="215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8" y="3297"/>
                          <a:ext cx="19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120764" y="125684"/>
            <a:ext cx="3167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并联的情况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277329" y="1628800"/>
            <a:ext cx="7416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因为当且仅当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都损坏时，系统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才停止工作，所以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的寿命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max{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US" altLang="zh-CN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/>
        </p:nvGraphicFramePr>
        <p:xfrm>
          <a:off x="2483768" y="2636912"/>
          <a:ext cx="6010275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7" name="Equation" r:id="rId9" imgW="53035200" imgH="17068800" progId="Equation.DSMT4">
                  <p:embed/>
                </p:oleObj>
              </mc:Choice>
              <mc:Fallback>
                <p:oleObj name="Equation" r:id="rId9" imgW="53035200" imgH="17068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636912"/>
                        <a:ext cx="6010275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1199331" y="4797152"/>
          <a:ext cx="747712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8" name="公式" r:id="rId11" imgW="2832100" imgH="482600" progId="Equation.3">
                  <p:embed/>
                </p:oleObj>
              </mc:Choice>
              <mc:Fallback>
                <p:oleObj name="公式" r:id="rId11" imgW="28321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331" y="4797152"/>
                        <a:ext cx="7477125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77329" y="4494063"/>
            <a:ext cx="3600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1430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/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的密度函数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520" y="2641892"/>
            <a:ext cx="2546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4" grpId="0"/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5536" y="188640"/>
            <a:ext cx="82032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设</a:t>
            </a:r>
            <a:r>
              <a:rPr lang="zh-CN" altLang="en-US" sz="3200" dirty="0" smtClean="0"/>
              <a:t>随机变量</a:t>
            </a:r>
            <a:r>
              <a:rPr lang="en-US" altLang="zh-CN" sz="3200" dirty="0" smtClean="0"/>
              <a:t>X,Y</a:t>
            </a:r>
            <a:r>
              <a:rPr lang="zh-CN" altLang="en-US" sz="3200" dirty="0" smtClean="0"/>
              <a:t>相互</a:t>
            </a:r>
            <a:r>
              <a:rPr lang="zh-CN" altLang="en-US" sz="3200" dirty="0"/>
              <a:t>独立，且均服从</a:t>
            </a:r>
            <a:r>
              <a:rPr lang="zh-CN" altLang="en-US" sz="3200" dirty="0" smtClean="0"/>
              <a:t>区间</a:t>
            </a:r>
            <a:r>
              <a:rPr lang="en-US" altLang="zh-CN" sz="3200" dirty="0" smtClean="0"/>
              <a:t>[0, 3]</a:t>
            </a:r>
            <a:r>
              <a:rPr lang="zh-CN" altLang="en-US" sz="3200" dirty="0" smtClean="0"/>
              <a:t>上</a:t>
            </a:r>
            <a:r>
              <a:rPr lang="zh-CN" altLang="en-US" sz="3200" dirty="0"/>
              <a:t>的均匀分布，</a:t>
            </a:r>
            <a:r>
              <a:rPr lang="zh-CN" altLang="en-US" sz="3200" dirty="0" smtClean="0"/>
              <a:t>则</a:t>
            </a:r>
            <a:r>
              <a:rPr lang="en-US" altLang="zh-CN" sz="3200" dirty="0" smtClean="0"/>
              <a:t>P{max{X, Y}≤1}=(  )</a:t>
            </a:r>
            <a:endParaRPr lang="zh-CN" altLang="en-US" sz="32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95736" y="2152020"/>
          <a:ext cx="4117567" cy="172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1" name="Equation" r:id="rId1" imgW="38100000" imgH="15849600" progId="Equation.DSMT4">
                  <p:embed/>
                </p:oleObj>
              </mc:Choice>
              <mc:Fallback>
                <p:oleObj name="Equation" r:id="rId1" imgW="38100000" imgH="15849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152020"/>
                        <a:ext cx="4117567" cy="17211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395536" y="1628800"/>
            <a:ext cx="405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 </a:t>
            </a:r>
            <a:r>
              <a:rPr lang="en-US" altLang="zh-CN" sz="2800" dirty="0" smtClean="0"/>
              <a:t>X,Y</a:t>
            </a:r>
            <a:r>
              <a:rPr lang="zh-CN" altLang="en-US" sz="2800" dirty="0" smtClean="0"/>
              <a:t>具有</a:t>
            </a:r>
            <a:r>
              <a:rPr lang="zh-CN" altLang="en-US" sz="2800" dirty="0"/>
              <a:t>相同的概率密度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15994" y="4088950"/>
          <a:ext cx="4969637" cy="56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2" name="Equation" r:id="rId3" imgW="2247900" imgH="254000" progId="Equation.DSMT4">
                  <p:embed/>
                </p:oleObj>
              </mc:Choice>
              <mc:Fallback>
                <p:oleObj name="Equation" r:id="rId3" imgW="22479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94" y="4088950"/>
                        <a:ext cx="4969637" cy="5615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16120" y="4709774"/>
          <a:ext cx="3054487" cy="591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3" name="Equation" r:id="rId5" imgW="1295400" imgH="254000" progId="Equation.DSMT4">
                  <p:embed/>
                </p:oleObj>
              </mc:Choice>
              <mc:Fallback>
                <p:oleObj name="Equation" r:id="rId5" imgW="12954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120" y="4709774"/>
                        <a:ext cx="3054487" cy="5914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059832" y="5049818"/>
          <a:ext cx="4529324" cy="1115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84" name="Equation" r:id="rId7" imgW="1917700" imgH="469900" progId="Equation.DSMT4">
                  <p:embed/>
                </p:oleObj>
              </mc:Choice>
              <mc:Fallback>
                <p:oleObj name="Equation" r:id="rId7" imgW="19177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5049818"/>
                        <a:ext cx="4529324" cy="11154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899592" y="188640"/>
          <a:ext cx="7500938" cy="160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1" name="公式" r:id="rId1" imgW="3149600" imgH="673100" progId="Equation.3">
                  <p:embed/>
                </p:oleObj>
              </mc:Choice>
              <mc:Fallback>
                <p:oleObj name="公式" r:id="rId1" imgW="3149600" imgH="673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88640"/>
                        <a:ext cx="7500938" cy="16033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59" name="Object 3"/>
          <p:cNvGraphicFramePr>
            <a:graphicFrameLocks noChangeAspect="1"/>
          </p:cNvGraphicFramePr>
          <p:nvPr/>
        </p:nvGraphicFramePr>
        <p:xfrm>
          <a:off x="1116063" y="2060848"/>
          <a:ext cx="18732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2" name="公式" r:id="rId3" imgW="634365" imgH="165100" progId="Equation.3">
                  <p:embed/>
                </p:oleObj>
              </mc:Choice>
              <mc:Fallback>
                <p:oleObj name="公式" r:id="rId3" imgW="634365" imgH="165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63" y="2060848"/>
                        <a:ext cx="18732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AutoShape 4"/>
          <p:cNvSpPr>
            <a:spLocks noChangeArrowheads="1"/>
          </p:cNvSpPr>
          <p:nvPr/>
        </p:nvSpPr>
        <p:spPr bwMode="auto">
          <a:xfrm>
            <a:off x="3276650" y="2203723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/>
        </p:nvGraphicFramePr>
        <p:xfrm>
          <a:off x="4500613" y="1844824"/>
          <a:ext cx="136842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3" name="公式" r:id="rId5" imgW="508000" imgH="431800" progId="Equation.3">
                  <p:embed/>
                </p:oleObj>
              </mc:Choice>
              <mc:Fallback>
                <p:oleObj name="公式" r:id="rId5" imgW="5080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613" y="1844824"/>
                        <a:ext cx="136842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2" name="Object 6"/>
          <p:cNvGraphicFramePr>
            <a:graphicFrameLocks noChangeAspect="1"/>
          </p:cNvGraphicFramePr>
          <p:nvPr/>
        </p:nvGraphicFramePr>
        <p:xfrm>
          <a:off x="1116063" y="3212976"/>
          <a:ext cx="5630862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4" name="公式" r:id="rId7" imgW="3556000" imgH="355600" progId="Equation.3">
                  <p:embed/>
                </p:oleObj>
              </mc:Choice>
              <mc:Fallback>
                <p:oleObj name="公式" r:id="rId7" imgW="3556000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63" y="3212976"/>
                        <a:ext cx="5630862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3" name="Object 7"/>
          <p:cNvGraphicFramePr>
            <a:graphicFrameLocks noChangeAspect="1"/>
          </p:cNvGraphicFramePr>
          <p:nvPr/>
        </p:nvGraphicFramePr>
        <p:xfrm>
          <a:off x="1116063" y="4077072"/>
          <a:ext cx="55578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5" name="公式" r:id="rId9" imgW="3492500" imgH="355600" progId="Equation.3">
                  <p:embed/>
                </p:oleObj>
              </mc:Choice>
              <mc:Fallback>
                <p:oleObj name="公式" r:id="rId9" imgW="34925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63" y="4077072"/>
                        <a:ext cx="5557837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4" name="Object 8"/>
          <p:cNvGraphicFramePr>
            <a:graphicFrameLocks noChangeAspect="1"/>
          </p:cNvGraphicFramePr>
          <p:nvPr/>
        </p:nvGraphicFramePr>
        <p:xfrm>
          <a:off x="1187500" y="5013176"/>
          <a:ext cx="5775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56" name="公式" r:id="rId11" imgW="3784600" imgH="279400" progId="Equation.3">
                  <p:embed/>
                </p:oleObj>
              </mc:Choice>
              <mc:Fallback>
                <p:oleObj name="公式" r:id="rId11" imgW="3784600" imgH="279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500" y="5013176"/>
                        <a:ext cx="5775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1974850" y="476672"/>
          <a:ext cx="46116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公式" r:id="rId1" imgW="1637665" imgH="215900" progId="Equation.3">
                  <p:embed/>
                </p:oleObj>
              </mc:Choice>
              <mc:Fallback>
                <p:oleObj name="公式" r:id="rId1" imgW="1637665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76672"/>
                        <a:ext cx="4611688" cy="5635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7" name="Object 3"/>
          <p:cNvGraphicFramePr>
            <a:graphicFrameLocks noChangeAspect="1"/>
          </p:cNvGraphicFramePr>
          <p:nvPr/>
        </p:nvGraphicFramePr>
        <p:xfrm>
          <a:off x="1622425" y="1124744"/>
          <a:ext cx="6045200" cy="489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文档" r:id="rId3" imgW="10528300" imgH="8597900" progId="Word.Document.8">
                  <p:embed/>
                </p:oleObj>
              </mc:Choice>
              <mc:Fallback>
                <p:oleObj name="文档" r:id="rId3" imgW="10528300" imgH="85979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1124744"/>
                        <a:ext cx="6045200" cy="489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4213" y="116632"/>
            <a:ext cx="7704211" cy="3257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971550" y="116632"/>
          <a:ext cx="65770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8" name="公式" r:id="rId1" imgW="4406900" imgH="292100" progId="Equation.3">
                  <p:embed/>
                </p:oleObj>
              </mc:Choice>
              <mc:Fallback>
                <p:oleObj name="公式" r:id="rId1" imgW="44069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6632"/>
                        <a:ext cx="65770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/>
        </p:nvGraphicFramePr>
        <p:xfrm>
          <a:off x="1042988" y="1700808"/>
          <a:ext cx="20875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79" name="公式" r:id="rId3" imgW="1371600" imgH="292100" progId="Equation.3">
                  <p:embed/>
                </p:oleObj>
              </mc:Choice>
              <mc:Fallback>
                <p:oleObj name="公式" r:id="rId3" imgW="1371600" imgH="29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808"/>
                        <a:ext cx="20875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684213" y="3501008"/>
          <a:ext cx="53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" name="公式" r:id="rId5" imgW="342900" imgH="279400" progId="Equation.3">
                  <p:embed/>
                </p:oleObj>
              </mc:Choice>
              <mc:Fallback>
                <p:oleObj name="公式" r:id="rId5" imgW="342900" imgH="279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1008"/>
                        <a:ext cx="533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1331913" y="3501008"/>
          <a:ext cx="4213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1" name="公式" r:id="rId7" imgW="2832100" imgH="292100" progId="Equation.3">
                  <p:embed/>
                </p:oleObj>
              </mc:Choice>
              <mc:Fallback>
                <p:oleObj name="公式" r:id="rId7" imgW="28321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1008"/>
                        <a:ext cx="42132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1835150" y="692696"/>
          <a:ext cx="5268913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2" name="公式" r:id="rId9" imgW="3530600" imgH="736600" progId="Equation.3">
                  <p:embed/>
                </p:oleObj>
              </mc:Choice>
              <mc:Fallback>
                <p:oleObj name="公式" r:id="rId9" imgW="3530600" imgH="736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92696"/>
                        <a:ext cx="5268913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971550" y="2276872"/>
          <a:ext cx="49212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3" name="公式" r:id="rId11" imgW="3327400" imgH="292100" progId="Equation.3">
                  <p:embed/>
                </p:oleObj>
              </mc:Choice>
              <mc:Fallback>
                <p:oleObj name="公式" r:id="rId11" imgW="33274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872"/>
                        <a:ext cx="49212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971550" y="2852936"/>
          <a:ext cx="47069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4" name="公式" r:id="rId13" imgW="3175000" imgH="292100" progId="Equation.3">
                  <p:embed/>
                </p:oleObj>
              </mc:Choice>
              <mc:Fallback>
                <p:oleObj name="公式" r:id="rId13" imgW="31750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852936"/>
                        <a:ext cx="47069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1116013" y="3932808"/>
          <a:ext cx="287972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5" name="公式" r:id="rId15" imgW="2197100" imgH="723900" progId="Equation.3">
                  <p:embed/>
                </p:oleObj>
              </mc:Choice>
              <mc:Fallback>
                <p:oleObj name="公式" r:id="rId15" imgW="2197100" imgH="723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2808"/>
                        <a:ext cx="2879725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3956050" y="3932808"/>
          <a:ext cx="27463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6" name="公式" r:id="rId17" imgW="2070100" imgH="736600" progId="Equation.3">
                  <p:embed/>
                </p:oleObj>
              </mc:Choice>
              <mc:Fallback>
                <p:oleObj name="公式" r:id="rId17" imgW="2070100" imgH="736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3932808"/>
                        <a:ext cx="274637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2" name="Object 12"/>
          <p:cNvGraphicFramePr>
            <a:graphicFrameLocks noChangeAspect="1"/>
          </p:cNvGraphicFramePr>
          <p:nvPr/>
        </p:nvGraphicFramePr>
        <p:xfrm>
          <a:off x="1220788" y="4834508"/>
          <a:ext cx="2741612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7" name="公式" r:id="rId19" imgW="2197100" imgH="736600" progId="Equation.3">
                  <p:embed/>
                </p:oleObj>
              </mc:Choice>
              <mc:Fallback>
                <p:oleObj name="公式" r:id="rId19" imgW="2197100" imgH="736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834508"/>
                        <a:ext cx="2741612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3" name="Object 13"/>
          <p:cNvGraphicFramePr>
            <a:graphicFrameLocks noChangeAspect="1"/>
          </p:cNvGraphicFramePr>
          <p:nvPr/>
        </p:nvGraphicFramePr>
        <p:xfrm>
          <a:off x="3995738" y="4950396"/>
          <a:ext cx="7000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8" name="公式" r:id="rId21" imgW="482600" imgH="596900" progId="Equation.3">
                  <p:embed/>
                </p:oleObj>
              </mc:Choice>
              <mc:Fallback>
                <p:oleObj name="公式" r:id="rId21" imgW="482600" imgH="596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50396"/>
                        <a:ext cx="700087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74" name="Object 14"/>
          <p:cNvGraphicFramePr>
            <a:graphicFrameLocks noChangeAspect="1"/>
          </p:cNvGraphicFramePr>
          <p:nvPr/>
        </p:nvGraphicFramePr>
        <p:xfrm>
          <a:off x="5652120" y="5157192"/>
          <a:ext cx="2335213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" name="公式" r:id="rId23" imgW="1435100" imgH="292100" progId="Equation.3">
                  <p:embed/>
                </p:oleObj>
              </mc:Choice>
              <mc:Fallback>
                <p:oleObj name="公式" r:id="rId23" imgW="1435100" imgH="292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157192"/>
                        <a:ext cx="2335213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755650" y="1775123"/>
          <a:ext cx="30480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name="公式" r:id="rId1" imgW="2032000" imgH="292100" progId="Equation.3">
                  <p:embed/>
                </p:oleObj>
              </mc:Choice>
              <mc:Fallback>
                <p:oleObj name="公式" r:id="rId1" imgW="20320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5123"/>
                        <a:ext cx="30480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5148263" y="3288010"/>
          <a:ext cx="3024187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name="公式" r:id="rId3" imgW="2184400" imgH="736600" progId="Equation.3">
                  <p:embed/>
                </p:oleObj>
              </mc:Choice>
              <mc:Fallback>
                <p:oleObj name="公式" r:id="rId3" imgW="21844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288010"/>
                        <a:ext cx="3024187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2268538" y="2351385"/>
          <a:ext cx="3021012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公式" r:id="rId5" imgW="2057400" imgH="723900" progId="Equation.3">
                  <p:embed/>
                </p:oleObj>
              </mc:Choice>
              <mc:Fallback>
                <p:oleObj name="公式" r:id="rId5" imgW="2057400" imgH="723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351385"/>
                        <a:ext cx="3021012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2268538" y="3288010"/>
          <a:ext cx="28082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公式" r:id="rId7" imgW="2057400" imgH="736600" progId="Equation.3">
                  <p:embed/>
                </p:oleObj>
              </mc:Choice>
              <mc:Fallback>
                <p:oleObj name="公式" r:id="rId7" imgW="2057400" imgH="736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288010"/>
                        <a:ext cx="280828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0" name="Object 6"/>
          <p:cNvGraphicFramePr>
            <a:graphicFrameLocks noChangeAspect="1"/>
          </p:cNvGraphicFramePr>
          <p:nvPr/>
        </p:nvGraphicFramePr>
        <p:xfrm>
          <a:off x="2268538" y="4440535"/>
          <a:ext cx="2590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公式" r:id="rId9" imgW="1879600" imgH="317500" progId="Equation.3">
                  <p:embed/>
                </p:oleObj>
              </mc:Choice>
              <mc:Fallback>
                <p:oleObj name="公式" r:id="rId9" imgW="1879600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40535"/>
                        <a:ext cx="2590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684213" y="5013176"/>
          <a:ext cx="74676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公式" r:id="rId11" imgW="5245100" imgH="736600" progId="Equation.3">
                  <p:embed/>
                </p:oleObj>
              </mc:Choice>
              <mc:Fallback>
                <p:oleObj name="公式" r:id="rId11" imgW="5245100" imgH="736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13176"/>
                        <a:ext cx="74676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3924300" y="984548"/>
          <a:ext cx="23399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公式" r:id="rId13" imgW="1435100" imgH="292100" progId="Equation.3">
                  <p:embed/>
                </p:oleObj>
              </mc:Choice>
              <mc:Fallback>
                <p:oleObj name="公式" r:id="rId13" imgW="1435100" imgH="292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984548"/>
                        <a:ext cx="23399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755650" y="984548"/>
          <a:ext cx="31083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公式" r:id="rId15" imgW="1651000" imgH="279400" progId="Equation.3">
                  <p:embed/>
                </p:oleObj>
              </mc:Choice>
              <mc:Fallback>
                <p:oleObj name="公式" r:id="rId15" imgW="1651000" imgH="279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84548"/>
                        <a:ext cx="31083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395288" y="263823"/>
          <a:ext cx="22860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公式" r:id="rId17" imgW="1244600" imgH="254000" progId="Equation.3">
                  <p:embed/>
                </p:oleObj>
              </mc:Choice>
              <mc:Fallback>
                <p:oleObj name="公式" r:id="rId17" imgW="12446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3823"/>
                        <a:ext cx="22860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/>
        </p:nvGraphicFramePr>
        <p:xfrm>
          <a:off x="2649538" y="260648"/>
          <a:ext cx="3175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公式" r:id="rId19" imgW="2057400" imgH="292100" progId="Equation.3">
                  <p:embed/>
                </p:oleObj>
              </mc:Choice>
              <mc:Fallback>
                <p:oleObj name="公式" r:id="rId19" imgW="2057400" imgH="292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260648"/>
                        <a:ext cx="3175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 bwMode="auto">
          <a:xfrm>
            <a:off x="5795963" y="263823"/>
            <a:ext cx="2995612" cy="2590800"/>
            <a:chOff x="3696" y="2208"/>
            <a:chExt cx="1887" cy="1632"/>
          </a:xfrm>
        </p:grpSpPr>
        <p:sp>
          <p:nvSpPr>
            <p:cNvPr id="10254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14"/>
            <p:cNvSpPr>
              <a:spLocks noChangeShapeType="1"/>
            </p:cNvSpPr>
            <p:nvPr/>
          </p:nvSpPr>
          <p:spPr bwMode="auto">
            <a:xfrm flipV="1">
              <a:off x="4320" y="230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6" name="Text Box 15"/>
            <p:cNvSpPr txBox="1">
              <a:spLocks noChangeArrowheads="1"/>
            </p:cNvSpPr>
            <p:nvPr/>
          </p:nvSpPr>
          <p:spPr bwMode="auto">
            <a:xfrm>
              <a:off x="5232" y="35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7" name="Object 16"/>
            <p:cNvGraphicFramePr>
              <a:graphicFrameLocks noChangeAspect="1"/>
            </p:cNvGraphicFramePr>
            <p:nvPr/>
          </p:nvGraphicFramePr>
          <p:xfrm>
            <a:off x="5296" y="3447"/>
            <a:ext cx="17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5" name="Equation" r:id="rId21" imgW="3048000" imgH="3352800" progId="Equation.DSMT4">
                    <p:embed/>
                  </p:oleObj>
                </mc:Choice>
                <mc:Fallback>
                  <p:oleObj name="Equation" r:id="rId21" imgW="3048000" imgH="33528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biLevel thresh="50000"/>
                          <a:grayscl/>
                          <a:lum bright="70000" contrast="-7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6" y="3447"/>
                          <a:ext cx="175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7"/>
            <p:cNvGraphicFramePr>
              <a:graphicFrameLocks noChangeAspect="1"/>
            </p:cNvGraphicFramePr>
            <p:nvPr/>
          </p:nvGraphicFramePr>
          <p:xfrm>
            <a:off x="4336" y="2208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6" name="公式" r:id="rId23" imgW="127000" imgH="152400" progId="Equation.3">
                    <p:embed/>
                  </p:oleObj>
                </mc:Choice>
                <mc:Fallback>
                  <p:oleObj name="公式" r:id="rId23" imgW="127000" imgH="152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biLevel thresh="50000"/>
                          <a:grayscl/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2208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18"/>
            <p:cNvSpPr>
              <a:spLocks noChangeShapeType="1"/>
            </p:cNvSpPr>
            <p:nvPr/>
          </p:nvSpPr>
          <p:spPr bwMode="auto">
            <a:xfrm flipV="1">
              <a:off x="4320" y="2352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0" name="Line 19"/>
            <p:cNvSpPr>
              <a:spLocks noChangeShapeType="1"/>
            </p:cNvSpPr>
            <p:nvPr/>
          </p:nvSpPr>
          <p:spPr bwMode="auto">
            <a:xfrm flipV="1">
              <a:off x="4320" y="2496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Line 20"/>
            <p:cNvSpPr>
              <a:spLocks noChangeShapeType="1"/>
            </p:cNvSpPr>
            <p:nvPr/>
          </p:nvSpPr>
          <p:spPr bwMode="auto">
            <a:xfrm flipV="1">
              <a:off x="4320" y="26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Line 21"/>
            <p:cNvSpPr>
              <a:spLocks noChangeShapeType="1"/>
            </p:cNvSpPr>
            <p:nvPr/>
          </p:nvSpPr>
          <p:spPr bwMode="auto">
            <a:xfrm flipV="1">
              <a:off x="4464" y="2880"/>
              <a:ext cx="96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Line 22"/>
            <p:cNvSpPr>
              <a:spLocks noChangeShapeType="1"/>
            </p:cNvSpPr>
            <p:nvPr/>
          </p:nvSpPr>
          <p:spPr bwMode="auto">
            <a:xfrm flipV="1">
              <a:off x="4848" y="3120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4" name="Object 23"/>
            <p:cNvGraphicFramePr>
              <a:graphicFrameLocks noChangeAspect="1"/>
            </p:cNvGraphicFramePr>
            <p:nvPr/>
          </p:nvGraphicFramePr>
          <p:xfrm>
            <a:off x="4704" y="2769"/>
            <a:ext cx="87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7" name="公式" r:id="rId25" imgW="990600" imgH="228600" progId="Equation.3">
                    <p:embed/>
                  </p:oleObj>
                </mc:Choice>
                <mc:Fallback>
                  <p:oleObj name="公式" r:id="rId25" imgW="990600" imgH="228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biLevel thresh="50000"/>
                          <a:grayscl/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769"/>
                          <a:ext cx="87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0008" name="Object 24"/>
          <p:cNvGraphicFramePr>
            <a:graphicFrameLocks noChangeAspect="1"/>
          </p:cNvGraphicFramePr>
          <p:nvPr/>
        </p:nvGraphicFramePr>
        <p:xfrm>
          <a:off x="684213" y="2640310"/>
          <a:ext cx="15652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8" name="公式" r:id="rId27" imgW="952500" imgH="292100" progId="Equation.3">
                  <p:embed/>
                </p:oleObj>
              </mc:Choice>
              <mc:Fallback>
                <p:oleObj name="公式" r:id="rId27" imgW="952500" imgH="2921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40310"/>
                        <a:ext cx="15652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010" name="Object 2"/>
          <p:cNvGraphicFramePr>
            <a:graphicFrameLocks noChangeAspect="1"/>
          </p:cNvGraphicFramePr>
          <p:nvPr/>
        </p:nvGraphicFramePr>
        <p:xfrm>
          <a:off x="1474788" y="1052811"/>
          <a:ext cx="41148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7" name="公式" r:id="rId1" imgW="2514600" imgH="596900" progId="Equation.3">
                  <p:embed/>
                </p:oleObj>
              </mc:Choice>
              <mc:Fallback>
                <p:oleObj name="公式" r:id="rId1" imgW="25146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1052811"/>
                        <a:ext cx="4114800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3"/>
          <p:cNvGraphicFramePr>
            <a:graphicFrameLocks noChangeAspect="1"/>
          </p:cNvGraphicFramePr>
          <p:nvPr/>
        </p:nvGraphicFramePr>
        <p:xfrm>
          <a:off x="1474788" y="2132311"/>
          <a:ext cx="2971800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8" name="公式" r:id="rId3" imgW="2057400" imgH="736600" progId="Equation.3">
                  <p:embed/>
                </p:oleObj>
              </mc:Choice>
              <mc:Fallback>
                <p:oleObj name="公式" r:id="rId3" imgW="2057400" imgH="736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132311"/>
                        <a:ext cx="2971800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1474788" y="3500736"/>
          <a:ext cx="26638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9" name="公式" r:id="rId5" imgW="1689100" imgH="317500" progId="Equation.3">
                  <p:embed/>
                </p:oleObj>
              </mc:Choice>
              <mc:Fallback>
                <p:oleObj name="公式" r:id="rId5" imgW="1689100" imgH="317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3500736"/>
                        <a:ext cx="26638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1247775" y="200025"/>
          <a:ext cx="438308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0" name="Equation" r:id="rId7" imgW="42672000" imgH="5181600" progId="Equation.DSMT4">
                  <p:embed/>
                </p:oleObj>
              </mc:Choice>
              <mc:Fallback>
                <p:oleObj name="Equation" r:id="rId7" imgW="42672000" imgH="518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200025"/>
                        <a:ext cx="438308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4" name="Object 6"/>
          <p:cNvGraphicFramePr>
            <a:graphicFrameLocks noChangeAspect="1"/>
          </p:cNvGraphicFramePr>
          <p:nvPr/>
        </p:nvGraphicFramePr>
        <p:xfrm>
          <a:off x="900113" y="4364336"/>
          <a:ext cx="763270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1" name="公式" r:id="rId9" imgW="4546600" imgH="698500" progId="Equation.3">
                  <p:embed/>
                </p:oleObj>
              </mc:Choice>
              <mc:Fallback>
                <p:oleObj name="公式" r:id="rId9" imgW="4546600" imgH="698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64336"/>
                        <a:ext cx="7632700" cy="1201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250825" y="4292898"/>
            <a:ext cx="895350" cy="5191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Verdana" panose="020B0604030504040204" pitchFamily="34" charset="0"/>
              </a:rPr>
              <a:t>或者</a:t>
            </a:r>
            <a:endParaRPr lang="zh-CN" altLang="en-US" sz="28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11560" y="116632"/>
            <a:ext cx="7704211" cy="21452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7938" name="Object 2"/>
          <p:cNvGraphicFramePr>
            <a:graphicFrameLocks noChangeAspect="1"/>
          </p:cNvGraphicFramePr>
          <p:nvPr/>
        </p:nvGraphicFramePr>
        <p:xfrm>
          <a:off x="1979613" y="2708920"/>
          <a:ext cx="4752975" cy="267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" name="公式" r:id="rId1" imgW="3517900" imgH="1943100" progId="Equation.3">
                  <p:embed/>
                </p:oleObj>
              </mc:Choice>
              <mc:Fallback>
                <p:oleObj name="公式" r:id="rId1" imgW="3517900" imgH="1943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920"/>
                        <a:ext cx="4752975" cy="267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4572000" y="2349227"/>
          <a:ext cx="40322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" name="公式" r:id="rId3" imgW="3302000" imgH="355600" progId="Equation.3">
                  <p:embed/>
                </p:oleObj>
              </mc:Choice>
              <mc:Fallback>
                <p:oleObj name="公式" r:id="rId3" imgW="33020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49227"/>
                        <a:ext cx="40322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755650" y="2349227"/>
            <a:ext cx="3384550" cy="5191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联合分布函数的性质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684213" y="188640"/>
          <a:ext cx="6840537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" name="公式" r:id="rId5" imgW="4889500" imgH="1435100" progId="Equation.3">
                  <p:embed/>
                </p:oleObj>
              </mc:Choice>
              <mc:Fallback>
                <p:oleObj name="公式" r:id="rId5" imgW="4889500" imgH="143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8640"/>
                        <a:ext cx="6840537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1979613" y="5229200"/>
          <a:ext cx="518477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4" name="公式" r:id="rId7" imgW="3644900" imgH="673100" progId="Equation.3">
                  <p:embed/>
                </p:oleObj>
              </mc:Choice>
              <mc:Fallback>
                <p:oleObj name="公式" r:id="rId7" imgW="36449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229200"/>
                        <a:ext cx="518477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 animBg="1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507</Words>
  <Application>WPS 演示</Application>
  <PresentationFormat>全屏显示(4:3)</PresentationFormat>
  <Paragraphs>102</Paragraphs>
  <Slides>34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204</vt:i4>
      </vt:variant>
      <vt:variant>
        <vt:lpstr>幻灯片标题</vt:lpstr>
      </vt:variant>
      <vt:variant>
        <vt:i4>34</vt:i4>
      </vt:variant>
    </vt:vector>
  </HeadingPairs>
  <TitlesOfParts>
    <vt:vector size="252" baseType="lpstr">
      <vt:lpstr>Arial</vt:lpstr>
      <vt:lpstr>宋体</vt:lpstr>
      <vt:lpstr>Wingdings</vt:lpstr>
      <vt:lpstr>Tahoma</vt:lpstr>
      <vt:lpstr>Times New Roman</vt:lpstr>
      <vt:lpstr>华文新魏</vt:lpstr>
      <vt:lpstr>Verdana</vt:lpstr>
      <vt:lpstr>Calibri</vt:lpstr>
      <vt:lpstr>微软雅黑</vt:lpstr>
      <vt:lpstr>Arial Unicode MS</vt:lpstr>
      <vt:lpstr>楷体_GB2312</vt:lpstr>
      <vt:lpstr>新宋体</vt:lpstr>
      <vt:lpstr>黑体</vt:lpstr>
      <vt:lpstr>ps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Equation.DSMT4</vt:lpstr>
      <vt:lpstr>Word.Document.8</vt:lpstr>
      <vt:lpstr>Equation.DSMT4</vt:lpstr>
      <vt:lpstr>Word.Document.8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Word.Document.8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Word.Document.8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于东晓</cp:lastModifiedBy>
  <cp:revision>143</cp:revision>
  <cp:lastPrinted>2113-01-01T00:00:00Z</cp:lastPrinted>
  <dcterms:created xsi:type="dcterms:W3CDTF">2006-12-31T12:51:00Z</dcterms:created>
  <dcterms:modified xsi:type="dcterms:W3CDTF">2020-10-25T10:48:24Z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  <property fmtid="{D5CDD505-2E9C-101B-9397-08002B2CF9AE}" pid="3" name="KSOProductBuildVer">
    <vt:lpwstr>2052-11.1.0.10072</vt:lpwstr>
  </property>
</Properties>
</file>