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ext Box 6"/>
          <p:cNvSpPr txBox="1">
            <a:spLocks noChangeArrowheads="1"/>
          </p:cNvSpPr>
          <p:nvPr/>
        </p:nvSpPr>
        <p:spPr bwMode="auto">
          <a:xfrm>
            <a:off x="2053590" y="2296795"/>
            <a:ext cx="7802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>
                <a:latin typeface="华文新魏" pitchFamily="2" charset="-122"/>
                <a:ea typeface="华文新魏" pitchFamily="2" charset="-122"/>
              </a:rPr>
              <a:t>概率统计第二</a:t>
            </a:r>
            <a:r>
              <a:rPr lang="zh-CN" altLang="en-US" sz="6000">
                <a:latin typeface="华文新魏" pitchFamily="2" charset="-122"/>
                <a:ea typeface="华文新魏" pitchFamily="2" charset="-122"/>
              </a:rPr>
              <a:t>章习题课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650557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概率统计第二章习题课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85300" y="65087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927862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" y="882015"/>
            <a:ext cx="12164695" cy="25222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52755" y="185356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36075" y="6499225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05" y="655320"/>
            <a:ext cx="11681460" cy="4927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4305" y="560070"/>
            <a:ext cx="11763375" cy="79375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45" y="2625725"/>
            <a:ext cx="11488420" cy="29095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95300" y="222440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34529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610" y="394335"/>
            <a:ext cx="11621135" cy="9283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35610" y="394335"/>
            <a:ext cx="11546840" cy="112141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3069590"/>
            <a:ext cx="11562715" cy="9372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73710" y="236537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927735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710" y="3147060"/>
            <a:ext cx="11148695" cy="18186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" y="374015"/>
            <a:ext cx="11372215" cy="124206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64795" y="259715"/>
            <a:ext cx="11372850" cy="147066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64185" y="289115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0115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" y="557530"/>
            <a:ext cx="11748770" cy="52197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5580" y="426720"/>
            <a:ext cx="11748135" cy="78359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" y="3747770"/>
            <a:ext cx="11814810" cy="946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36270" y="296862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17384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72415"/>
            <a:ext cx="11626215" cy="20853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6380" y="193675"/>
            <a:ext cx="11670665" cy="224345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5" y="3908425"/>
            <a:ext cx="11582400" cy="9283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23545" y="234823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96400" y="65087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755" y="398145"/>
            <a:ext cx="11539855" cy="8064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9545" y="398145"/>
            <a:ext cx="11696065" cy="103695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" y="3115945"/>
            <a:ext cx="11640185" cy="1250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38150" y="220980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2401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379730"/>
            <a:ext cx="11769725" cy="13595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7805" y="349885"/>
            <a:ext cx="11749405" cy="141859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" y="2909570"/>
            <a:ext cx="11521440" cy="28251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63525" y="233680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6909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525" y="444500"/>
            <a:ext cx="11579860" cy="9105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74650" y="318135"/>
            <a:ext cx="11468100" cy="116395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3336290"/>
            <a:ext cx="11746230" cy="15405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71145" y="332613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33450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45" y="186690"/>
            <a:ext cx="11663045" cy="291020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05740" y="109855"/>
            <a:ext cx="11727815" cy="298767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5" y="3888740"/>
            <a:ext cx="11539855" cy="10109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" y="5099685"/>
            <a:ext cx="11659870" cy="11055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92100" y="2473960"/>
            <a:ext cx="53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50557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9290050" y="6499225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175" y="313690"/>
            <a:ext cx="11433175" cy="18745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2100" y="236855"/>
            <a:ext cx="11416665" cy="202882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2473960"/>
            <a:ext cx="10125075" cy="3943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9182735" y="6499225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865" y="944880"/>
            <a:ext cx="11696065" cy="23133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46735" y="192341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924496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5" y="480060"/>
            <a:ext cx="12031980" cy="8712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5575" y="546735"/>
            <a:ext cx="11832590" cy="86804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" y="2838450"/>
            <a:ext cx="11590020" cy="19850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33705" y="264414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918273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75" y="327660"/>
            <a:ext cx="11334115" cy="191833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9875" y="327660"/>
            <a:ext cx="11333480" cy="208597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10" y="2644140"/>
            <a:ext cx="10482580" cy="36220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07060" y="196786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本科概率论与数理统计作业卷四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1194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337820"/>
            <a:ext cx="11417300" cy="9391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2100" y="337820"/>
            <a:ext cx="11417300" cy="122745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613025"/>
            <a:ext cx="11814810" cy="35217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690245" y="2839720"/>
            <a:ext cx="1031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5080" y="649287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9344025" y="6492875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245" y="295910"/>
            <a:ext cx="10590530" cy="21183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0245" y="309245"/>
            <a:ext cx="10934700" cy="210502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3660140"/>
            <a:ext cx="11210925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65430" y="408241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4445" y="6499225"/>
            <a:ext cx="12201525" cy="361950"/>
          </a:xfrm>
          <a:prstGeom prst="rect">
            <a:avLst/>
          </a:prstGeom>
          <a:gradFill flip="none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>
          <a:xfrm>
            <a:off x="933450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170" y="274955"/>
            <a:ext cx="11307445" cy="35674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5430" y="274955"/>
            <a:ext cx="11422380" cy="37084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70" y="4191635"/>
            <a:ext cx="10817860" cy="18268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-4445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925830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0" y="696595"/>
            <a:ext cx="11924030" cy="36912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-4445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31862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905" y="340995"/>
            <a:ext cx="11680190" cy="21374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7165" y="254635"/>
            <a:ext cx="11885295" cy="248602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4650" y="310578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5" y="3831590"/>
            <a:ext cx="11614785" cy="5568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74650" y="278193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930846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" y="416560"/>
            <a:ext cx="11840210" cy="133477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5570" y="332105"/>
            <a:ext cx="11774170" cy="141922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" y="3663950"/>
            <a:ext cx="11554460" cy="9836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52755" y="208089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8878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281305"/>
            <a:ext cx="11303000" cy="12636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7025" y="170180"/>
            <a:ext cx="11423650" cy="14859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" y="2988310"/>
            <a:ext cx="11060430" cy="2847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74650" y="230314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本科概率论与数理统计作业卷三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945324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200" y="330200"/>
            <a:ext cx="11421745" cy="11785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8905" y="189230"/>
            <a:ext cx="11623040" cy="14605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5" y="2948305"/>
            <a:ext cx="11762105" cy="3235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WPS 演示</Application>
  <PresentationFormat>宽屏</PresentationFormat>
  <Paragraphs>178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Tahoma</vt:lpstr>
      <vt:lpstr>华文新魏</vt:lpstr>
      <vt:lpstr>微软雅黑</vt:lpstr>
      <vt:lpstr>黑体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我考上研了吗</cp:lastModifiedBy>
  <cp:revision>34</cp:revision>
  <dcterms:created xsi:type="dcterms:W3CDTF">2019-11-22T01:51:00Z</dcterms:created>
  <dcterms:modified xsi:type="dcterms:W3CDTF">2019-11-22T13:18:08Z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