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053590" y="2296795"/>
            <a:ext cx="780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概率统计第三</a:t>
            </a:r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章习题课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概率统计第三章习题课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53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27862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495300"/>
            <a:ext cx="10827385" cy="2884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3861435"/>
            <a:ext cx="11373485" cy="509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19760" y="271907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3607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139065"/>
            <a:ext cx="10956925" cy="18688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4195" y="139065"/>
            <a:ext cx="11036300" cy="21463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3472180"/>
            <a:ext cx="11287125" cy="2112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130302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452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433070"/>
            <a:ext cx="11866880" cy="509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615" y="433070"/>
            <a:ext cx="11704955" cy="63944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823720"/>
            <a:ext cx="11266805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187575"/>
            <a:ext cx="53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90050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443865"/>
            <a:ext cx="11602720" cy="1295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9720" y="443865"/>
            <a:ext cx="11537315" cy="139636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" y="3027045"/>
            <a:ext cx="11542395" cy="54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38785" y="2350135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5080" y="64928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44025" y="649287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481965"/>
            <a:ext cx="11557000" cy="1391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4650" y="410845"/>
            <a:ext cx="11440160" cy="15335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3068955"/>
            <a:ext cx="11647170" cy="249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4650" y="23006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838200"/>
            <a:ext cx="11454765" cy="481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190" y="774700"/>
            <a:ext cx="11563985" cy="8166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361055"/>
            <a:ext cx="11586845" cy="1094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62890" y="164528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583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468630"/>
            <a:ext cx="11667490" cy="793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2890" y="468630"/>
            <a:ext cx="11738610" cy="9245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1645285"/>
            <a:ext cx="9526905" cy="3620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5347335"/>
            <a:ext cx="9662795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862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515" y="337121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162560"/>
            <a:ext cx="11059160" cy="2778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0020" y="162560"/>
            <a:ext cx="11488420" cy="276288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4388485"/>
            <a:ext cx="11730990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81025" y="239268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084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309245"/>
            <a:ext cx="11713845" cy="1295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4475" y="346075"/>
            <a:ext cx="11788140" cy="12585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522345"/>
            <a:ext cx="11114405" cy="452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4263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87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297180"/>
            <a:ext cx="11631295" cy="949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" y="1356995"/>
            <a:ext cx="8517255" cy="5568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4315" y="297180"/>
            <a:ext cx="11694795" cy="18116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3145790"/>
            <a:ext cx="11453495" cy="2835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67906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本科概率论与数理统计作业卷五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532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318135"/>
            <a:ext cx="11152505" cy="19437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9225" y="344170"/>
            <a:ext cx="11394440" cy="20447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" y="3451225"/>
            <a:ext cx="11610340" cy="251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Tahoma</vt:lpstr>
      <vt:lpstr>华文新魏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我考上研了吗</cp:lastModifiedBy>
  <cp:revision>27</cp:revision>
  <dcterms:created xsi:type="dcterms:W3CDTF">2019-11-22T01:51:00Z</dcterms:created>
  <dcterms:modified xsi:type="dcterms:W3CDTF">2019-11-22T13:23:01Z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