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053590" y="2296795"/>
            <a:ext cx="780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概率统计第四</a:t>
            </a:r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章习题课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概率统计第四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章习题课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53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77800" y="376936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27862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76530"/>
            <a:ext cx="11604625" cy="35128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800" y="176530"/>
            <a:ext cx="11604625" cy="341693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3769360"/>
            <a:ext cx="11298555" cy="2646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4898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3607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332105"/>
            <a:ext cx="11809730" cy="1208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630" y="332105"/>
            <a:ext cx="11798935" cy="127254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182620"/>
            <a:ext cx="11489055" cy="2745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452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269240"/>
            <a:ext cx="11845925" cy="3251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35305" y="19818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2773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56870"/>
            <a:ext cx="11724005" cy="949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4315" y="356870"/>
            <a:ext cx="11724640" cy="9537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813050"/>
            <a:ext cx="11485245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5300" y="19291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011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425450"/>
            <a:ext cx="11838305" cy="9512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040" y="501015"/>
            <a:ext cx="11675745" cy="87566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810510"/>
            <a:ext cx="11466830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97815" y="179705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38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34950"/>
            <a:ext cx="11464925" cy="1430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7815" y="234950"/>
            <a:ext cx="11541760" cy="14255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2442210"/>
            <a:ext cx="1159319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46507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964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283210"/>
            <a:ext cx="11699240" cy="11671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650" y="236855"/>
            <a:ext cx="11703050" cy="12731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204210"/>
            <a:ext cx="11971020" cy="2016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0220" y="20434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2401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424815"/>
            <a:ext cx="11821795" cy="4368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5415" y="338455"/>
            <a:ext cx="11666855" cy="609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2973070"/>
            <a:ext cx="11589385" cy="10642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190055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690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" y="182245"/>
            <a:ext cx="11953240" cy="8477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9055" y="252730"/>
            <a:ext cx="11953240" cy="8540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" y="2760980"/>
            <a:ext cx="11569700" cy="1692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80695" y="174815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375920"/>
            <a:ext cx="11902440" cy="6210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5430" y="375920"/>
            <a:ext cx="11840210" cy="56070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2618740"/>
            <a:ext cx="11478260" cy="944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32485" y="2169795"/>
            <a:ext cx="53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90050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" y="360045"/>
            <a:ext cx="11242675" cy="10248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650" y="360045"/>
            <a:ext cx="11341735" cy="12192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2906395"/>
            <a:ext cx="11356340" cy="104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00990" y="28721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119380"/>
            <a:ext cx="11764645" cy="2614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0990" y="119380"/>
            <a:ext cx="11557635" cy="26136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952750"/>
            <a:ext cx="11298555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56895" y="210312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449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" y="452120"/>
            <a:ext cx="11856085" cy="923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1935" y="480695"/>
            <a:ext cx="11746230" cy="8947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002915"/>
            <a:ext cx="11617960" cy="1464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08000" y="207327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239395"/>
            <a:ext cx="11852275" cy="9601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2885" y="378460"/>
            <a:ext cx="11793855" cy="8947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901950"/>
            <a:ext cx="11674475" cy="1594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17830" y="24911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119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294005"/>
            <a:ext cx="11913870" cy="9575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0035" y="366395"/>
            <a:ext cx="11675110" cy="8851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354070"/>
            <a:ext cx="11438255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6405" y="23101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236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361950"/>
            <a:ext cx="11412855" cy="9074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145" y="361950"/>
            <a:ext cx="11642725" cy="9626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181350"/>
            <a:ext cx="1175385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47650" y="236791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440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27000"/>
            <a:ext cx="11496675" cy="23215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1295" y="172720"/>
            <a:ext cx="11568430" cy="21945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013075"/>
            <a:ext cx="11417300" cy="3144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00050" y="18148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751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419735"/>
            <a:ext cx="10978515" cy="574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0050" y="516890"/>
            <a:ext cx="10978515" cy="5803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703195"/>
            <a:ext cx="11454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00050" y="18148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751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356870"/>
            <a:ext cx="11262995" cy="8134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0" y="356870"/>
            <a:ext cx="11289030" cy="8356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524760"/>
            <a:ext cx="11676380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56920" y="1945640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5080" y="64928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44025" y="649287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323215"/>
            <a:ext cx="11547475" cy="8248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3370" y="323215"/>
            <a:ext cx="11373485" cy="8648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869565"/>
            <a:ext cx="11436985" cy="148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75970" y="227330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387350"/>
            <a:ext cx="11811000" cy="472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9240" y="387350"/>
            <a:ext cx="11749405" cy="62928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157220"/>
            <a:ext cx="11174730" cy="544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4650" y="208407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583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465455"/>
            <a:ext cx="11915775" cy="4692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8430" y="400050"/>
            <a:ext cx="11863705" cy="6000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3042285"/>
            <a:ext cx="1173226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862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311150"/>
            <a:ext cx="11986895" cy="771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875" y="311150"/>
            <a:ext cx="11833860" cy="7778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8770" y="1922780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2905760"/>
            <a:ext cx="12023725" cy="1628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82702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084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219075"/>
            <a:ext cx="11556365" cy="22783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0380" y="219075"/>
            <a:ext cx="11252200" cy="244094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3472180"/>
            <a:ext cx="11704320" cy="2583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02882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87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330200"/>
            <a:ext cx="11863070" cy="1374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1450" y="330835"/>
            <a:ext cx="11863070" cy="137414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034665"/>
            <a:ext cx="1166114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94310" y="296735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532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87960"/>
            <a:ext cx="11802110" cy="24015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4310" y="187960"/>
            <a:ext cx="11744960" cy="24015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" y="3860165"/>
            <a:ext cx="12117070" cy="775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演示</Application>
  <PresentationFormat>宽屏</PresentationFormat>
  <Paragraphs>214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Tahoma</vt:lpstr>
      <vt:lpstr>华文新魏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我考上研了吗</cp:lastModifiedBy>
  <cp:revision>50</cp:revision>
  <dcterms:created xsi:type="dcterms:W3CDTF">2019-11-22T01:51:00Z</dcterms:created>
  <dcterms:modified xsi:type="dcterms:W3CDTF">2019-11-22T13:32:00Z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