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Text Box 6"/>
          <p:cNvSpPr txBox="1">
            <a:spLocks noChangeArrowheads="1"/>
          </p:cNvSpPr>
          <p:nvPr/>
        </p:nvSpPr>
        <p:spPr bwMode="auto">
          <a:xfrm>
            <a:off x="2053590" y="2296795"/>
            <a:ext cx="7802880" cy="101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6000">
                <a:latin typeface="华文新魏" pitchFamily="2" charset="-122"/>
                <a:ea typeface="华文新魏" pitchFamily="2" charset="-122"/>
              </a:rPr>
              <a:t>概率统计第五</a:t>
            </a:r>
            <a:r>
              <a:rPr lang="zh-CN" altLang="en-US" sz="6000">
                <a:latin typeface="华文新魏" pitchFamily="2" charset="-122"/>
                <a:ea typeface="华文新魏" pitchFamily="2" charset="-122"/>
              </a:rPr>
              <a:t>章习题课</a:t>
            </a: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0" y="6505575"/>
            <a:ext cx="12201525" cy="36195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74650" y="6505575"/>
            <a:ext cx="3704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概率统计第五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章习题课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880475" y="6499225"/>
            <a:ext cx="2552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计算机科学与技术学院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9385300" y="6508750"/>
            <a:ext cx="2743200" cy="365125"/>
          </a:xfrm>
        </p:spPr>
        <p:txBody>
          <a:bodyPr/>
          <a:p>
            <a:fld id="{565CE74E-AB26-4998-AD42-012C4C1AD076}" type="slidenum">
              <a:rPr lang="zh-CN" altLang="en-US" sz="2000" b="1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fld>
            <a:endParaRPr lang="zh-CN" altLang="en-US" sz="2000" b="1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274955" y="1832610"/>
            <a:ext cx="12401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  <a:endParaRPr lang="zh-CN" altLang="en-US" sz="36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-5080" y="6499225"/>
            <a:ext cx="12201525" cy="36195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74650" y="6505575"/>
            <a:ext cx="3704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本科概率论与数理统计作业卷八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880475" y="6499225"/>
            <a:ext cx="2552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计算机科学与技术学院</a:t>
            </a:r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>
          <a:xfrm>
            <a:off x="9278620" y="6496050"/>
            <a:ext cx="2743200" cy="365125"/>
          </a:xfrm>
        </p:spPr>
        <p:txBody>
          <a:bodyPr/>
          <a:p>
            <a:fld id="{565CE74E-AB26-4998-AD42-012C4C1AD076}" type="slidenum">
              <a:rPr lang="zh-CN" altLang="en-US" sz="200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fld>
            <a:endParaRPr lang="zh-CN" altLang="en-US" sz="200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955" y="187325"/>
            <a:ext cx="11407775" cy="150050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56845" y="234950"/>
            <a:ext cx="11595100" cy="1405890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710" y="1832610"/>
            <a:ext cx="10634345" cy="448373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-5080" y="6499225"/>
            <a:ext cx="12201525" cy="36195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74650" y="6505575"/>
            <a:ext cx="3704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本科概率论与数理统计作业卷八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880475" y="6499225"/>
            <a:ext cx="2552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计算机科学与技术学院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9236075" y="6499225"/>
            <a:ext cx="2743200" cy="365125"/>
          </a:xfrm>
        </p:spPr>
        <p:txBody>
          <a:bodyPr/>
          <a:p>
            <a:fld id="{565CE74E-AB26-4998-AD42-012C4C1AD076}" type="slidenum">
              <a:rPr lang="zh-CN" altLang="en-US" sz="200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fld>
            <a:endParaRPr lang="zh-CN" altLang="en-US" sz="200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8760" y="490220"/>
            <a:ext cx="11388090" cy="65024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16865" y="490220"/>
            <a:ext cx="10720705" cy="619125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20" y="1977390"/>
            <a:ext cx="11897360" cy="185864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569595" y="2205990"/>
            <a:ext cx="5397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  <a:endParaRPr lang="zh-CN" altLang="en-US" sz="36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0" y="6505575"/>
            <a:ext cx="12201525" cy="36195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74650" y="6505575"/>
            <a:ext cx="3704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本科概率论与数理统计作业卷八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880475" y="6499225"/>
            <a:ext cx="2552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计算机科学与技术学院</a:t>
            </a:r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>
          <a:xfrm>
            <a:off x="9290050" y="6499225"/>
            <a:ext cx="2743200" cy="365125"/>
          </a:xfrm>
        </p:spPr>
        <p:txBody>
          <a:bodyPr/>
          <a:p>
            <a:fld id="{565CE74E-AB26-4998-AD42-012C4C1AD076}" type="slidenum">
              <a:rPr lang="zh-CN" altLang="en-US" sz="200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fld>
            <a:endParaRPr lang="zh-CN" altLang="en-US" sz="200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4785" y="188595"/>
            <a:ext cx="11570970" cy="163322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62890" y="234315"/>
            <a:ext cx="11493500" cy="1664970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" y="3157220"/>
            <a:ext cx="11644630" cy="2006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306705" y="1885950"/>
            <a:ext cx="10318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  <a:endParaRPr lang="zh-CN" altLang="en-US" sz="36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-5080" y="6492875"/>
            <a:ext cx="12201525" cy="36195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74650" y="6505575"/>
            <a:ext cx="3704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本科概率论与数理统计作业卷八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880475" y="6499225"/>
            <a:ext cx="2552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计算机科学与技术学院</a:t>
            </a:r>
            <a:endParaRPr lang="zh-CN" alt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>
          <a:xfrm>
            <a:off x="9344025" y="6492875"/>
            <a:ext cx="2743200" cy="365125"/>
          </a:xfrm>
        </p:spPr>
        <p:txBody>
          <a:bodyPr/>
          <a:p>
            <a:fld id="{565CE74E-AB26-4998-AD42-012C4C1AD076}" type="slidenum">
              <a:rPr lang="zh-CN" altLang="en-US" sz="200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fld>
            <a:endParaRPr lang="zh-CN" altLang="en-US" sz="200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6705" y="289560"/>
            <a:ext cx="11284585" cy="125984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32410" y="289560"/>
            <a:ext cx="11308715" cy="1418590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705" y="2531110"/>
            <a:ext cx="11587480" cy="33388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472440" y="1627505"/>
            <a:ext cx="12401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  <a:endParaRPr lang="zh-CN" altLang="en-US" sz="36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-4445" y="6499225"/>
            <a:ext cx="12201525" cy="361950"/>
          </a:xfrm>
          <a:prstGeom prst="rect">
            <a:avLst/>
          </a:prstGeom>
          <a:gradFill flip="none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74650" y="6505575"/>
            <a:ext cx="3704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本科概率论与数理统计作业卷八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880475" y="6499225"/>
            <a:ext cx="2552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计算机科学与技术学院</a:t>
            </a:r>
            <a:endParaRPr lang="zh-CN" altLang="en-US"/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>
          <a:xfrm>
            <a:off x="9334500" y="6496050"/>
            <a:ext cx="2743200" cy="365125"/>
          </a:xfrm>
        </p:spPr>
        <p:txBody>
          <a:bodyPr/>
          <a:p>
            <a:fld id="{565CE74E-AB26-4998-AD42-012C4C1AD076}" type="slidenum">
              <a:rPr lang="zh-CN" altLang="en-US" sz="200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fld>
            <a:endParaRPr lang="zh-CN" altLang="en-US" sz="200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6055" y="283845"/>
            <a:ext cx="11870055" cy="93281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86055" y="283845"/>
            <a:ext cx="11824970" cy="944245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70" y="2461260"/>
            <a:ext cx="11809730" cy="312991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374650" y="2753360"/>
            <a:ext cx="12401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  <a:endParaRPr lang="zh-CN" altLang="en-US" sz="36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-4445" y="6499225"/>
            <a:ext cx="12201525" cy="36195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74650" y="6505575"/>
            <a:ext cx="3704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本科概率论与数理统计作业卷八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880475" y="6499225"/>
            <a:ext cx="2552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计算机科学与技术学院</a:t>
            </a:r>
            <a:endParaRPr lang="zh-CN" alt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>
          <a:xfrm>
            <a:off x="9258300" y="6496050"/>
            <a:ext cx="2743200" cy="365125"/>
          </a:xfrm>
        </p:spPr>
        <p:txBody>
          <a:bodyPr/>
          <a:p>
            <a:fld id="{565CE74E-AB26-4998-AD42-012C4C1AD076}" type="slidenum">
              <a:rPr lang="zh-CN" altLang="en-US" sz="200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fld>
            <a:endParaRPr lang="zh-CN" altLang="en-US" sz="200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8115" y="3484880"/>
            <a:ext cx="11875770" cy="5257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10" y="322580"/>
            <a:ext cx="11800205" cy="192532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12395" y="322580"/>
            <a:ext cx="11742420" cy="1925955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矩形 10"/>
          <p:cNvSpPr/>
          <p:nvPr/>
        </p:nvSpPr>
        <p:spPr>
          <a:xfrm>
            <a:off x="-4445" y="6499225"/>
            <a:ext cx="12201525" cy="36195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74650" y="6505575"/>
            <a:ext cx="3704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本科概率论与数理统计作业卷八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880475" y="6499225"/>
            <a:ext cx="2552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计算机科学与技术学院</a:t>
            </a:r>
            <a:endParaRPr lang="zh-CN" altLang="en-US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>
          <a:xfrm>
            <a:off x="9318625" y="6496050"/>
            <a:ext cx="2743200" cy="365125"/>
          </a:xfrm>
        </p:spPr>
        <p:txBody>
          <a:bodyPr/>
          <a:p>
            <a:fld id="{565CE74E-AB26-4998-AD42-012C4C1AD076}" type="slidenum">
              <a:rPr lang="zh-CN" altLang="en-US" sz="200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fld>
            <a:endParaRPr lang="zh-CN" altLang="en-US" sz="200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6370" y="366395"/>
            <a:ext cx="11859260" cy="12509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66370" y="386715"/>
            <a:ext cx="11766550" cy="1209675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75970" y="2036445"/>
            <a:ext cx="12401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  <a:endParaRPr lang="zh-CN" altLang="en-US" sz="36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650" y="3009900"/>
            <a:ext cx="11551285" cy="11525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642620" y="2827020"/>
            <a:ext cx="12401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  <a:endParaRPr lang="zh-CN" altLang="en-US" sz="36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-5080" y="6499225"/>
            <a:ext cx="12201525" cy="36195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74650" y="6505575"/>
            <a:ext cx="3704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本科概率论与数理统计作业卷八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880475" y="6499225"/>
            <a:ext cx="2552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计算机科学与技术学院</a:t>
            </a:r>
            <a:endParaRPr lang="zh-CN" alt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>
          <a:xfrm>
            <a:off x="9308465" y="6496050"/>
            <a:ext cx="2743200" cy="365125"/>
          </a:xfrm>
        </p:spPr>
        <p:txBody>
          <a:bodyPr/>
          <a:p>
            <a:fld id="{565CE74E-AB26-4998-AD42-012C4C1AD076}" type="slidenum">
              <a:rPr lang="zh-CN" altLang="en-US" sz="200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fld>
            <a:endParaRPr lang="zh-CN" altLang="en-US" sz="200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0350" y="384175"/>
            <a:ext cx="11475720" cy="140335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72720" y="384175"/>
            <a:ext cx="11563985" cy="1464945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555" y="3653155"/>
            <a:ext cx="11327130" cy="80581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437515" y="2656840"/>
            <a:ext cx="12401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  <a:endParaRPr lang="zh-CN" altLang="en-US" sz="36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-5080" y="6499225"/>
            <a:ext cx="12201525" cy="36195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74650" y="6505575"/>
            <a:ext cx="3704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本科概率论与数理统计作业卷八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880475" y="6499225"/>
            <a:ext cx="2552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计算机科学与技术学院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9288780" y="6496050"/>
            <a:ext cx="2743200" cy="365125"/>
          </a:xfrm>
        </p:spPr>
        <p:txBody>
          <a:bodyPr/>
          <a:p>
            <a:fld id="{565CE74E-AB26-4998-AD42-012C4C1AD076}" type="slidenum">
              <a:rPr lang="zh-CN" altLang="en-US" sz="200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fld>
            <a:endParaRPr lang="zh-CN" altLang="en-US" sz="200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9230" y="203835"/>
            <a:ext cx="11306175" cy="215265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15570" y="203835"/>
            <a:ext cx="11379835" cy="2218055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650" y="3512820"/>
            <a:ext cx="11478260" cy="23190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523875" y="2303145"/>
            <a:ext cx="12401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  <a:endParaRPr lang="zh-CN" altLang="en-US" sz="36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-5080" y="6499225"/>
            <a:ext cx="12201525" cy="36195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74650" y="6505575"/>
            <a:ext cx="3704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本科概率论与数理统计作业卷八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880475" y="6499225"/>
            <a:ext cx="2552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计算机科学与技术学院</a:t>
            </a:r>
            <a:endParaRPr lang="zh-CN" alt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>
          <a:xfrm>
            <a:off x="9453245" y="6496050"/>
            <a:ext cx="2743200" cy="365125"/>
          </a:xfrm>
        </p:spPr>
        <p:txBody>
          <a:bodyPr/>
          <a:p>
            <a:fld id="{565CE74E-AB26-4998-AD42-012C4C1AD076}" type="slidenum">
              <a:rPr lang="zh-CN" altLang="en-US" sz="200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fld>
            <a:endParaRPr lang="zh-CN" altLang="en-US" sz="200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8770" y="347345"/>
            <a:ext cx="11504295" cy="139128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18770" y="347345"/>
            <a:ext cx="11344275" cy="1395730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80" y="3018790"/>
            <a:ext cx="11182985" cy="285623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290</Words>
  <Application>WPS 演示</Application>
  <PresentationFormat>宽屏</PresentationFormat>
  <Paragraphs>86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Arial</vt:lpstr>
      <vt:lpstr>宋体</vt:lpstr>
      <vt:lpstr>Wingdings</vt:lpstr>
      <vt:lpstr>Tahoma</vt:lpstr>
      <vt:lpstr>华文新魏</vt:lpstr>
      <vt:lpstr>微软雅黑</vt:lpstr>
      <vt:lpstr>黑体</vt:lpstr>
      <vt:lpstr>Calibri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我考上研了吗</cp:lastModifiedBy>
  <cp:revision>24</cp:revision>
  <dcterms:created xsi:type="dcterms:W3CDTF">2019-11-22T01:51:00Z</dcterms:created>
  <dcterms:modified xsi:type="dcterms:W3CDTF">2019-11-22T13:35:56Z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2052-11.1.0.9175</vt:lpwstr>
  </property>
</Properties>
</file>