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2053590" y="2296795"/>
            <a:ext cx="780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概率统计第六</a:t>
            </a:r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章习题课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概率统计第六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章习题课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53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b="1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b="1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927862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314960"/>
            <a:ext cx="11904980" cy="8997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3510" y="314960"/>
            <a:ext cx="11758930" cy="113347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3085" y="22231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3004820"/>
            <a:ext cx="11330940" cy="2198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41617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3607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146685"/>
            <a:ext cx="11777345" cy="188785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9860" y="193675"/>
            <a:ext cx="11545570" cy="19145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" y="3061335"/>
            <a:ext cx="11520805" cy="296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95300" y="22244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452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34950"/>
            <a:ext cx="11704320" cy="14693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700" y="403860"/>
            <a:ext cx="11508105" cy="130048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3042920"/>
            <a:ext cx="11391265" cy="1390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73710" y="236537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2773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274320"/>
            <a:ext cx="11210925" cy="12852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1625" y="274320"/>
            <a:ext cx="11331575" cy="144526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3103880"/>
            <a:ext cx="11793220" cy="19024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64185" y="289115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0115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213360"/>
            <a:ext cx="11258550" cy="20618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895" y="213360"/>
            <a:ext cx="11130280" cy="217551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" y="3618865"/>
            <a:ext cx="11435080" cy="21634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63575" y="285940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38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257175"/>
            <a:ext cx="11497945" cy="1495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4960" y="339090"/>
            <a:ext cx="11557635" cy="153606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3656965"/>
            <a:ext cx="11240770" cy="21774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3545" y="234823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96400" y="65087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230505"/>
            <a:ext cx="11120120" cy="17151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650" y="137160"/>
            <a:ext cx="11168380" cy="198882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55" y="2454910"/>
            <a:ext cx="2928620" cy="8623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357378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2401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161925"/>
            <a:ext cx="11178540" cy="31026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74650" y="161925"/>
            <a:ext cx="11382375" cy="290322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05" y="3856990"/>
            <a:ext cx="277241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09245" y="238315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6909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324485"/>
            <a:ext cx="11376660" cy="16090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05" y="398145"/>
            <a:ext cx="11554460" cy="163639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95" y="2383155"/>
            <a:ext cx="9399905" cy="3944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4650" y="20580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" y="310515"/>
            <a:ext cx="11677015" cy="129667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55" y="310515"/>
            <a:ext cx="11602085" cy="135509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10" y="1868170"/>
            <a:ext cx="1042416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843280" y="2482215"/>
            <a:ext cx="53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55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9290050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394335"/>
            <a:ext cx="11132185" cy="11893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4475" y="448310"/>
            <a:ext cx="11188700" cy="124142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3413760"/>
            <a:ext cx="11379835" cy="79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922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294640"/>
            <a:ext cx="11579860" cy="1635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7165" y="294640"/>
            <a:ext cx="11476355" cy="16821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2082800"/>
            <a:ext cx="10361295" cy="43573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449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895" y="492125"/>
            <a:ext cx="11332845" cy="23799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85470" y="197866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本科概率论与数理统计作业卷十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18273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296545"/>
            <a:ext cx="11393170" cy="1530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3055" y="307340"/>
            <a:ext cx="11214735" cy="150939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2861310"/>
            <a:ext cx="11125200" cy="2948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690245" y="3330575"/>
            <a:ext cx="1031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5080" y="649287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44025" y="6492875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318770"/>
            <a:ext cx="11080115" cy="22339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8285" y="318770"/>
            <a:ext cx="11184890" cy="231965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" y="4285615"/>
            <a:ext cx="11059160" cy="6940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93090" y="261302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3345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306070"/>
            <a:ext cx="11101705" cy="12922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2245" y="321310"/>
            <a:ext cx="11250930" cy="127698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456940"/>
            <a:ext cx="11287125" cy="2383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25830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880" y="348615"/>
            <a:ext cx="11327765" cy="11734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4155" y="259080"/>
            <a:ext cx="11498580" cy="13519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2112645"/>
            <a:ext cx="11953240" cy="980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-4445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>
          <a:xfrm>
            <a:off x="931862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3075" y="2722880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190" y="304800"/>
            <a:ext cx="11454130" cy="17278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0495" y="304800"/>
            <a:ext cx="11554460" cy="179070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3559175"/>
            <a:ext cx="11262995" cy="1610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22910" y="287083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30846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" y="311785"/>
            <a:ext cx="11537315" cy="20586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3520" y="311785"/>
            <a:ext cx="11504930" cy="205930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618865"/>
            <a:ext cx="1134237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454025" y="280987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288780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341630"/>
            <a:ext cx="11366500" cy="680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021715"/>
            <a:ext cx="10777855" cy="7086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165" y="341630"/>
            <a:ext cx="11332845" cy="138874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" y="3622675"/>
            <a:ext cx="11478260" cy="890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43560" y="2647315"/>
            <a:ext cx="124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6499225"/>
            <a:ext cx="12201525" cy="3619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4650" y="6505575"/>
            <a:ext cx="3704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本科概率论与数理统计作业卷九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80475" y="6499225"/>
            <a:ext cx="2552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计算机科学与技术学院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9453245" y="6496050"/>
            <a:ext cx="2743200" cy="365125"/>
          </a:xfrm>
        </p:spPr>
        <p:txBody>
          <a:bodyPr/>
          <a:p>
            <a:fld id="{565CE74E-AB26-4998-AD42-012C4C1AD076}" type="slidenum">
              <a:rPr lang="zh-CN" altLang="en-US" sz="200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fld>
            <a:endParaRPr lang="zh-CN" altLang="en-US" sz="200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0" y="328930"/>
            <a:ext cx="11543665" cy="18256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5905" y="232410"/>
            <a:ext cx="11177905" cy="2076450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3512185"/>
            <a:ext cx="10958830" cy="1780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170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Tahoma</vt:lpstr>
      <vt:lpstr>华文新魏</vt:lpstr>
      <vt:lpstr>微软雅黑</vt:lpstr>
      <vt:lpstr>黑体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我考上研了吗</cp:lastModifiedBy>
  <cp:revision>68</cp:revision>
  <dcterms:created xsi:type="dcterms:W3CDTF">2019-11-22T01:51:00Z</dcterms:created>
  <dcterms:modified xsi:type="dcterms:W3CDTF">2019-11-22T13:43:52Z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