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1750775" y="-852805"/>
            <a:ext cx="9799200" cy="2570400"/>
          </a:xfrm>
        </p:spPr>
        <p:txBody>
          <a:bodyPr/>
          <a:p>
            <a:r>
              <a:rPr lang="en-US" altLang="zh-CN"/>
              <a:t>gcc</a:t>
            </a:r>
            <a:r>
              <a:rPr lang="zh-CN" altLang="en-US"/>
              <a:t>编译学习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82035" y="1835150"/>
            <a:ext cx="2963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下载：</a:t>
            </a:r>
            <a:endParaRPr lang="zh-CN" altLang="en-US"/>
          </a:p>
        </p:txBody>
      </p:sp>
      <p:pic>
        <p:nvPicPr>
          <p:cNvPr id="5" name="图片 1" descr="屏幕截图 2024-09-21 233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10" y="1835150"/>
            <a:ext cx="5273040" cy="2766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110" y="2937510"/>
            <a:ext cx="163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初步认识：</a:t>
            </a:r>
            <a:endParaRPr lang="zh-CN" altLang="en-US"/>
          </a:p>
        </p:txBody>
      </p:sp>
      <p:pic>
        <p:nvPicPr>
          <p:cNvPr id="7" name="图片 6" descr="IMG_20240922_142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60" y="2994025"/>
            <a:ext cx="4613275" cy="3460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2000" y="502285"/>
            <a:ext cx="301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实操：</a:t>
            </a:r>
            <a:endParaRPr lang="zh-CN" altLang="en-US"/>
          </a:p>
        </p:txBody>
      </p:sp>
      <p:pic>
        <p:nvPicPr>
          <p:cNvPr id="6" name="图片 5" descr="屏幕截图 2024-09-22 1410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1364615"/>
            <a:ext cx="4778375" cy="4302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05660" y="996315"/>
            <a:ext cx="217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预处理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630295" y="1104900"/>
            <a:ext cx="4116705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21040" y="937895"/>
            <a:ext cx="290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</a:t>
            </a:r>
            <a:endParaRPr lang="zh-CN" altLang="en-US"/>
          </a:p>
        </p:txBody>
      </p:sp>
      <p:pic>
        <p:nvPicPr>
          <p:cNvPr id="10" name="图片 9" descr="屏幕截图 2024-09-22 141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45" y="1277620"/>
            <a:ext cx="5368925" cy="43891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908050"/>
            <a:ext cx="142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分解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09855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汇编</a:t>
            </a:r>
            <a:endParaRPr lang="zh-CN" altLang="en-US"/>
          </a:p>
        </p:txBody>
      </p:sp>
      <p:pic>
        <p:nvPicPr>
          <p:cNvPr id="5" name="图片 4" descr="屏幕截图 2024-09-22 141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" y="528955"/>
            <a:ext cx="9695180" cy="2975610"/>
          </a:xfrm>
          <a:prstGeom prst="rect">
            <a:avLst/>
          </a:prstGeom>
        </p:spPr>
      </p:pic>
      <p:cxnSp>
        <p:nvCxnSpPr>
          <p:cNvPr id="6" name="曲线连接符 5"/>
          <p:cNvCxnSpPr/>
          <p:nvPr/>
        </p:nvCxnSpPr>
        <p:spPr>
          <a:xfrm rot="5400000" flipV="1">
            <a:off x="734695" y="321310"/>
            <a:ext cx="4400550" cy="4255135"/>
          </a:xfrm>
          <a:prstGeom prst="curvedConnector3">
            <a:avLst>
              <a:gd name="adj1" fmla="val 500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77970" y="4649470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链接（可执行</a:t>
            </a:r>
            <a:r>
              <a:rPr lang="zh-CN" altLang="en-US"/>
              <a:t>文件）</a:t>
            </a:r>
            <a:endParaRPr lang="zh-CN" altLang="en-US"/>
          </a:p>
        </p:txBody>
      </p:sp>
      <p:pic>
        <p:nvPicPr>
          <p:cNvPr id="8" name="图片 7" descr="屏幕截图 2024-09-22 1417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5201285"/>
            <a:ext cx="10363200" cy="638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8880" y="546100"/>
            <a:ext cx="249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一步到位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 descr="屏幕截图 2024-09-22 143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1096010"/>
            <a:ext cx="9074785" cy="2142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5555" y="3696335"/>
            <a:ext cx="659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无命名直接生成</a:t>
            </a:r>
            <a:r>
              <a:rPr lang="en-US" altLang="zh-CN"/>
              <a:t>a</a:t>
            </a:r>
            <a:r>
              <a:rPr lang="zh-CN" altLang="en-US"/>
              <a:t>可执行文件，命名采用</a:t>
            </a:r>
            <a:r>
              <a:rPr lang="en-US" altLang="zh-CN"/>
              <a:t>-o</a:t>
            </a:r>
            <a:r>
              <a:rPr lang="zh-CN" altLang="en-US"/>
              <a:t>后加所命名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0100" y="295275"/>
            <a:ext cx="344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遇到的问题：</a:t>
            </a:r>
            <a:endParaRPr lang="zh-CN" altLang="en-US"/>
          </a:p>
        </p:txBody>
      </p:sp>
      <p:pic>
        <p:nvPicPr>
          <p:cNvPr id="6" name="图片 5" descr="屏幕截图 2024-09-21 2348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931545"/>
            <a:ext cx="8194040" cy="44329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0100" y="5632450"/>
            <a:ext cx="254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即报错找不到文件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2475" y="228600"/>
            <a:ext cx="975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后续发现是前面地址不对，在文件夹地址处输入</a:t>
            </a:r>
            <a:r>
              <a:rPr lang="en-US" altLang="zh-CN"/>
              <a:t>cmd</a:t>
            </a:r>
            <a:r>
              <a:rPr lang="zh-CN" altLang="en-US"/>
              <a:t>可打开终端进行操作</a:t>
            </a:r>
            <a:endParaRPr lang="zh-CN" altLang="en-US"/>
          </a:p>
        </p:txBody>
      </p:sp>
      <p:pic>
        <p:nvPicPr>
          <p:cNvPr id="5" name="图片 4" descr="屏幕截图 2024-09-22 140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796925"/>
            <a:ext cx="8325485" cy="430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475" y="51974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收获：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520" y="5565775"/>
            <a:ext cx="8219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学到了如何用</a:t>
            </a:r>
            <a:r>
              <a:rPr lang="en-US" altLang="zh-CN"/>
              <a:t>gcc</a:t>
            </a:r>
            <a:r>
              <a:rPr lang="zh-CN" altLang="en-US"/>
              <a:t>编译一个文件，并且在报错过程中学习到了终端的打开方式，地址不对搜了好久的资料不知道哪里不对，好在看网上视频才发现可以从文件夹处打开终端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WNhZDY2YTFmNjExYmNmODgxNDQzNjQwYTZjNmM1YW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宽屏</PresentationFormat>
  <Paragraphs>32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随便</cp:lastModifiedBy>
  <cp:revision>155</cp:revision>
  <dcterms:created xsi:type="dcterms:W3CDTF">2019-06-19T02:08:00Z</dcterms:created>
  <dcterms:modified xsi:type="dcterms:W3CDTF">2024-09-22T06:47:21Z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4A0441C6D0C04A8F94066B695211E94A_11</vt:lpwstr>
  </property>
</Properties>
</file>