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  <p:sldMasterId id="2147483972" r:id="rId2"/>
  </p:sldMasterIdLst>
  <p:sldIdLst>
    <p:sldId id="263" r:id="rId3"/>
    <p:sldId id="260" r:id="rId4"/>
    <p:sldId id="264" r:id="rId5"/>
    <p:sldId id="265" r:id="rId6"/>
    <p:sldId id="270" r:id="rId7"/>
    <p:sldId id="262" r:id="rId8"/>
    <p:sldId id="267" r:id="rId9"/>
    <p:sldId id="269" r:id="rId10"/>
    <p:sldId id="268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82BAB8-2888-4548-9BA0-934D074B846B}">
          <p14:sldIdLst>
            <p14:sldId id="263"/>
            <p14:sldId id="260"/>
            <p14:sldId id="264"/>
            <p14:sldId id="265"/>
            <p14:sldId id="270"/>
            <p14:sldId id="262"/>
            <p14:sldId id="267"/>
            <p14:sldId id="269"/>
            <p14:sldId id="268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image" Target="../media/image15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07/relationships/hdphoto" Target="../media/hdphoto2.wdp"/><Relationship Id="rId1" Type="http://schemas.openxmlformats.org/officeDocument/2006/relationships/image" Target="../media/image17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image" Target="../media/image15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07/relationships/hdphoto" Target="../media/hdphoto2.wdp"/><Relationship Id="rId1" Type="http://schemas.openxmlformats.org/officeDocument/2006/relationships/image" Target="../media/image1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A53EB-535F-409F-877C-37666F1128A5}" type="doc">
      <dgm:prSet loTypeId="urn:microsoft.com/office/officeart/2008/layout/AscendingPictureAccentProcess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1A0BF4-8724-49B8-9BB8-B18A30624148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Bold , Stylish ,Brave, Inexpensive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351DF9E-9197-4703-B6E5-7603ADC787AF}" type="parTrans" cxnId="{7DC4F27E-74DD-498D-B362-28A2BC092166}">
      <dgm:prSet/>
      <dgm:spPr/>
      <dgm:t>
        <a:bodyPr/>
        <a:lstStyle/>
        <a:p>
          <a:endParaRPr lang="en-US"/>
        </a:p>
      </dgm:t>
    </dgm:pt>
    <dgm:pt modelId="{B176C6BD-BFFC-45F9-80B9-211CEE837B22}" type="sibTrans" cxnId="{7DC4F27E-74DD-498D-B362-28A2BC09216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5D316522-952A-4628-BA27-9545321B89E4}">
      <dgm:prSet phldrT="[Text]"/>
      <dgm:spPr/>
      <dgm:t>
        <a:bodyPr/>
        <a:lstStyle/>
        <a:p>
          <a:r>
            <a:rPr lang="en-US" dirty="0" smtClean="0"/>
            <a:t>Positive Connotation</a:t>
          </a:r>
          <a:endParaRPr lang="en-US" dirty="0"/>
        </a:p>
      </dgm:t>
    </dgm:pt>
    <dgm:pt modelId="{E6BF6B7E-64A8-4720-AE69-A2D8E117B59E}" type="parTrans" cxnId="{85241443-8976-44C5-8DD3-E9AF2783F3F1}">
      <dgm:prSet/>
      <dgm:spPr/>
      <dgm:t>
        <a:bodyPr/>
        <a:lstStyle/>
        <a:p>
          <a:endParaRPr lang="en-US"/>
        </a:p>
      </dgm:t>
    </dgm:pt>
    <dgm:pt modelId="{C5125FEF-794E-43AF-8B52-D903C0DE5261}" type="sibTrans" cxnId="{85241443-8976-44C5-8DD3-E9AF2783F3F1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4692A677-E759-4B07-B7CD-4F5DB2DD1656}" type="pres">
      <dgm:prSet presAssocID="{A02A53EB-535F-409F-877C-37666F1128A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1843910-943D-47B1-819A-820C490B9062}" type="pres">
      <dgm:prSet presAssocID="{A02A53EB-535F-409F-877C-37666F1128A5}" presName="dot1" presStyleLbl="alignNode1" presStyleIdx="0" presStyleCnt="10"/>
      <dgm:spPr/>
    </dgm:pt>
    <dgm:pt modelId="{8BF49F91-51A8-4B60-A83D-CC39D88C5719}" type="pres">
      <dgm:prSet presAssocID="{A02A53EB-535F-409F-877C-37666F1128A5}" presName="dot2" presStyleLbl="alignNode1" presStyleIdx="1" presStyleCnt="10"/>
      <dgm:spPr/>
    </dgm:pt>
    <dgm:pt modelId="{3EA2F860-98A0-4B42-A42D-A9FD5B8FD108}" type="pres">
      <dgm:prSet presAssocID="{A02A53EB-535F-409F-877C-37666F1128A5}" presName="dot3" presStyleLbl="alignNode1" presStyleIdx="2" presStyleCnt="10"/>
      <dgm:spPr/>
    </dgm:pt>
    <dgm:pt modelId="{B6340A08-B3E9-412B-9DD5-79F85548FC6D}" type="pres">
      <dgm:prSet presAssocID="{A02A53EB-535F-409F-877C-37666F1128A5}" presName="dotArrow1" presStyleLbl="alignNode1" presStyleIdx="3" presStyleCnt="10"/>
      <dgm:spPr/>
    </dgm:pt>
    <dgm:pt modelId="{3C397053-27FD-4A07-AFCB-117E460D06E1}" type="pres">
      <dgm:prSet presAssocID="{A02A53EB-535F-409F-877C-37666F1128A5}" presName="dotArrow2" presStyleLbl="alignNode1" presStyleIdx="4" presStyleCnt="10"/>
      <dgm:spPr/>
    </dgm:pt>
    <dgm:pt modelId="{AF56B8A5-4696-4A97-AFEE-E7EDF8D5B695}" type="pres">
      <dgm:prSet presAssocID="{A02A53EB-535F-409F-877C-37666F1128A5}" presName="dotArrow3" presStyleLbl="alignNode1" presStyleIdx="5" presStyleCnt="10"/>
      <dgm:spPr/>
    </dgm:pt>
    <dgm:pt modelId="{B4803B16-E435-4B3E-968F-3778CAAEC90B}" type="pres">
      <dgm:prSet presAssocID="{A02A53EB-535F-409F-877C-37666F1128A5}" presName="dotArrow4" presStyleLbl="alignNode1" presStyleIdx="6" presStyleCnt="10"/>
      <dgm:spPr/>
    </dgm:pt>
    <dgm:pt modelId="{23FE0BAE-66F1-4346-ACA3-E67A26CB6B48}" type="pres">
      <dgm:prSet presAssocID="{A02A53EB-535F-409F-877C-37666F1128A5}" presName="dotArrow5" presStyleLbl="alignNode1" presStyleIdx="7" presStyleCnt="10"/>
      <dgm:spPr/>
    </dgm:pt>
    <dgm:pt modelId="{57D47E2E-0592-452F-9D86-EA0DF0686BD5}" type="pres">
      <dgm:prSet presAssocID="{A02A53EB-535F-409F-877C-37666F1128A5}" presName="dotArrow6" presStyleLbl="alignNode1" presStyleIdx="8" presStyleCnt="10"/>
      <dgm:spPr/>
    </dgm:pt>
    <dgm:pt modelId="{B94E3181-DED2-4F5E-BE45-C1070B0D2304}" type="pres">
      <dgm:prSet presAssocID="{A02A53EB-535F-409F-877C-37666F1128A5}" presName="dotArrow7" presStyleLbl="alignNode1" presStyleIdx="9" presStyleCnt="10"/>
      <dgm:spPr/>
    </dgm:pt>
    <dgm:pt modelId="{90D461D1-E69D-459D-83E7-5D50DA1970C9}" type="pres">
      <dgm:prSet presAssocID="{EC1A0BF4-8724-49B8-9BB8-B18A30624148}" presName="parTx1" presStyleLbl="node1" presStyleIdx="0" presStyleCnt="2"/>
      <dgm:spPr/>
      <dgm:t>
        <a:bodyPr/>
        <a:lstStyle/>
        <a:p>
          <a:endParaRPr lang="en-US"/>
        </a:p>
      </dgm:t>
    </dgm:pt>
    <dgm:pt modelId="{FF9766B3-F7C2-4E85-81A0-BEC724E8F4A9}" type="pres">
      <dgm:prSet presAssocID="{B176C6BD-BFFC-45F9-80B9-211CEE837B22}" presName="picture1" presStyleCnt="0"/>
      <dgm:spPr/>
    </dgm:pt>
    <dgm:pt modelId="{74D35D84-E211-4BEC-B216-65014BC83B56}" type="pres">
      <dgm:prSet presAssocID="{B176C6BD-BFFC-45F9-80B9-211CEE837B22}" presName="imageRepeatNode" presStyleLbl="fgImgPlace1" presStyleIdx="0" presStyleCnt="2"/>
      <dgm:spPr/>
      <dgm:t>
        <a:bodyPr/>
        <a:lstStyle/>
        <a:p>
          <a:endParaRPr lang="en-US"/>
        </a:p>
      </dgm:t>
    </dgm:pt>
    <dgm:pt modelId="{55A5DB9C-B2B9-4945-8B1B-A6EDDAE5517A}" type="pres">
      <dgm:prSet presAssocID="{5D316522-952A-4628-BA27-9545321B89E4}" presName="parTx2" presStyleLbl="node1" presStyleIdx="1" presStyleCnt="2"/>
      <dgm:spPr/>
      <dgm:t>
        <a:bodyPr/>
        <a:lstStyle/>
        <a:p>
          <a:endParaRPr lang="en-US"/>
        </a:p>
      </dgm:t>
    </dgm:pt>
    <dgm:pt modelId="{0A75B33E-D294-4C11-AD87-0C2969AFDCD3}" type="pres">
      <dgm:prSet presAssocID="{C5125FEF-794E-43AF-8B52-D903C0DE5261}" presName="picture2" presStyleCnt="0"/>
      <dgm:spPr/>
    </dgm:pt>
    <dgm:pt modelId="{38A8C804-5DC5-4EA8-B178-9FCDCBF819AF}" type="pres">
      <dgm:prSet presAssocID="{C5125FEF-794E-43AF-8B52-D903C0DE5261}" presName="imageRepeatNode" presStyleLbl="fgImgPlace1" presStyleIdx="1" presStyleCnt="2"/>
      <dgm:spPr/>
      <dgm:t>
        <a:bodyPr/>
        <a:lstStyle/>
        <a:p>
          <a:endParaRPr lang="en-US"/>
        </a:p>
      </dgm:t>
    </dgm:pt>
  </dgm:ptLst>
  <dgm:cxnLst>
    <dgm:cxn modelId="{85241443-8976-44C5-8DD3-E9AF2783F3F1}" srcId="{A02A53EB-535F-409F-877C-37666F1128A5}" destId="{5D316522-952A-4628-BA27-9545321B89E4}" srcOrd="1" destOrd="0" parTransId="{E6BF6B7E-64A8-4720-AE69-A2D8E117B59E}" sibTransId="{C5125FEF-794E-43AF-8B52-D903C0DE5261}"/>
    <dgm:cxn modelId="{0D5018EA-8C3E-4778-AFEE-27BD18BD9774}" type="presOf" srcId="{A02A53EB-535F-409F-877C-37666F1128A5}" destId="{4692A677-E759-4B07-B7CD-4F5DB2DD1656}" srcOrd="0" destOrd="0" presId="urn:microsoft.com/office/officeart/2008/layout/AscendingPictureAccentProcess"/>
    <dgm:cxn modelId="{288FF6D5-E09A-4935-8747-E54CC714992D}" type="presOf" srcId="{EC1A0BF4-8724-49B8-9BB8-B18A30624148}" destId="{90D461D1-E69D-459D-83E7-5D50DA1970C9}" srcOrd="0" destOrd="0" presId="urn:microsoft.com/office/officeart/2008/layout/AscendingPictureAccentProcess"/>
    <dgm:cxn modelId="{AD0997A5-218B-4E67-96B5-6443BC7504EC}" type="presOf" srcId="{B176C6BD-BFFC-45F9-80B9-211CEE837B22}" destId="{74D35D84-E211-4BEC-B216-65014BC83B56}" srcOrd="0" destOrd="0" presId="urn:microsoft.com/office/officeart/2008/layout/AscendingPictureAccentProcess"/>
    <dgm:cxn modelId="{A5DF9818-CC8C-493B-954A-BFF1624B30B0}" type="presOf" srcId="{5D316522-952A-4628-BA27-9545321B89E4}" destId="{55A5DB9C-B2B9-4945-8B1B-A6EDDAE5517A}" srcOrd="0" destOrd="0" presId="urn:microsoft.com/office/officeart/2008/layout/AscendingPictureAccentProcess"/>
    <dgm:cxn modelId="{7DC4F27E-74DD-498D-B362-28A2BC092166}" srcId="{A02A53EB-535F-409F-877C-37666F1128A5}" destId="{EC1A0BF4-8724-49B8-9BB8-B18A30624148}" srcOrd="0" destOrd="0" parTransId="{5351DF9E-9197-4703-B6E5-7603ADC787AF}" sibTransId="{B176C6BD-BFFC-45F9-80B9-211CEE837B22}"/>
    <dgm:cxn modelId="{AB6C8BB2-074D-4E1B-9A57-A337F5C76B3A}" type="presOf" srcId="{C5125FEF-794E-43AF-8B52-D903C0DE5261}" destId="{38A8C804-5DC5-4EA8-B178-9FCDCBF819AF}" srcOrd="0" destOrd="0" presId="urn:microsoft.com/office/officeart/2008/layout/AscendingPictureAccentProcess"/>
    <dgm:cxn modelId="{83E4911E-FAEA-40B5-B94E-E3686CB5C043}" type="presParOf" srcId="{4692A677-E759-4B07-B7CD-4F5DB2DD1656}" destId="{C1843910-943D-47B1-819A-820C490B9062}" srcOrd="0" destOrd="0" presId="urn:microsoft.com/office/officeart/2008/layout/AscendingPictureAccentProcess"/>
    <dgm:cxn modelId="{57C3A861-188F-480D-A0F3-2639CB98AA54}" type="presParOf" srcId="{4692A677-E759-4B07-B7CD-4F5DB2DD1656}" destId="{8BF49F91-51A8-4B60-A83D-CC39D88C5719}" srcOrd="1" destOrd="0" presId="urn:microsoft.com/office/officeart/2008/layout/AscendingPictureAccentProcess"/>
    <dgm:cxn modelId="{0347CCA0-A011-42D9-9FED-67883B406713}" type="presParOf" srcId="{4692A677-E759-4B07-B7CD-4F5DB2DD1656}" destId="{3EA2F860-98A0-4B42-A42D-A9FD5B8FD108}" srcOrd="2" destOrd="0" presId="urn:microsoft.com/office/officeart/2008/layout/AscendingPictureAccentProcess"/>
    <dgm:cxn modelId="{D76EDCFD-8540-4D3B-BBF8-434136D1822A}" type="presParOf" srcId="{4692A677-E759-4B07-B7CD-4F5DB2DD1656}" destId="{B6340A08-B3E9-412B-9DD5-79F85548FC6D}" srcOrd="3" destOrd="0" presId="urn:microsoft.com/office/officeart/2008/layout/AscendingPictureAccentProcess"/>
    <dgm:cxn modelId="{2F55848D-71B4-4580-A291-D394E3D6E163}" type="presParOf" srcId="{4692A677-E759-4B07-B7CD-4F5DB2DD1656}" destId="{3C397053-27FD-4A07-AFCB-117E460D06E1}" srcOrd="4" destOrd="0" presId="urn:microsoft.com/office/officeart/2008/layout/AscendingPictureAccentProcess"/>
    <dgm:cxn modelId="{6FC71F3B-EAA9-40AB-B10F-20A05BAC6BC9}" type="presParOf" srcId="{4692A677-E759-4B07-B7CD-4F5DB2DD1656}" destId="{AF56B8A5-4696-4A97-AFEE-E7EDF8D5B695}" srcOrd="5" destOrd="0" presId="urn:microsoft.com/office/officeart/2008/layout/AscendingPictureAccentProcess"/>
    <dgm:cxn modelId="{E113EB43-AB86-4742-885B-B9B2F069C960}" type="presParOf" srcId="{4692A677-E759-4B07-B7CD-4F5DB2DD1656}" destId="{B4803B16-E435-4B3E-968F-3778CAAEC90B}" srcOrd="6" destOrd="0" presId="urn:microsoft.com/office/officeart/2008/layout/AscendingPictureAccentProcess"/>
    <dgm:cxn modelId="{D38270D6-8F9F-4EBE-95D8-D949BC94B33B}" type="presParOf" srcId="{4692A677-E759-4B07-B7CD-4F5DB2DD1656}" destId="{23FE0BAE-66F1-4346-ACA3-E67A26CB6B48}" srcOrd="7" destOrd="0" presId="urn:microsoft.com/office/officeart/2008/layout/AscendingPictureAccentProcess"/>
    <dgm:cxn modelId="{E741BE1A-4C92-4FF8-A683-93B83B796CCA}" type="presParOf" srcId="{4692A677-E759-4B07-B7CD-4F5DB2DD1656}" destId="{57D47E2E-0592-452F-9D86-EA0DF0686BD5}" srcOrd="8" destOrd="0" presId="urn:microsoft.com/office/officeart/2008/layout/AscendingPictureAccentProcess"/>
    <dgm:cxn modelId="{BB253153-CD82-407F-AB11-EAFE1C282CBD}" type="presParOf" srcId="{4692A677-E759-4B07-B7CD-4F5DB2DD1656}" destId="{B94E3181-DED2-4F5E-BE45-C1070B0D2304}" srcOrd="9" destOrd="0" presId="urn:microsoft.com/office/officeart/2008/layout/AscendingPictureAccentProcess"/>
    <dgm:cxn modelId="{073EDD89-7E5D-42C9-BC7A-11E87F69779F}" type="presParOf" srcId="{4692A677-E759-4B07-B7CD-4F5DB2DD1656}" destId="{90D461D1-E69D-459D-83E7-5D50DA1970C9}" srcOrd="10" destOrd="0" presId="urn:microsoft.com/office/officeart/2008/layout/AscendingPictureAccentProcess"/>
    <dgm:cxn modelId="{48FEF766-BA16-4D00-AEF1-5F4EB6E2F533}" type="presParOf" srcId="{4692A677-E759-4B07-B7CD-4F5DB2DD1656}" destId="{FF9766B3-F7C2-4E85-81A0-BEC724E8F4A9}" srcOrd="11" destOrd="0" presId="urn:microsoft.com/office/officeart/2008/layout/AscendingPictureAccentProcess"/>
    <dgm:cxn modelId="{8DB79F49-2DA0-4CD5-8C2D-972C22AE76E9}" type="presParOf" srcId="{FF9766B3-F7C2-4E85-81A0-BEC724E8F4A9}" destId="{74D35D84-E211-4BEC-B216-65014BC83B56}" srcOrd="0" destOrd="0" presId="urn:microsoft.com/office/officeart/2008/layout/AscendingPictureAccentProcess"/>
    <dgm:cxn modelId="{20807722-69EB-4C49-884A-45CAABFD7A4B}" type="presParOf" srcId="{4692A677-E759-4B07-B7CD-4F5DB2DD1656}" destId="{55A5DB9C-B2B9-4945-8B1B-A6EDDAE5517A}" srcOrd="12" destOrd="0" presId="urn:microsoft.com/office/officeart/2008/layout/AscendingPictureAccentProcess"/>
    <dgm:cxn modelId="{9A669BE9-7678-4584-B915-DB585A382C8B}" type="presParOf" srcId="{4692A677-E759-4B07-B7CD-4F5DB2DD1656}" destId="{0A75B33E-D294-4C11-AD87-0C2969AFDCD3}" srcOrd="13" destOrd="0" presId="urn:microsoft.com/office/officeart/2008/layout/AscendingPictureAccentProcess"/>
    <dgm:cxn modelId="{32245628-DFCB-4F26-A050-9053F3118606}" type="presParOf" srcId="{0A75B33E-D294-4C11-AD87-0C2969AFDCD3}" destId="{38A8C804-5DC5-4EA8-B178-9FCDCBF819AF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BA8E5-68C1-4EF8-9C2C-546C6C6FC35C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50F8EF-AF9C-49B3-BAB6-964F8C8D17BD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  <a:effectLst/>
            </a:rPr>
            <a:t>Scrawny , Scared, Cheap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B5C4AB1E-08EE-4D33-9F45-B2416A2D3EC5}" type="parTrans" cxnId="{EBDD5FC2-FE95-40C2-8126-93BE9037849C}">
      <dgm:prSet/>
      <dgm:spPr/>
      <dgm:t>
        <a:bodyPr/>
        <a:lstStyle/>
        <a:p>
          <a:endParaRPr lang="en-US"/>
        </a:p>
      </dgm:t>
    </dgm:pt>
    <dgm:pt modelId="{ED7A2054-95EB-44E2-B218-83C346AF1080}" type="sibTrans" cxnId="{EBDD5FC2-FE95-40C2-8126-93BE9037849C}">
      <dgm:prSet/>
      <dgm:spPr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13" t="-1322" r="-3899" b="1322"/>
          </a:stretch>
        </a:blipFill>
      </dgm:spPr>
      <dgm:t>
        <a:bodyPr/>
        <a:lstStyle/>
        <a:p>
          <a:endParaRPr lang="en-US"/>
        </a:p>
      </dgm:t>
    </dgm:pt>
    <dgm:pt modelId="{8E7692C9-CA22-4B26-AB67-33BD99E0DC20}">
      <dgm:prSet phldrT="[Text]"/>
      <dgm:spPr/>
      <dgm:t>
        <a:bodyPr/>
        <a:lstStyle/>
        <a:p>
          <a:r>
            <a:rPr lang="en-US" dirty="0" smtClean="0"/>
            <a:t>Negative Connotation</a:t>
          </a:r>
          <a:endParaRPr lang="en-US" dirty="0"/>
        </a:p>
      </dgm:t>
    </dgm:pt>
    <dgm:pt modelId="{E34CF947-4BFD-4510-9522-230B3121C9F6}" type="parTrans" cxnId="{4D343CE3-1810-49B0-A3E8-C52CCFFF3437}">
      <dgm:prSet/>
      <dgm:spPr/>
      <dgm:t>
        <a:bodyPr/>
        <a:lstStyle/>
        <a:p>
          <a:endParaRPr lang="en-US"/>
        </a:p>
      </dgm:t>
    </dgm:pt>
    <dgm:pt modelId="{8CB9E36E-AB72-4F55-ACA3-692D0780A3B5}" type="sibTrans" cxnId="{4D343CE3-1810-49B0-A3E8-C52CCFFF3437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803" t="-2171" r="-5131" b="-4127"/>
          </a:stretch>
        </a:blipFill>
      </dgm:spPr>
      <dgm:t>
        <a:bodyPr/>
        <a:lstStyle/>
        <a:p>
          <a:endParaRPr lang="en-US"/>
        </a:p>
      </dgm:t>
    </dgm:pt>
    <dgm:pt modelId="{10FAF29D-C2E4-4F88-B95A-D7903721C59C}" type="pres">
      <dgm:prSet presAssocID="{3BBBA8E5-68C1-4EF8-9C2C-546C6C6FC35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E4B5D5D-A8A9-4E20-A44E-7FD61BD5BD49}" type="pres">
      <dgm:prSet presAssocID="{3BBBA8E5-68C1-4EF8-9C2C-546C6C6FC35C}" presName="dot1" presStyleLbl="alignNode1" presStyleIdx="0" presStyleCnt="10"/>
      <dgm:spPr/>
    </dgm:pt>
    <dgm:pt modelId="{DB21AE07-9314-48A5-A279-E1F6A5CC8223}" type="pres">
      <dgm:prSet presAssocID="{3BBBA8E5-68C1-4EF8-9C2C-546C6C6FC35C}" presName="dot2" presStyleLbl="alignNode1" presStyleIdx="1" presStyleCnt="10" custLinFactX="-482496" custLinFactNeighborX="-500000" custLinFactNeighborY="-94132"/>
      <dgm:spPr/>
      <dgm:t>
        <a:bodyPr/>
        <a:lstStyle/>
        <a:p>
          <a:endParaRPr lang="en-US"/>
        </a:p>
      </dgm:t>
    </dgm:pt>
    <dgm:pt modelId="{C5010DB6-9924-45EA-84A6-97C8495FF2A1}" type="pres">
      <dgm:prSet presAssocID="{3BBBA8E5-68C1-4EF8-9C2C-546C6C6FC35C}" presName="dot3" presStyleLbl="alignNode1" presStyleIdx="2" presStyleCnt="10" custLinFactX="-367851" custLinFactNeighborX="-400000" custLinFactNeighborY="-38866"/>
      <dgm:spPr/>
      <dgm:t>
        <a:bodyPr/>
        <a:lstStyle/>
        <a:p>
          <a:endParaRPr lang="en-US"/>
        </a:p>
      </dgm:t>
    </dgm:pt>
    <dgm:pt modelId="{AC9B0C66-380C-4B90-B317-58F1E7EFA2C8}" type="pres">
      <dgm:prSet presAssocID="{3BBBA8E5-68C1-4EF8-9C2C-546C6C6FC35C}" presName="dotArrow1" presStyleLbl="alignNode1" presStyleIdx="3" presStyleCnt="10" custLinFactX="-524896" custLinFactNeighborX="-600000" custLinFactNeighborY="13950"/>
      <dgm:spPr/>
    </dgm:pt>
    <dgm:pt modelId="{6ED888CF-71C9-4091-9164-D090C9B60E8E}" type="pres">
      <dgm:prSet presAssocID="{3BBBA8E5-68C1-4EF8-9C2C-546C6C6FC35C}" presName="dotArrow2" presStyleLbl="alignNode1" presStyleIdx="4" presStyleCnt="10" custLinFactX="-524896" custLinFactNeighborX="-600000" custLinFactNeighborY="13950"/>
      <dgm:spPr/>
    </dgm:pt>
    <dgm:pt modelId="{68C018B5-CDB4-41AC-BF18-31248250E40C}" type="pres">
      <dgm:prSet presAssocID="{3BBBA8E5-68C1-4EF8-9C2C-546C6C6FC35C}" presName="dotArrow3" presStyleLbl="alignNode1" presStyleIdx="5" presStyleCnt="10" custLinFactX="-524896" custLinFactNeighborX="-600000" custLinFactNeighborY="13950"/>
      <dgm:spPr/>
    </dgm:pt>
    <dgm:pt modelId="{4E982AC5-A978-4B8A-9A47-1C38F8ED7DBD}" type="pres">
      <dgm:prSet presAssocID="{3BBBA8E5-68C1-4EF8-9C2C-546C6C6FC35C}" presName="dotArrow4" presStyleLbl="alignNode1" presStyleIdx="6" presStyleCnt="10" custLinFactX="-524896" custLinFactNeighborX="-600000" custLinFactNeighborY="13950"/>
      <dgm:spPr/>
    </dgm:pt>
    <dgm:pt modelId="{86EA3D67-564A-4DE0-89B8-06A4900E7106}" type="pres">
      <dgm:prSet presAssocID="{3BBBA8E5-68C1-4EF8-9C2C-546C6C6FC35C}" presName="dotArrow5" presStyleLbl="alignNode1" presStyleIdx="7" presStyleCnt="10" custLinFactX="-524896" custLinFactNeighborX="-600000" custLinFactNeighborY="13950"/>
      <dgm:spPr/>
    </dgm:pt>
    <dgm:pt modelId="{4C5C71AD-D807-45A4-AB5A-819F936FAA73}" type="pres">
      <dgm:prSet presAssocID="{3BBBA8E5-68C1-4EF8-9C2C-546C6C6FC35C}" presName="dotArrow6" presStyleLbl="alignNode1" presStyleIdx="8" presStyleCnt="10" custLinFactX="-524896" custLinFactNeighborX="-600000" custLinFactNeighborY="13950"/>
      <dgm:spPr/>
      <dgm:t>
        <a:bodyPr/>
        <a:lstStyle/>
        <a:p>
          <a:endParaRPr lang="en-US"/>
        </a:p>
      </dgm:t>
    </dgm:pt>
    <dgm:pt modelId="{A2CE17C9-5190-4D8A-B0B6-435B7D0BE01C}" type="pres">
      <dgm:prSet presAssocID="{3BBBA8E5-68C1-4EF8-9C2C-546C6C6FC35C}" presName="dotArrow7" presStyleLbl="alignNode1" presStyleIdx="9" presStyleCnt="10" custLinFactX="-524896" custLinFactNeighborX="-600000" custLinFactNeighborY="13950"/>
      <dgm:spPr/>
    </dgm:pt>
    <dgm:pt modelId="{6C118353-1995-4D8E-98CD-2664BFC02D86}" type="pres">
      <dgm:prSet presAssocID="{9950F8EF-AF9C-49B3-BAB6-964F8C8D17BD}" presName="parTx1" presStyleLbl="node1" presStyleIdx="0" presStyleCnt="2" custLinFactNeighborX="71407" custLinFactNeighborY="96634"/>
      <dgm:spPr/>
      <dgm:t>
        <a:bodyPr/>
        <a:lstStyle/>
        <a:p>
          <a:endParaRPr lang="en-US"/>
        </a:p>
      </dgm:t>
    </dgm:pt>
    <dgm:pt modelId="{0C01A7F2-7B38-4E52-94DF-ED9553A75D01}" type="pres">
      <dgm:prSet presAssocID="{ED7A2054-95EB-44E2-B218-83C346AF1080}" presName="picture1" presStyleCnt="0"/>
      <dgm:spPr/>
    </dgm:pt>
    <dgm:pt modelId="{5C79C8A1-37CC-4F17-91F6-74BEF307C15A}" type="pres">
      <dgm:prSet presAssocID="{ED7A2054-95EB-44E2-B218-83C346AF1080}" presName="imageRepeatNode" presStyleLbl="fgImgPlace1" presStyleIdx="0" presStyleCnt="2" custScaleX="108932" custScaleY="108939" custLinFactNeighborX="75114" custLinFactNeighborY="15967"/>
      <dgm:spPr/>
      <dgm:t>
        <a:bodyPr/>
        <a:lstStyle/>
        <a:p>
          <a:endParaRPr lang="en-US"/>
        </a:p>
      </dgm:t>
    </dgm:pt>
    <dgm:pt modelId="{97A22D2B-9C0D-411D-ACE6-236ABCECFCDB}" type="pres">
      <dgm:prSet presAssocID="{8E7692C9-CA22-4B26-AB67-33BD99E0DC20}" presName="parTx2" presStyleLbl="node1" presStyleIdx="1" presStyleCnt="2" custLinFactNeighborX="-51899" custLinFactNeighborY="5122"/>
      <dgm:spPr/>
      <dgm:t>
        <a:bodyPr/>
        <a:lstStyle/>
        <a:p>
          <a:endParaRPr lang="en-US"/>
        </a:p>
      </dgm:t>
    </dgm:pt>
    <dgm:pt modelId="{D5D9E007-55FB-4F9C-A0A2-F510A1B1F036}" type="pres">
      <dgm:prSet presAssocID="{8CB9E36E-AB72-4F55-ACA3-692D0780A3B5}" presName="picture2" presStyleCnt="0"/>
      <dgm:spPr/>
    </dgm:pt>
    <dgm:pt modelId="{4BF99507-5D5E-4FC4-974F-DCE1732E7D26}" type="pres">
      <dgm:prSet presAssocID="{8CB9E36E-AB72-4F55-ACA3-692D0780A3B5}" presName="imageRepeatNode" presStyleLbl="fgImgPlace1" presStyleIdx="1" presStyleCnt="2" custScaleX="103072" custLinFactX="-2945" custLinFactNeighborX="-100000" custLinFactNeighborY="-1666"/>
      <dgm:spPr/>
      <dgm:t>
        <a:bodyPr/>
        <a:lstStyle/>
        <a:p>
          <a:endParaRPr lang="en-US"/>
        </a:p>
      </dgm:t>
    </dgm:pt>
  </dgm:ptLst>
  <dgm:cxnLst>
    <dgm:cxn modelId="{4D343CE3-1810-49B0-A3E8-C52CCFFF3437}" srcId="{3BBBA8E5-68C1-4EF8-9C2C-546C6C6FC35C}" destId="{8E7692C9-CA22-4B26-AB67-33BD99E0DC20}" srcOrd="1" destOrd="0" parTransId="{E34CF947-4BFD-4510-9522-230B3121C9F6}" sibTransId="{8CB9E36E-AB72-4F55-ACA3-692D0780A3B5}"/>
    <dgm:cxn modelId="{A8F150FB-B50C-4114-B0E1-BE4E9E177C87}" type="presOf" srcId="{8CB9E36E-AB72-4F55-ACA3-692D0780A3B5}" destId="{4BF99507-5D5E-4FC4-974F-DCE1732E7D26}" srcOrd="0" destOrd="0" presId="urn:microsoft.com/office/officeart/2008/layout/AscendingPictureAccentProcess"/>
    <dgm:cxn modelId="{10897EC7-D03F-4056-BBB5-B687F3D18D82}" type="presOf" srcId="{9950F8EF-AF9C-49B3-BAB6-964F8C8D17BD}" destId="{6C118353-1995-4D8E-98CD-2664BFC02D86}" srcOrd="0" destOrd="0" presId="urn:microsoft.com/office/officeart/2008/layout/AscendingPictureAccentProcess"/>
    <dgm:cxn modelId="{77CFA93E-E798-4F3A-B562-2E18637AEB44}" type="presOf" srcId="{ED7A2054-95EB-44E2-B218-83C346AF1080}" destId="{5C79C8A1-37CC-4F17-91F6-74BEF307C15A}" srcOrd="0" destOrd="0" presId="urn:microsoft.com/office/officeart/2008/layout/AscendingPictureAccentProcess"/>
    <dgm:cxn modelId="{F7FE02DF-C2EB-4316-80E3-7C70CFAB623A}" type="presOf" srcId="{3BBBA8E5-68C1-4EF8-9C2C-546C6C6FC35C}" destId="{10FAF29D-C2E4-4F88-B95A-D7903721C59C}" srcOrd="0" destOrd="0" presId="urn:microsoft.com/office/officeart/2008/layout/AscendingPictureAccentProcess"/>
    <dgm:cxn modelId="{EBDD5FC2-FE95-40C2-8126-93BE9037849C}" srcId="{3BBBA8E5-68C1-4EF8-9C2C-546C6C6FC35C}" destId="{9950F8EF-AF9C-49B3-BAB6-964F8C8D17BD}" srcOrd="0" destOrd="0" parTransId="{B5C4AB1E-08EE-4D33-9F45-B2416A2D3EC5}" sibTransId="{ED7A2054-95EB-44E2-B218-83C346AF1080}"/>
    <dgm:cxn modelId="{BE4CDB13-CCD0-4323-8ED8-5EF79EBB0EBF}" type="presOf" srcId="{8E7692C9-CA22-4B26-AB67-33BD99E0DC20}" destId="{97A22D2B-9C0D-411D-ACE6-236ABCECFCDB}" srcOrd="0" destOrd="0" presId="urn:microsoft.com/office/officeart/2008/layout/AscendingPictureAccentProcess"/>
    <dgm:cxn modelId="{87546529-C1A5-4849-A2CF-A07E2C7A9320}" type="presParOf" srcId="{10FAF29D-C2E4-4F88-B95A-D7903721C59C}" destId="{7E4B5D5D-A8A9-4E20-A44E-7FD61BD5BD49}" srcOrd="0" destOrd="0" presId="urn:microsoft.com/office/officeart/2008/layout/AscendingPictureAccentProcess"/>
    <dgm:cxn modelId="{76C7C301-EE45-4ED8-A871-5E6D4636ECD4}" type="presParOf" srcId="{10FAF29D-C2E4-4F88-B95A-D7903721C59C}" destId="{DB21AE07-9314-48A5-A279-E1F6A5CC8223}" srcOrd="1" destOrd="0" presId="urn:microsoft.com/office/officeart/2008/layout/AscendingPictureAccentProcess"/>
    <dgm:cxn modelId="{48075E60-D9C8-4F7A-A5AD-0C46801FC313}" type="presParOf" srcId="{10FAF29D-C2E4-4F88-B95A-D7903721C59C}" destId="{C5010DB6-9924-45EA-84A6-97C8495FF2A1}" srcOrd="2" destOrd="0" presId="urn:microsoft.com/office/officeart/2008/layout/AscendingPictureAccentProcess"/>
    <dgm:cxn modelId="{3C77C0B7-AEEA-423E-AF92-FDA9E6055E21}" type="presParOf" srcId="{10FAF29D-C2E4-4F88-B95A-D7903721C59C}" destId="{AC9B0C66-380C-4B90-B317-58F1E7EFA2C8}" srcOrd="3" destOrd="0" presId="urn:microsoft.com/office/officeart/2008/layout/AscendingPictureAccentProcess"/>
    <dgm:cxn modelId="{1FB64402-A150-4A09-B73D-4C2F04DE7569}" type="presParOf" srcId="{10FAF29D-C2E4-4F88-B95A-D7903721C59C}" destId="{6ED888CF-71C9-4091-9164-D090C9B60E8E}" srcOrd="4" destOrd="0" presId="urn:microsoft.com/office/officeart/2008/layout/AscendingPictureAccentProcess"/>
    <dgm:cxn modelId="{2924A237-BE7C-4C48-8FBA-97895215357F}" type="presParOf" srcId="{10FAF29D-C2E4-4F88-B95A-D7903721C59C}" destId="{68C018B5-CDB4-41AC-BF18-31248250E40C}" srcOrd="5" destOrd="0" presId="urn:microsoft.com/office/officeart/2008/layout/AscendingPictureAccentProcess"/>
    <dgm:cxn modelId="{969789A1-245C-4E60-A4E8-AAB0555D0A66}" type="presParOf" srcId="{10FAF29D-C2E4-4F88-B95A-D7903721C59C}" destId="{4E982AC5-A978-4B8A-9A47-1C38F8ED7DBD}" srcOrd="6" destOrd="0" presId="urn:microsoft.com/office/officeart/2008/layout/AscendingPictureAccentProcess"/>
    <dgm:cxn modelId="{A9AEC025-D57F-4E5B-9BA7-74EBE60E1A5F}" type="presParOf" srcId="{10FAF29D-C2E4-4F88-B95A-D7903721C59C}" destId="{86EA3D67-564A-4DE0-89B8-06A4900E7106}" srcOrd="7" destOrd="0" presId="urn:microsoft.com/office/officeart/2008/layout/AscendingPictureAccentProcess"/>
    <dgm:cxn modelId="{5AA19296-0F20-4953-BAFE-63F7F6651A30}" type="presParOf" srcId="{10FAF29D-C2E4-4F88-B95A-D7903721C59C}" destId="{4C5C71AD-D807-45A4-AB5A-819F936FAA73}" srcOrd="8" destOrd="0" presId="urn:microsoft.com/office/officeart/2008/layout/AscendingPictureAccentProcess"/>
    <dgm:cxn modelId="{CEC01FA4-D117-4800-917F-2A86A7E4DA04}" type="presParOf" srcId="{10FAF29D-C2E4-4F88-B95A-D7903721C59C}" destId="{A2CE17C9-5190-4D8A-B0B6-435B7D0BE01C}" srcOrd="9" destOrd="0" presId="urn:microsoft.com/office/officeart/2008/layout/AscendingPictureAccentProcess"/>
    <dgm:cxn modelId="{BD0CD4C8-E174-4C50-8791-BD9E994FD903}" type="presParOf" srcId="{10FAF29D-C2E4-4F88-B95A-D7903721C59C}" destId="{6C118353-1995-4D8E-98CD-2664BFC02D86}" srcOrd="10" destOrd="0" presId="urn:microsoft.com/office/officeart/2008/layout/AscendingPictureAccentProcess"/>
    <dgm:cxn modelId="{ACDA256B-5912-4E62-BF3E-FA70657C6817}" type="presParOf" srcId="{10FAF29D-C2E4-4F88-B95A-D7903721C59C}" destId="{0C01A7F2-7B38-4E52-94DF-ED9553A75D01}" srcOrd="11" destOrd="0" presId="urn:microsoft.com/office/officeart/2008/layout/AscendingPictureAccentProcess"/>
    <dgm:cxn modelId="{A93CB995-C0D9-4DE8-832C-BB7C349050C2}" type="presParOf" srcId="{0C01A7F2-7B38-4E52-94DF-ED9553A75D01}" destId="{5C79C8A1-37CC-4F17-91F6-74BEF307C15A}" srcOrd="0" destOrd="0" presId="urn:microsoft.com/office/officeart/2008/layout/AscendingPictureAccentProcess"/>
    <dgm:cxn modelId="{98D5D235-AFFB-4E0A-ABC7-8D5462DDA594}" type="presParOf" srcId="{10FAF29D-C2E4-4F88-B95A-D7903721C59C}" destId="{97A22D2B-9C0D-411D-ACE6-236ABCECFCDB}" srcOrd="12" destOrd="0" presId="urn:microsoft.com/office/officeart/2008/layout/AscendingPictureAccentProcess"/>
    <dgm:cxn modelId="{DC6ACC3E-7A05-4BA7-AD14-E000C293CD79}" type="presParOf" srcId="{10FAF29D-C2E4-4F88-B95A-D7903721C59C}" destId="{D5D9E007-55FB-4F9C-A0A2-F510A1B1F036}" srcOrd="13" destOrd="0" presId="urn:microsoft.com/office/officeart/2008/layout/AscendingPictureAccentProcess"/>
    <dgm:cxn modelId="{A86CDE9B-9A7D-479B-8EBB-5A6B47B2CB7D}" type="presParOf" srcId="{D5D9E007-55FB-4F9C-A0A2-F510A1B1F036}" destId="{4BF99507-5D5E-4FC4-974F-DCE1732E7D26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43910-943D-47B1-819A-820C490B9062}">
      <dsp:nvSpPr>
        <dsp:cNvPr id="0" name=""/>
        <dsp:cNvSpPr/>
      </dsp:nvSpPr>
      <dsp:spPr>
        <a:xfrm>
          <a:off x="1679749" y="1948453"/>
          <a:ext cx="121826" cy="1218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F49F91-51A8-4B60-A83D-CC39D88C5719}">
      <dsp:nvSpPr>
        <dsp:cNvPr id="0" name=""/>
        <dsp:cNvSpPr/>
      </dsp:nvSpPr>
      <dsp:spPr>
        <a:xfrm>
          <a:off x="1573029" y="2119478"/>
          <a:ext cx="121826" cy="121826"/>
        </a:xfrm>
        <a:prstGeom prst="ellipse">
          <a:avLst/>
        </a:prstGeom>
        <a:solidFill>
          <a:schemeClr val="accent2">
            <a:hueOff val="520169"/>
            <a:satOff val="-649"/>
            <a:lumOff val="15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2F860-98A0-4B42-A42D-A9FD5B8FD108}">
      <dsp:nvSpPr>
        <dsp:cNvPr id="0" name=""/>
        <dsp:cNvSpPr/>
      </dsp:nvSpPr>
      <dsp:spPr>
        <a:xfrm>
          <a:off x="1445841" y="2267549"/>
          <a:ext cx="121826" cy="121826"/>
        </a:xfrm>
        <a:prstGeom prst="ellipse">
          <a:avLst/>
        </a:prstGeom>
        <a:solidFill>
          <a:schemeClr val="accent2">
            <a:hueOff val="1040338"/>
            <a:satOff val="-1298"/>
            <a:lumOff val="30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40A08-B3E9-412B-9DD5-79F85548FC6D}">
      <dsp:nvSpPr>
        <dsp:cNvPr id="0" name=""/>
        <dsp:cNvSpPr/>
      </dsp:nvSpPr>
      <dsp:spPr>
        <a:xfrm>
          <a:off x="1597881" y="227213"/>
          <a:ext cx="121826" cy="121826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397053-27FD-4A07-AFCB-117E460D06E1}">
      <dsp:nvSpPr>
        <dsp:cNvPr id="0" name=""/>
        <dsp:cNvSpPr/>
      </dsp:nvSpPr>
      <dsp:spPr>
        <a:xfrm>
          <a:off x="1760642" y="130223"/>
          <a:ext cx="121826" cy="121826"/>
        </a:xfrm>
        <a:prstGeom prst="ellipse">
          <a:avLst/>
        </a:prstGeom>
        <a:solidFill>
          <a:schemeClr val="accent2">
            <a:hueOff val="2080675"/>
            <a:satOff val="-2595"/>
            <a:lumOff val="61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56B8A5-4696-4A97-AFEE-E7EDF8D5B695}">
      <dsp:nvSpPr>
        <dsp:cNvPr id="0" name=""/>
        <dsp:cNvSpPr/>
      </dsp:nvSpPr>
      <dsp:spPr>
        <a:xfrm>
          <a:off x="1922916" y="33234"/>
          <a:ext cx="121826" cy="121826"/>
        </a:xfrm>
        <a:prstGeom prst="ellipse">
          <a:avLst/>
        </a:prstGeom>
        <a:solidFill>
          <a:schemeClr val="accent2">
            <a:hueOff val="2600844"/>
            <a:satOff val="-3244"/>
            <a:lumOff val="76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803B16-E435-4B3E-968F-3778CAAEC90B}">
      <dsp:nvSpPr>
        <dsp:cNvPr id="0" name=""/>
        <dsp:cNvSpPr/>
      </dsp:nvSpPr>
      <dsp:spPr>
        <a:xfrm>
          <a:off x="2085189" y="130223"/>
          <a:ext cx="121826" cy="121826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E0BAE-66F1-4346-ACA3-E67A26CB6B48}">
      <dsp:nvSpPr>
        <dsp:cNvPr id="0" name=""/>
        <dsp:cNvSpPr/>
      </dsp:nvSpPr>
      <dsp:spPr>
        <a:xfrm>
          <a:off x="2247950" y="227213"/>
          <a:ext cx="121826" cy="121826"/>
        </a:xfrm>
        <a:prstGeom prst="ellipse">
          <a:avLst/>
        </a:prstGeom>
        <a:solidFill>
          <a:schemeClr val="accent2">
            <a:hueOff val="3641181"/>
            <a:satOff val="-4541"/>
            <a:lumOff val="106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47E2E-0592-452F-9D86-EA0DF0686BD5}">
      <dsp:nvSpPr>
        <dsp:cNvPr id="0" name=""/>
        <dsp:cNvSpPr/>
      </dsp:nvSpPr>
      <dsp:spPr>
        <a:xfrm>
          <a:off x="1922916" y="237881"/>
          <a:ext cx="121826" cy="121826"/>
        </a:xfrm>
        <a:prstGeom prst="ellipse">
          <a:avLst/>
        </a:prstGeom>
        <a:solidFill>
          <a:schemeClr val="accent2">
            <a:hueOff val="4161350"/>
            <a:satOff val="-5190"/>
            <a:lumOff val="122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4E3181-DED2-4F5E-BE45-C1070B0D2304}">
      <dsp:nvSpPr>
        <dsp:cNvPr id="0" name=""/>
        <dsp:cNvSpPr/>
      </dsp:nvSpPr>
      <dsp:spPr>
        <a:xfrm>
          <a:off x="1922916" y="442529"/>
          <a:ext cx="121826" cy="121826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D461D1-E69D-459D-83E7-5D50DA1970C9}">
      <dsp:nvSpPr>
        <dsp:cNvPr id="0" name=""/>
        <dsp:cNvSpPr/>
      </dsp:nvSpPr>
      <dsp:spPr>
        <a:xfrm>
          <a:off x="931732" y="2712541"/>
          <a:ext cx="2627563" cy="704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6168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>
                  <a:lumMod val="95000"/>
                </a:schemeClr>
              </a:solidFill>
            </a:rPr>
            <a:t>Bold , Stylish ,Brave, Inexpensive</a:t>
          </a:r>
          <a:endParaRPr lang="en-US" sz="17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966137" y="2746946"/>
        <a:ext cx="2558753" cy="635980"/>
      </dsp:txXfrm>
    </dsp:sp>
    <dsp:sp modelId="{74D35D84-E211-4BEC-B216-65014BC83B56}">
      <dsp:nvSpPr>
        <dsp:cNvPr id="0" name=""/>
        <dsp:cNvSpPr/>
      </dsp:nvSpPr>
      <dsp:spPr>
        <a:xfrm>
          <a:off x="203207" y="2021975"/>
          <a:ext cx="1218269" cy="121818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5A5DB9C-B2B9-4945-8B1B-A6EDDAE5517A}">
      <dsp:nvSpPr>
        <dsp:cNvPr id="0" name=""/>
        <dsp:cNvSpPr/>
      </dsp:nvSpPr>
      <dsp:spPr>
        <a:xfrm>
          <a:off x="2042306" y="1333996"/>
          <a:ext cx="2627563" cy="70479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6168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Positive Connotation</a:t>
          </a:r>
          <a:endParaRPr lang="en-US" sz="1700" kern="1200" dirty="0"/>
        </a:p>
      </dsp:txBody>
      <dsp:txXfrm>
        <a:off x="2076711" y="1368401"/>
        <a:ext cx="2558753" cy="635980"/>
      </dsp:txXfrm>
    </dsp:sp>
    <dsp:sp modelId="{38A8C804-5DC5-4EA8-B178-9FCDCBF819AF}">
      <dsp:nvSpPr>
        <dsp:cNvPr id="0" name=""/>
        <dsp:cNvSpPr/>
      </dsp:nvSpPr>
      <dsp:spPr>
        <a:xfrm>
          <a:off x="1313781" y="643431"/>
          <a:ext cx="1218269" cy="121818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B5D5D-A8A9-4E20-A44E-7FD61BD5BD49}">
      <dsp:nvSpPr>
        <dsp:cNvPr id="0" name=""/>
        <dsp:cNvSpPr/>
      </dsp:nvSpPr>
      <dsp:spPr>
        <a:xfrm>
          <a:off x="1801929" y="2202820"/>
          <a:ext cx="128605" cy="1286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1AE07-9314-48A5-A279-E1F6A5CC8223}">
      <dsp:nvSpPr>
        <dsp:cNvPr id="0" name=""/>
        <dsp:cNvSpPr/>
      </dsp:nvSpPr>
      <dsp:spPr>
        <a:xfrm>
          <a:off x="425727" y="2262302"/>
          <a:ext cx="128605" cy="128605"/>
        </a:xfrm>
        <a:prstGeom prst="ellipse">
          <a:avLst/>
        </a:prstGeom>
        <a:solidFill>
          <a:schemeClr val="accent5">
            <a:hueOff val="-1103764"/>
            <a:satOff val="4423"/>
            <a:lumOff val="959"/>
            <a:alphaOff val="0"/>
          </a:schemeClr>
        </a:solidFill>
        <a:ln w="25400" cap="flat" cmpd="sng" algn="ctr">
          <a:solidFill>
            <a:schemeClr val="accent5">
              <a:hueOff val="-1103764"/>
              <a:satOff val="4423"/>
              <a:lumOff val="9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10DB6-9924-45EA-84A6-97C8495FF2A1}">
      <dsp:nvSpPr>
        <dsp:cNvPr id="0" name=""/>
        <dsp:cNvSpPr/>
      </dsp:nvSpPr>
      <dsp:spPr>
        <a:xfrm>
          <a:off x="567508" y="2489686"/>
          <a:ext cx="128605" cy="128605"/>
        </a:xfrm>
        <a:prstGeom prst="ellipse">
          <a:avLst/>
        </a:prstGeom>
        <a:solidFill>
          <a:schemeClr val="accent5">
            <a:hueOff val="-2207528"/>
            <a:satOff val="8847"/>
            <a:lumOff val="1917"/>
            <a:alphaOff val="0"/>
          </a:schemeClr>
        </a:solidFill>
        <a:ln w="25400" cap="flat" cmpd="sng" algn="ctr">
          <a:solidFill>
            <a:schemeClr val="accent5">
              <a:hueOff val="-2207528"/>
              <a:satOff val="8847"/>
              <a:lumOff val="19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B0C66-380C-4B90-B317-58F1E7EFA2C8}">
      <dsp:nvSpPr>
        <dsp:cNvPr id="0" name=""/>
        <dsp:cNvSpPr/>
      </dsp:nvSpPr>
      <dsp:spPr>
        <a:xfrm>
          <a:off x="268829" y="403748"/>
          <a:ext cx="128605" cy="128605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888CF-71C9-4091-9164-D090C9B60E8E}">
      <dsp:nvSpPr>
        <dsp:cNvPr id="0" name=""/>
        <dsp:cNvSpPr/>
      </dsp:nvSpPr>
      <dsp:spPr>
        <a:xfrm>
          <a:off x="440646" y="301362"/>
          <a:ext cx="128605" cy="128605"/>
        </a:xfrm>
        <a:prstGeom prst="ellipse">
          <a:avLst/>
        </a:prstGeom>
        <a:solidFill>
          <a:schemeClr val="accent5">
            <a:hueOff val="-4415056"/>
            <a:satOff val="17694"/>
            <a:lumOff val="3835"/>
            <a:alphaOff val="0"/>
          </a:schemeClr>
        </a:solidFill>
        <a:ln w="25400" cap="flat" cmpd="sng" algn="ctr">
          <a:solidFill>
            <a:schemeClr val="accent5">
              <a:hueOff val="-4415056"/>
              <a:satOff val="17694"/>
              <a:lumOff val="38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018B5-CDB4-41AC-BF18-31248250E40C}">
      <dsp:nvSpPr>
        <dsp:cNvPr id="0" name=""/>
        <dsp:cNvSpPr/>
      </dsp:nvSpPr>
      <dsp:spPr>
        <a:xfrm>
          <a:off x="611948" y="198976"/>
          <a:ext cx="128605" cy="128605"/>
        </a:xfrm>
        <a:prstGeom prst="ellipse">
          <a:avLst/>
        </a:prstGeom>
        <a:solidFill>
          <a:schemeClr val="accent5">
            <a:hueOff val="-5518820"/>
            <a:satOff val="22117"/>
            <a:lumOff val="4793"/>
            <a:alphaOff val="0"/>
          </a:schemeClr>
        </a:solidFill>
        <a:ln w="25400" cap="flat" cmpd="sng" algn="ctr">
          <a:solidFill>
            <a:schemeClr val="accent5">
              <a:hueOff val="-5518820"/>
              <a:satOff val="22117"/>
              <a:lumOff val="47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82AC5-A978-4B8A-9A47-1C38F8ED7DBD}">
      <dsp:nvSpPr>
        <dsp:cNvPr id="0" name=""/>
        <dsp:cNvSpPr/>
      </dsp:nvSpPr>
      <dsp:spPr>
        <a:xfrm>
          <a:off x="783251" y="301362"/>
          <a:ext cx="128605" cy="128605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A3D67-564A-4DE0-89B8-06A4900E7106}">
      <dsp:nvSpPr>
        <dsp:cNvPr id="0" name=""/>
        <dsp:cNvSpPr/>
      </dsp:nvSpPr>
      <dsp:spPr>
        <a:xfrm>
          <a:off x="955067" y="403748"/>
          <a:ext cx="128605" cy="128605"/>
        </a:xfrm>
        <a:prstGeom prst="ellipse">
          <a:avLst/>
        </a:prstGeom>
        <a:solidFill>
          <a:schemeClr val="accent5">
            <a:hueOff val="-7726349"/>
            <a:satOff val="30964"/>
            <a:lumOff val="6711"/>
            <a:alphaOff val="0"/>
          </a:schemeClr>
        </a:solidFill>
        <a:ln w="25400" cap="flat" cmpd="sng" algn="ctr">
          <a:solidFill>
            <a:schemeClr val="accent5">
              <a:hueOff val="-7726349"/>
              <a:satOff val="30964"/>
              <a:lumOff val="67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C71AD-D807-45A4-AB5A-819F936FAA73}">
      <dsp:nvSpPr>
        <dsp:cNvPr id="0" name=""/>
        <dsp:cNvSpPr/>
      </dsp:nvSpPr>
      <dsp:spPr>
        <a:xfrm>
          <a:off x="611948" y="415011"/>
          <a:ext cx="128605" cy="128605"/>
        </a:xfrm>
        <a:prstGeom prst="ellipse">
          <a:avLst/>
        </a:prstGeom>
        <a:solidFill>
          <a:schemeClr val="accent5">
            <a:hueOff val="-8830112"/>
            <a:satOff val="35388"/>
            <a:lumOff val="7669"/>
            <a:alphaOff val="0"/>
          </a:schemeClr>
        </a:solidFill>
        <a:ln w="25400" cap="flat" cmpd="sng" algn="ctr">
          <a:solidFill>
            <a:schemeClr val="accent5">
              <a:hueOff val="-8830112"/>
              <a:satOff val="35388"/>
              <a:lumOff val="76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E17C9-5190-4D8A-B0B6-435B7D0BE01C}">
      <dsp:nvSpPr>
        <dsp:cNvPr id="0" name=""/>
        <dsp:cNvSpPr/>
      </dsp:nvSpPr>
      <dsp:spPr>
        <a:xfrm>
          <a:off x="611948" y="631045"/>
          <a:ext cx="128605" cy="128605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18353-1995-4D8E-98CD-2664BFC02D86}">
      <dsp:nvSpPr>
        <dsp:cNvPr id="0" name=""/>
        <dsp:cNvSpPr/>
      </dsp:nvSpPr>
      <dsp:spPr>
        <a:xfrm>
          <a:off x="2370456" y="3190458"/>
          <a:ext cx="2773762" cy="7440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11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95000"/>
                </a:schemeClr>
              </a:solidFill>
              <a:effectLst/>
            </a:rPr>
            <a:t>Scrawny , Scared, Cheap</a:t>
          </a:r>
          <a:endParaRPr lang="en-US" sz="1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406775" y="3226777"/>
        <a:ext cx="2701124" cy="671367"/>
      </dsp:txXfrm>
    </dsp:sp>
    <dsp:sp modelId="{5C79C8A1-37CC-4F17-91F6-74BEF307C15A}">
      <dsp:nvSpPr>
        <dsp:cNvPr id="0" name=""/>
        <dsp:cNvSpPr/>
      </dsp:nvSpPr>
      <dsp:spPr>
        <a:xfrm>
          <a:off x="1151803" y="2428287"/>
          <a:ext cx="1400925" cy="1400922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13" t="-1322" r="-3899" b="1322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22D2B-9C0D-411D-ACE6-236ABCECFCDB}">
      <dsp:nvSpPr>
        <dsp:cNvPr id="0" name=""/>
        <dsp:cNvSpPr/>
      </dsp:nvSpPr>
      <dsp:spPr>
        <a:xfrm>
          <a:off x="745104" y="1592282"/>
          <a:ext cx="2773762" cy="74400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11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Negative Connotation</a:t>
          </a:r>
          <a:endParaRPr lang="en-US" sz="1800" kern="1200" dirty="0"/>
        </a:p>
      </dsp:txBody>
      <dsp:txXfrm>
        <a:off x="781423" y="1628601"/>
        <a:ext cx="2701124" cy="671367"/>
      </dsp:txXfrm>
    </dsp:sp>
    <dsp:sp modelId="{4BF99507-5D5E-4FC4-974F-DCE1732E7D26}">
      <dsp:nvSpPr>
        <dsp:cNvPr id="0" name=""/>
        <dsp:cNvSpPr/>
      </dsp:nvSpPr>
      <dsp:spPr>
        <a:xfrm>
          <a:off x="71916" y="803761"/>
          <a:ext cx="1325562" cy="1285969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803" t="-2171" r="-5131" b="-412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9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32F2C-61AB-4F53-974F-EF55F3B927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37F504-2D2E-46CE-A49B-2BC7B5136AD3}"/>
              </a:ext>
            </a:extLst>
          </p:cNvPr>
          <p:cNvGrpSpPr/>
          <p:nvPr userDrawn="1"/>
        </p:nvGrpSpPr>
        <p:grpSpPr>
          <a:xfrm>
            <a:off x="228933" y="208564"/>
            <a:ext cx="739115" cy="6440872"/>
            <a:chOff x="421439" y="107680"/>
            <a:chExt cx="739114" cy="6440872"/>
          </a:xfrm>
        </p:grpSpPr>
        <p:grpSp>
          <p:nvGrpSpPr>
            <p:cNvPr id="3" name="Graphic 185">
              <a:extLst>
                <a:ext uri="{FF2B5EF4-FFF2-40B4-BE49-F238E27FC236}">
                  <a16:creationId xmlns:a16="http://schemas.microsoft.com/office/drawing/2014/main" id="{1FABB2BA-A497-49F2-95AF-BAAE2DC8E3ED}"/>
                </a:ext>
              </a:extLst>
            </p:cNvPr>
            <p:cNvGrpSpPr/>
            <p:nvPr userDrawn="1"/>
          </p:nvGrpSpPr>
          <p:grpSpPr>
            <a:xfrm rot="16200000">
              <a:off x="-806454" y="1368607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C90A1D4-00F2-4CC5-B5CA-AE0F61E1B893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ACC894D-85E2-4828-AB79-8A1CE3FB7AD3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849AFD7-4687-4443-8ED6-AF1EAD0D1DB6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0458CDE-2F49-4C4D-8F30-25B682BD6C2F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D70904D-1276-47FC-B0B4-D9FB455440B5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75AAC2F-F5B2-467B-8D92-F1562C6F9BA3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BFA2C24-587B-4F9C-BCEE-D8D801C0F512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D42D3FF-42CC-43FE-B6DE-C9FFC1730DD2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85">
              <a:extLst>
                <a:ext uri="{FF2B5EF4-FFF2-40B4-BE49-F238E27FC236}">
                  <a16:creationId xmlns:a16="http://schemas.microsoft.com/office/drawing/2014/main" id="{7D1826FF-7D88-4DAC-9EBB-050FEBDFF8E6}"/>
                </a:ext>
              </a:extLst>
            </p:cNvPr>
            <p:cNvGrpSpPr/>
            <p:nvPr userDrawn="1"/>
          </p:nvGrpSpPr>
          <p:grpSpPr>
            <a:xfrm rot="16200000">
              <a:off x="-839488" y="4581545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AB8E7C8-46B1-40E3-881C-C529318E1177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E9E40D-B9CE-455B-B71C-1ACFD7FFDEA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B2FA1E4-7DEE-4B2C-9E4E-6367BFDF050A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193450B-9F65-4BA5-99EC-AFD98F319BEC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3E3D787-18EB-4756-A0A2-CC5B5B4D3F23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0DEBA89-C7C5-4703-AF5D-2E0F9E6C471B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51AD23-CDFC-45EA-B2B4-6028084B2575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C2A356-DE41-4F44-9E81-CBF9D5BAAD1B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07541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E861D7-D457-4F0C-825B-4CDA97FB39DE}"/>
              </a:ext>
            </a:extLst>
          </p:cNvPr>
          <p:cNvGrpSpPr/>
          <p:nvPr userDrawn="1"/>
        </p:nvGrpSpPr>
        <p:grpSpPr>
          <a:xfrm flipV="1">
            <a:off x="196164" y="4434413"/>
            <a:ext cx="2781299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id="{3356327B-4E3D-4425-8362-67669C730965}"/>
              </a:ext>
            </a:extLst>
          </p:cNvPr>
          <p:cNvSpPr/>
          <p:nvPr userDrawn="1"/>
        </p:nvSpPr>
        <p:spPr>
          <a:xfrm rot="1642289">
            <a:off x="2560421" y="211396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2831007-0DB3-47F9-9372-F4DE5449A9AE}"/>
              </a:ext>
            </a:extLst>
          </p:cNvPr>
          <p:cNvSpPr/>
          <p:nvPr userDrawn="1"/>
        </p:nvSpPr>
        <p:spPr>
          <a:xfrm rot="12056913">
            <a:off x="7292687" y="6518111"/>
            <a:ext cx="251203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4A133698-AC3D-4BED-A5AF-FBD24FC5D1F9}"/>
              </a:ext>
            </a:extLst>
          </p:cNvPr>
          <p:cNvGrpSpPr/>
          <p:nvPr userDrawn="1"/>
        </p:nvGrpSpPr>
        <p:grpSpPr>
          <a:xfrm rot="16200000">
            <a:off x="-150582" y="302786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7DF7429-ED1D-4EB3-848E-8836359F7293}"/>
              </a:ext>
            </a:extLst>
          </p:cNvPr>
          <p:cNvSpPr/>
          <p:nvPr userDrawn="1"/>
        </p:nvSpPr>
        <p:spPr>
          <a:xfrm>
            <a:off x="1987777" y="4775697"/>
            <a:ext cx="184107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0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32F2C-61AB-4F53-974F-EF55F3B927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37F504-2D2E-46CE-A49B-2BC7B5136AD3}"/>
              </a:ext>
            </a:extLst>
          </p:cNvPr>
          <p:cNvGrpSpPr/>
          <p:nvPr userDrawn="1"/>
        </p:nvGrpSpPr>
        <p:grpSpPr>
          <a:xfrm>
            <a:off x="228933" y="208564"/>
            <a:ext cx="739115" cy="6440872"/>
            <a:chOff x="421439" y="107680"/>
            <a:chExt cx="739114" cy="6440872"/>
          </a:xfrm>
        </p:grpSpPr>
        <p:grpSp>
          <p:nvGrpSpPr>
            <p:cNvPr id="3" name="Graphic 185">
              <a:extLst>
                <a:ext uri="{FF2B5EF4-FFF2-40B4-BE49-F238E27FC236}">
                  <a16:creationId xmlns:a16="http://schemas.microsoft.com/office/drawing/2014/main" id="{1FABB2BA-A497-49F2-95AF-BAAE2DC8E3ED}"/>
                </a:ext>
              </a:extLst>
            </p:cNvPr>
            <p:cNvGrpSpPr/>
            <p:nvPr userDrawn="1"/>
          </p:nvGrpSpPr>
          <p:grpSpPr>
            <a:xfrm rot="16200000">
              <a:off x="-806454" y="1368607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C90A1D4-00F2-4CC5-B5CA-AE0F61E1B893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ACC894D-85E2-4828-AB79-8A1CE3FB7AD3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849AFD7-4687-4443-8ED6-AF1EAD0D1DB6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0458CDE-2F49-4C4D-8F30-25B682BD6C2F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D70904D-1276-47FC-B0B4-D9FB455440B5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75AAC2F-F5B2-467B-8D92-F1562C6F9BA3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BFA2C24-587B-4F9C-BCEE-D8D801C0F512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D42D3FF-42CC-43FE-B6DE-C9FFC1730DD2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85">
              <a:extLst>
                <a:ext uri="{FF2B5EF4-FFF2-40B4-BE49-F238E27FC236}">
                  <a16:creationId xmlns:a16="http://schemas.microsoft.com/office/drawing/2014/main" id="{7D1826FF-7D88-4DAC-9EBB-050FEBDFF8E6}"/>
                </a:ext>
              </a:extLst>
            </p:cNvPr>
            <p:cNvGrpSpPr/>
            <p:nvPr userDrawn="1"/>
          </p:nvGrpSpPr>
          <p:grpSpPr>
            <a:xfrm rot="16200000">
              <a:off x="-839488" y="4581545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AB8E7C8-46B1-40E3-881C-C529318E1177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E9E40D-B9CE-455B-B71C-1ACFD7FFDEA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B2FA1E4-7DEE-4B2C-9E4E-6367BFDF050A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193450B-9F65-4BA5-99EC-AFD98F319BEC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3E3D787-18EB-4756-A0A2-CC5B5B4D3F23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0DEBA89-C7C5-4703-AF5D-2E0F9E6C471B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51AD23-CDFC-45EA-B2B4-6028084B2575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C2A356-DE41-4F44-9E81-CBF9D5BAAD1B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07541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30D5DCC-30E8-4340-8B7F-AD657534302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42684" y="0"/>
            <a:ext cx="8499171" cy="6278992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&amp;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3913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A5A484-D6B9-4D71-9325-440B0D4886BB}"/>
              </a:ext>
            </a:extLst>
          </p:cNvPr>
          <p:cNvSpPr/>
          <p:nvPr userDrawn="1"/>
        </p:nvSpPr>
        <p:spPr>
          <a:xfrm>
            <a:off x="4211053" y="256674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571BDD-DC53-4783-BC23-C258AB2F2887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6323D-E0BB-4C95-A657-59AB1363F8D2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F39705-C57A-4AE0-983C-3D5BB3589718}"/>
              </a:ext>
            </a:extLst>
          </p:cNvPr>
          <p:cNvSpPr/>
          <p:nvPr userDrawn="1"/>
        </p:nvSpPr>
        <p:spPr>
          <a:xfrm>
            <a:off x="5638801" y="4475747"/>
            <a:ext cx="562836" cy="164901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31151A-88E1-4969-8B6A-F56A890F199F}"/>
              </a:ext>
            </a:extLst>
          </p:cNvPr>
          <p:cNvSpPr/>
          <p:nvPr userDrawn="1"/>
        </p:nvSpPr>
        <p:spPr>
          <a:xfrm flipH="1">
            <a:off x="7491447" y="0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990270-BEE2-497F-A317-5ED687020DF8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824450-2616-4C2B-9604-7D0351D28DF4}"/>
              </a:ext>
            </a:extLst>
          </p:cNvPr>
          <p:cNvSpPr/>
          <p:nvPr userDrawn="1"/>
        </p:nvSpPr>
        <p:spPr>
          <a:xfrm flipH="1">
            <a:off x="9105043" y="4828674"/>
            <a:ext cx="184592" cy="1772652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FF57CF-02B5-4934-BB1F-879EBEDFC6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1" y="347248"/>
            <a:ext cx="4466221" cy="394801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3F614A-BD4F-4B78-BF78-FA7A5010B5B9}"/>
              </a:ext>
            </a:extLst>
          </p:cNvPr>
          <p:cNvSpPr/>
          <p:nvPr userDrawn="1"/>
        </p:nvSpPr>
        <p:spPr>
          <a:xfrm rot="506545">
            <a:off x="10048201" y="3656440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E7A02-D169-4E89-B9C7-0E428D2A49D6}"/>
              </a:ext>
            </a:extLst>
          </p:cNvPr>
          <p:cNvGrpSpPr/>
          <p:nvPr userDrawn="1"/>
        </p:nvGrpSpPr>
        <p:grpSpPr>
          <a:xfrm>
            <a:off x="160069" y="163202"/>
            <a:ext cx="2781299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43436B-46C1-469C-9DD5-D3838A85C3BC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2A5E49-AF61-42EB-B6AF-66DDB7DB1DD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50F129-15D1-4E3B-954A-CBA5B71550B1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11E7D4-E016-46A7-A452-2E265ADC01CC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59EB11-EBD3-4437-9F34-AFBC3707E104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AB7C8A5-4E4F-4B62-93D6-189CB2161546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38DF48-6AAF-4321-83FC-42BD1D12C9F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D6F2B31-7A47-46A0-913E-78255F3A7B34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F1F7FF-444B-40D3-A4AA-40C075530BE7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0F9B07-ED3F-4F97-8228-9A766C19ED48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DB2FFB-BB16-49B5-81C2-983D6D02D860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11693A7-707E-4960-A41E-699F431F9301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9722B66-2C81-4964-B945-6D04F873D52E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B98D-6314-4608-80F7-89B5D87159D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089BA62-CE82-4D25-A5E3-28C6B41A256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AACDD5-39E6-48AB-A956-6DD59FE244F6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6B9631-7D63-4350-B220-EB6098369AB9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45ACB7-0DA4-4466-8175-D6E94564E5CB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D0BB18-1A40-46FD-A507-7032394C027B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D2BE51C-183B-42AE-A6F2-CCBB84EFF696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B603F8-C243-449D-B208-A194DAD19352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F13737-2129-40EA-AB7C-15AE74DE7C9C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080DF7-132A-4FB9-A7CF-0E1E9E275C9B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726207-CCED-48DE-8374-65B03C88CE6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5A4BB1-8836-4D84-8A23-2E6AC02A1D10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C1610C-DDA3-4350-BEC6-80ED4E19FC41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C2DD5AF-3CA4-4B7B-9A0D-B2ACB651F6D5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F6DBD4F-38BE-45EC-A609-6202A2E24862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205DFB5-ED9B-4FA3-AAD1-E21DCBBCFDED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BD301B-73A6-40A9-A79A-133C4A70E39F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F8881E9-1356-4715-B469-5D8C21656F25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EF87BB-039F-4BF1-BE44-44415B82202B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2E51C2E-4431-491D-ACAA-6EB210F1B67E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BD4133-BB89-4965-BF7E-599018EAD140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3FD6F4D-3C08-4E35-AAA6-178D7777F93D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1280EB-B68A-4E53-B0F2-E4022291C98B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19A155-E30A-4A8F-81DA-B0DB4B9645A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D93D41E-5301-45E2-A6AB-508D0D8F785F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613E91-AFD7-4F3A-BA37-82116286FE12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021BA-3DD8-438E-A5E3-6C4396F670D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46728B0-7F28-4D3F-97DF-1185ABF78D34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15978B-FAAE-445B-9955-9F8616BEF551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69088FD-39CD-4593-8138-A1632A96D229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FE66FC4-93AE-4E03-8158-CF2634667CFE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ED3406-E402-4482-8DCE-9B244A6DD77B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phic 100">
            <a:extLst>
              <a:ext uri="{FF2B5EF4-FFF2-40B4-BE49-F238E27FC236}">
                <a16:creationId xmlns:a16="http://schemas.microsoft.com/office/drawing/2014/main" id="{4E761F38-86B6-4DBD-9A18-3942EFBD6681}"/>
              </a:ext>
            </a:extLst>
          </p:cNvPr>
          <p:cNvGrpSpPr/>
          <p:nvPr userDrawn="1"/>
        </p:nvGrpSpPr>
        <p:grpSpPr>
          <a:xfrm rot="13507739">
            <a:off x="10777752" y="4722971"/>
            <a:ext cx="1552899" cy="2914587"/>
            <a:chOff x="9770176" y="2870964"/>
            <a:chExt cx="829627" cy="1557100"/>
          </a:xfrm>
          <a:solidFill>
            <a:schemeClr val="bg1">
              <a:alpha val="6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82748EB-04F7-46BD-83D5-D3F271F1ABF1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4A677E1-5A14-49EE-97FB-448CD570A33E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D3C3297-9324-4D38-BB3A-730CBA24E6F4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1C6339-9E20-4E0F-8A6B-28FA2CE50140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DD9EB92-6A05-4385-8012-7917A824D647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890146B-DC8B-4A2E-BC5A-4F6CB36A06F5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4CBA8FB-1DD2-444E-A489-FC112F5A7339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B21CE2-E512-41A6-9F43-76D46788025F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6C7433-C0F0-4222-A7E3-2A48B5A1FD95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7C9F97-60B6-4EDA-83DB-3FE00E52E58F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4F16AE2-7451-475A-9505-2E8C0DACB58D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FFC64C3-E9BD-4649-8F6D-A06137D7E280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50FA9F-2290-42B9-B343-08D65867458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573CAAD-07E8-4899-88B1-F1C4A9A8AAC2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2AF3CE2-4BA3-47D0-801C-B08611D7A85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9DE962-46E6-458E-904A-535116D53D30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1BB57F-7A2B-4C5A-8C4B-36046EC2A2C5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938223-E0F2-401D-B71E-588937DC1776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66525E-E754-4B91-960B-A835889DF333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43A3C17-472B-403A-A03D-EEB98AB8D05A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78ED4A-92A4-421F-929E-213329AABF78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0862146-C260-4533-85B0-BF7FB7644C51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7FF30BC-D2FB-49A3-952A-595438F160DB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0633E6-3A6B-4E51-9294-BBDD13079D00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40F4932-64C2-456E-8AB2-EFC9A74681C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9F4DFCE-356C-4DFA-96DE-DAF01480BD43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39D1CE1-9DCF-4693-B7D8-866CA54B0099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C334488-8F37-4C6F-8E56-1ABB8613C7F6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B27A6D1-56A5-4F73-A964-83902BC41070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74CEA42-C02E-497C-BF31-6D96B7134827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6E9A2AF-9FBC-4131-9508-B4BBC060EED3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C3C4A72-DCF8-47E2-B3BA-005FE241D289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9D1F9CB-F81C-4199-AE2E-C1A1E9569BF8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031B965-1FB5-419D-A511-6A2DD4826B0D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47B314-C69C-43F8-8649-CDE12C579E8D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96DE891-99C7-4853-8030-B85BB513398E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720EAB2-B579-45FB-8CDE-D6E1E9E55E86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FB212A5-3E6A-4F50-969F-909796E33B7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833A708-F19C-497C-8D56-B4D8F8D8D4BE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0CFD02-75A5-4890-B518-35EABAC44FB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4E6DED-E415-4598-AD18-33020BEB99EA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7B54E6-6933-488E-91B9-6A0AAA8FA226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4DE0C82-DED5-4531-A226-6A349F9FE01F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23A2795-B039-401F-93ED-1C7CE461E4D2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A8494F-D68F-480B-A1F0-01970CD32E23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FB16D3F-55DC-4D4B-8083-B3737800032E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8309FEF-FBF6-4BE9-BD1F-FD7E8D0B1543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C5CA832-C193-4C07-BC63-A38DC8CCE15B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F834B0-7A4F-4745-A353-25F8CB73D39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E75B222-CA9A-425F-A107-FCFA8585AC1C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2651A1B-E999-46FE-A2D2-42E027187A03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B4AD7C8-E3D4-481F-8392-FB48A81C48E7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9D06071-214C-475E-AF0D-C758858E0759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75F1DF3-4812-4667-98C2-4F0C1869AC6C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2D948E4-1305-455F-B8CB-AE09E04736D9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1030727-60D4-4039-B0B3-8B772901840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518A44E-7D0F-4F71-8442-915EB4A779A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33920EC-9789-4F3D-9B27-5067382658FC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CC9D0F4-89F6-44C1-9790-B8F8EE64901C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ED5D87E-074C-491F-90F1-9ACD3DB26C13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8EF4447-F51C-430F-A7AC-A0B2C53F7B78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6903E7F-0EE6-4EE9-9699-16D1EBBDF6A5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160F85B-8466-4A74-B6ED-4A2CEC277C11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2129149-B9BB-4237-83C1-ECFDF96A0E6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A38F9E2-A622-4AA7-93AA-DA8E1A62F4B6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94E8AA6-9A28-4BC0-888A-3E7F898789AB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933D167-797D-4355-860C-56D7C3AD8C24}"/>
              </a:ext>
            </a:extLst>
          </p:cNvPr>
          <p:cNvSpPr/>
          <p:nvPr userDrawn="1"/>
        </p:nvSpPr>
        <p:spPr>
          <a:xfrm rot="8395034">
            <a:off x="3816839" y="-50624"/>
            <a:ext cx="2459215" cy="941014"/>
          </a:xfrm>
          <a:custGeom>
            <a:avLst/>
            <a:gdLst>
              <a:gd name="connsiteX0" fmla="*/ 1118171 w 2459214"/>
              <a:gd name="connsiteY0" fmla="*/ 941013 h 941014"/>
              <a:gd name="connsiteX1" fmla="*/ 0 w 2459214"/>
              <a:gd name="connsiteY1" fmla="*/ 0 h 941014"/>
              <a:gd name="connsiteX2" fmla="*/ 1607381 w 2459214"/>
              <a:gd name="connsiteY2" fmla="*/ 0 h 941014"/>
              <a:gd name="connsiteX3" fmla="*/ 1772430 w 2459214"/>
              <a:gd name="connsiteY3" fmla="*/ 165049 h 941014"/>
              <a:gd name="connsiteX4" fmla="*/ 1772429 w 2459214"/>
              <a:gd name="connsiteY4" fmla="*/ 165049 h 941014"/>
              <a:gd name="connsiteX5" fmla="*/ 1724087 w 2459214"/>
              <a:gd name="connsiteY5" fmla="*/ 281756 h 941014"/>
              <a:gd name="connsiteX6" fmla="*/ 1684586 w 2459214"/>
              <a:gd name="connsiteY6" fmla="*/ 308388 h 941014"/>
              <a:gd name="connsiteX7" fmla="*/ 2303158 w 2459214"/>
              <a:gd name="connsiteY7" fmla="*/ 308388 h 941014"/>
              <a:gd name="connsiteX8" fmla="*/ 2459214 w 2459214"/>
              <a:gd name="connsiteY8" fmla="*/ 464445 h 941014"/>
              <a:gd name="connsiteX9" fmla="*/ 2459213 w 2459214"/>
              <a:gd name="connsiteY9" fmla="*/ 464445 h 941014"/>
              <a:gd name="connsiteX10" fmla="*/ 2303157 w 2459214"/>
              <a:gd name="connsiteY10" fmla="*/ 620502 h 941014"/>
              <a:gd name="connsiteX11" fmla="*/ 1888150 w 2459214"/>
              <a:gd name="connsiteY11" fmla="*/ 620502 h 941014"/>
              <a:gd name="connsiteX12" fmla="*/ 1904919 w 2459214"/>
              <a:gd name="connsiteY12" fmla="*/ 623887 h 941014"/>
              <a:gd name="connsiteX13" fmla="*/ 2005724 w 2459214"/>
              <a:gd name="connsiteY13" fmla="*/ 775966 h 941014"/>
              <a:gd name="connsiteX14" fmla="*/ 2005723 w 2459214"/>
              <a:gd name="connsiteY14" fmla="*/ 775965 h 941014"/>
              <a:gd name="connsiteX15" fmla="*/ 1840674 w 2459214"/>
              <a:gd name="connsiteY15" fmla="*/ 941014 h 9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9214" h="941014">
                <a:moveTo>
                  <a:pt x="1118171" y="941013"/>
                </a:moveTo>
                <a:lnTo>
                  <a:pt x="0" y="0"/>
                </a:lnTo>
                <a:lnTo>
                  <a:pt x="1607381" y="0"/>
                </a:lnTo>
                <a:cubicBezTo>
                  <a:pt x="1698535" y="0"/>
                  <a:pt x="1772430" y="73895"/>
                  <a:pt x="1772430" y="165049"/>
                </a:cubicBezTo>
                <a:lnTo>
                  <a:pt x="1772429" y="165049"/>
                </a:lnTo>
                <a:cubicBezTo>
                  <a:pt x="1772428" y="210625"/>
                  <a:pt x="1753955" y="251888"/>
                  <a:pt x="1724087" y="281756"/>
                </a:cubicBezTo>
                <a:lnTo>
                  <a:pt x="1684586" y="308388"/>
                </a:lnTo>
                <a:lnTo>
                  <a:pt x="2303158" y="308388"/>
                </a:lnTo>
                <a:cubicBezTo>
                  <a:pt x="2389345" y="308388"/>
                  <a:pt x="2459214" y="378257"/>
                  <a:pt x="2459214" y="464445"/>
                </a:cubicBezTo>
                <a:lnTo>
                  <a:pt x="2459213" y="464445"/>
                </a:lnTo>
                <a:cubicBezTo>
                  <a:pt x="2459213" y="550632"/>
                  <a:pt x="2389344" y="620502"/>
                  <a:pt x="2303157" y="620502"/>
                </a:cubicBezTo>
                <a:lnTo>
                  <a:pt x="1888150" y="620502"/>
                </a:lnTo>
                <a:lnTo>
                  <a:pt x="1904919" y="623887"/>
                </a:lnTo>
                <a:cubicBezTo>
                  <a:pt x="1964158" y="648942"/>
                  <a:pt x="2005724" y="707600"/>
                  <a:pt x="2005724" y="775966"/>
                </a:cubicBezTo>
                <a:lnTo>
                  <a:pt x="2005723" y="775965"/>
                </a:lnTo>
                <a:cubicBezTo>
                  <a:pt x="2005723" y="867119"/>
                  <a:pt x="1931828" y="941014"/>
                  <a:pt x="1840674" y="941014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0BA05ED-B54F-4D21-9C45-B7B248E4263C}"/>
              </a:ext>
            </a:extLst>
          </p:cNvPr>
          <p:cNvSpPr/>
          <p:nvPr userDrawn="1"/>
        </p:nvSpPr>
        <p:spPr>
          <a:xfrm rot="8155742">
            <a:off x="9961742" y="1827067"/>
            <a:ext cx="2005980" cy="660697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id="{A6045C0F-5140-4C08-A0E6-C066DBB3F6B1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42CF8EB0-A5D1-4DAA-A81D-06EF819ABA63}"/>
              </a:ext>
            </a:extLst>
          </p:cNvPr>
          <p:cNvSpPr/>
          <p:nvPr userDrawn="1"/>
        </p:nvSpPr>
        <p:spPr>
          <a:xfrm rot="12056913">
            <a:off x="4280712" y="5743589"/>
            <a:ext cx="251203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id="{77BE94A7-CB2D-4EE0-89D6-9C35D498280C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820875D-C643-4F07-A66D-E14586D6E51A}"/>
              </a:ext>
            </a:extLst>
          </p:cNvPr>
          <p:cNvSpPr/>
          <p:nvPr userDrawn="1"/>
        </p:nvSpPr>
        <p:spPr>
          <a:xfrm rot="12816686">
            <a:off x="1728885" y="2171915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8" name="Graphic 185">
            <a:extLst>
              <a:ext uri="{FF2B5EF4-FFF2-40B4-BE49-F238E27FC236}">
                <a16:creationId xmlns:a16="http://schemas.microsoft.com/office/drawing/2014/main" id="{7BD6A054-DE42-4C9E-BEF7-7ECA80245589}"/>
              </a:ext>
            </a:extLst>
          </p:cNvPr>
          <p:cNvGrpSpPr/>
          <p:nvPr userDrawn="1"/>
        </p:nvGrpSpPr>
        <p:grpSpPr>
          <a:xfrm rot="16200000">
            <a:off x="2805454" y="76188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A517A97-A56F-4550-88D2-ED9488317CA5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0CE9F91-21F0-4916-A30E-E2528F3C6A9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040C192-00E7-401E-A786-86E17372C7C9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9359643-3536-40F8-B176-7B9BEBFD821A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B55B9BD-CA0B-4530-9167-97DA5178DB01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13F5EC3-477D-4822-84D3-027A98427078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E441CFD-92C4-4293-B788-E58A29D9CB45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E764F26-AFE0-4FBD-8D88-FC0478D47595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aphic 185">
            <a:extLst>
              <a:ext uri="{FF2B5EF4-FFF2-40B4-BE49-F238E27FC236}">
                <a16:creationId xmlns:a16="http://schemas.microsoft.com/office/drawing/2014/main" id="{7A51472E-3382-4C32-926D-44E060082AD9}"/>
              </a:ext>
            </a:extLst>
          </p:cNvPr>
          <p:cNvGrpSpPr/>
          <p:nvPr userDrawn="1"/>
        </p:nvGrpSpPr>
        <p:grpSpPr>
          <a:xfrm rot="16200000">
            <a:off x="7418162" y="5729286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C6C0AE1-7DC1-4330-8C92-79253C4A003D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1CD2C4A-EEDC-4AE3-8E04-FB749F4B20DD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81F6895-5D3C-44D8-B9B0-97865D7BAD42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E2EEDF6-CECF-4E9D-BD38-FDF2CC730E88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0949BA4-33F6-46E2-8A9F-707205DD0462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2936396-4445-4840-9069-619855CE50E3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15EAB85-BE9E-43CB-B4E2-92397AD08B5D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C7A15D5-6E7D-4E5B-B1B4-D293CE09C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A0E5E56E-C1F0-4EFC-99B5-447EF2881199}"/>
              </a:ext>
            </a:extLst>
          </p:cNvPr>
          <p:cNvSpPr/>
          <p:nvPr userDrawn="1"/>
        </p:nvSpPr>
        <p:spPr>
          <a:xfrm>
            <a:off x="6708552" y="1084538"/>
            <a:ext cx="184107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39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7778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5810C1-D2CF-4257-A919-E39D6A6263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34172"/>
            <a:ext cx="12192000" cy="3991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FB629C-BAB6-424E-9163-C343494D72CE}"/>
              </a:ext>
            </a:extLst>
          </p:cNvPr>
          <p:cNvSpPr/>
          <p:nvPr userDrawn="1"/>
        </p:nvSpPr>
        <p:spPr>
          <a:xfrm>
            <a:off x="0" y="5580630"/>
            <a:ext cx="12192000" cy="81582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6CA9FB-DA01-4479-9507-D928CE6CB8E7}"/>
              </a:ext>
            </a:extLst>
          </p:cNvPr>
          <p:cNvSpPr/>
          <p:nvPr userDrawn="1"/>
        </p:nvSpPr>
        <p:spPr>
          <a:xfrm>
            <a:off x="0" y="1335436"/>
            <a:ext cx="12192000" cy="14401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62497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5A586F4-88B7-45EE-9708-47716F743070}"/>
              </a:ext>
            </a:extLst>
          </p:cNvPr>
          <p:cNvSpPr/>
          <p:nvPr userDrawn="1"/>
        </p:nvSpPr>
        <p:spPr>
          <a:xfrm flipV="1">
            <a:off x="152400" y="-1"/>
            <a:ext cx="6238876" cy="6848475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19651" y="1689100"/>
                  <a:pt x="5153027" y="4273550"/>
                  <a:pt x="6238876" y="5229225"/>
                </a:cubicBezTo>
                <a:cubicBezTo>
                  <a:pt x="5286376" y="5778500"/>
                  <a:pt x="4883152" y="6283325"/>
                  <a:pt x="481965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4B3B3A-542A-46E1-A720-8928C9B91FC2}"/>
              </a:ext>
            </a:extLst>
          </p:cNvPr>
          <p:cNvCxnSpPr>
            <a:cxnSpLocks/>
          </p:cNvCxnSpPr>
          <p:nvPr userDrawn="1"/>
        </p:nvCxnSpPr>
        <p:spPr>
          <a:xfrm>
            <a:off x="6238876" y="1638302"/>
            <a:ext cx="59531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31766EE-B13B-4F0C-AAE1-FB140846B8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238876" cy="6858000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162877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45052" y="371475"/>
                  <a:pt x="5222876" y="1143000"/>
                  <a:pt x="6238876" y="1628775"/>
                </a:cubicBezTo>
                <a:cubicBezTo>
                  <a:pt x="5153027" y="2584450"/>
                  <a:pt x="4819651" y="5168900"/>
                  <a:pt x="481965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75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1712068"/>
            <a:ext cx="3887755" cy="4425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304245" y="1712068"/>
            <a:ext cx="3887755" cy="4425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645CFD5-0F3D-447F-BAE8-ADB6F5E928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7778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419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46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76766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56721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7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E861D7-D457-4F0C-825B-4CDA97FB39DE}"/>
              </a:ext>
            </a:extLst>
          </p:cNvPr>
          <p:cNvGrpSpPr/>
          <p:nvPr userDrawn="1"/>
        </p:nvGrpSpPr>
        <p:grpSpPr>
          <a:xfrm flipV="1">
            <a:off x="196164" y="4434413"/>
            <a:ext cx="2781299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id="{3356327B-4E3D-4425-8362-67669C730965}"/>
              </a:ext>
            </a:extLst>
          </p:cNvPr>
          <p:cNvSpPr/>
          <p:nvPr userDrawn="1"/>
        </p:nvSpPr>
        <p:spPr>
          <a:xfrm rot="1642289">
            <a:off x="2560421" y="211396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2831007-0DB3-47F9-9372-F4DE5449A9AE}"/>
              </a:ext>
            </a:extLst>
          </p:cNvPr>
          <p:cNvSpPr/>
          <p:nvPr userDrawn="1"/>
        </p:nvSpPr>
        <p:spPr>
          <a:xfrm rot="12056913">
            <a:off x="7292687" y="6518111"/>
            <a:ext cx="251203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4A133698-AC3D-4BED-A5AF-FBD24FC5D1F9}"/>
              </a:ext>
            </a:extLst>
          </p:cNvPr>
          <p:cNvGrpSpPr/>
          <p:nvPr userDrawn="1"/>
        </p:nvGrpSpPr>
        <p:grpSpPr>
          <a:xfrm rot="16200000">
            <a:off x="-150582" y="302786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7DF7429-ED1D-4EB3-848E-8836359F7293}"/>
              </a:ext>
            </a:extLst>
          </p:cNvPr>
          <p:cNvSpPr/>
          <p:nvPr userDrawn="1"/>
        </p:nvSpPr>
        <p:spPr>
          <a:xfrm>
            <a:off x="1987777" y="4775697"/>
            <a:ext cx="184107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0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_Mordern_Background">
    <p:bg>
      <p:bgPr>
        <a:gradFill>
          <a:gsLst>
            <a:gs pos="4000">
              <a:schemeClr val="accent1">
                <a:lumMod val="75000"/>
              </a:schemeClr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6BDDB64-69B0-4040-A883-A16FBEEEAE8A}"/>
              </a:ext>
            </a:extLst>
          </p:cNvPr>
          <p:cNvGrpSpPr/>
          <p:nvPr userDrawn="1"/>
        </p:nvGrpSpPr>
        <p:grpSpPr>
          <a:xfrm>
            <a:off x="1" y="1"/>
            <a:ext cx="12192000" cy="6858000"/>
            <a:chOff x="0" y="30163"/>
            <a:chExt cx="12214226" cy="682783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DF9A176-D4A1-4148-9419-24FB83F14E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0163"/>
              <a:ext cx="9239250" cy="4876800"/>
            </a:xfrm>
            <a:custGeom>
              <a:avLst/>
              <a:gdLst>
                <a:gd name="T0" fmla="*/ 574 w 1416"/>
                <a:gd name="T1" fmla="*/ 453 h 750"/>
                <a:gd name="T2" fmla="*/ 1028 w 1416"/>
                <a:gd name="T3" fmla="*/ 382 h 750"/>
                <a:gd name="T4" fmla="*/ 1415 w 1416"/>
                <a:gd name="T5" fmla="*/ 71 h 750"/>
                <a:gd name="T6" fmla="*/ 1412 w 1416"/>
                <a:gd name="T7" fmla="*/ 0 h 750"/>
                <a:gd name="T8" fmla="*/ 0 w 1416"/>
                <a:gd name="T9" fmla="*/ 0 h 750"/>
                <a:gd name="T10" fmla="*/ 0 w 1416"/>
                <a:gd name="T11" fmla="*/ 670 h 750"/>
                <a:gd name="T12" fmla="*/ 189 w 1416"/>
                <a:gd name="T13" fmla="*/ 749 h 750"/>
                <a:gd name="T14" fmla="*/ 574 w 1416"/>
                <a:gd name="T15" fmla="*/ 453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6" h="750">
                  <a:moveTo>
                    <a:pt x="574" y="453"/>
                  </a:moveTo>
                  <a:cubicBezTo>
                    <a:pt x="710" y="355"/>
                    <a:pt x="873" y="370"/>
                    <a:pt x="1028" y="382"/>
                  </a:cubicBezTo>
                  <a:cubicBezTo>
                    <a:pt x="1214" y="395"/>
                    <a:pt x="1400" y="287"/>
                    <a:pt x="1415" y="71"/>
                  </a:cubicBezTo>
                  <a:cubicBezTo>
                    <a:pt x="1416" y="47"/>
                    <a:pt x="1415" y="23"/>
                    <a:pt x="14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61" y="721"/>
                    <a:pt x="129" y="750"/>
                    <a:pt x="189" y="749"/>
                  </a:cubicBezTo>
                  <a:cubicBezTo>
                    <a:pt x="365" y="745"/>
                    <a:pt x="448" y="544"/>
                    <a:pt x="574" y="453"/>
                  </a:cubicBezTo>
                </a:path>
              </a:pathLst>
            </a:custGeom>
            <a:solidFill>
              <a:schemeClr val="accent2">
                <a:lumMod val="50000"/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9193DB6-EEB8-4D05-8E1D-52F244CBC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4688" y="1643063"/>
              <a:ext cx="6459538" cy="5214937"/>
            </a:xfrm>
            <a:custGeom>
              <a:avLst/>
              <a:gdLst>
                <a:gd name="T0" fmla="*/ 441 w 990"/>
                <a:gd name="T1" fmla="*/ 76 h 802"/>
                <a:gd name="T2" fmla="*/ 233 w 990"/>
                <a:gd name="T3" fmla="*/ 378 h 802"/>
                <a:gd name="T4" fmla="*/ 57 w 990"/>
                <a:gd name="T5" fmla="*/ 659 h 802"/>
                <a:gd name="T6" fmla="*/ 0 w 990"/>
                <a:gd name="T7" fmla="*/ 802 h 802"/>
                <a:gd name="T8" fmla="*/ 554 w 990"/>
                <a:gd name="T9" fmla="*/ 802 h 802"/>
                <a:gd name="T10" fmla="*/ 706 w 990"/>
                <a:gd name="T11" fmla="*/ 733 h 802"/>
                <a:gd name="T12" fmla="*/ 990 w 990"/>
                <a:gd name="T13" fmla="*/ 678 h 802"/>
                <a:gd name="T14" fmla="*/ 990 w 990"/>
                <a:gd name="T15" fmla="*/ 175 h 802"/>
                <a:gd name="T16" fmla="*/ 441 w 990"/>
                <a:gd name="T17" fmla="*/ 76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802">
                  <a:moveTo>
                    <a:pt x="441" y="76"/>
                  </a:moveTo>
                  <a:cubicBezTo>
                    <a:pt x="315" y="135"/>
                    <a:pt x="282" y="250"/>
                    <a:pt x="233" y="378"/>
                  </a:cubicBezTo>
                  <a:cubicBezTo>
                    <a:pt x="188" y="493"/>
                    <a:pt x="125" y="563"/>
                    <a:pt x="57" y="659"/>
                  </a:cubicBezTo>
                  <a:cubicBezTo>
                    <a:pt x="20" y="713"/>
                    <a:pt x="3" y="761"/>
                    <a:pt x="0" y="802"/>
                  </a:cubicBezTo>
                  <a:cubicBezTo>
                    <a:pt x="554" y="802"/>
                    <a:pt x="554" y="802"/>
                    <a:pt x="554" y="802"/>
                  </a:cubicBezTo>
                  <a:cubicBezTo>
                    <a:pt x="602" y="776"/>
                    <a:pt x="652" y="752"/>
                    <a:pt x="706" y="733"/>
                  </a:cubicBezTo>
                  <a:cubicBezTo>
                    <a:pt x="795" y="701"/>
                    <a:pt x="902" y="706"/>
                    <a:pt x="990" y="678"/>
                  </a:cubicBezTo>
                  <a:cubicBezTo>
                    <a:pt x="990" y="175"/>
                    <a:pt x="990" y="175"/>
                    <a:pt x="990" y="175"/>
                  </a:cubicBezTo>
                  <a:cubicBezTo>
                    <a:pt x="833" y="59"/>
                    <a:pt x="603" y="0"/>
                    <a:pt x="441" y="76"/>
                  </a:cubicBezTo>
                  <a:close/>
                </a:path>
              </a:pathLst>
            </a:custGeom>
            <a:gradFill>
              <a:gsLst>
                <a:gs pos="4000">
                  <a:schemeClr val="accent1">
                    <a:lumMod val="75000"/>
                  </a:schemeClr>
                </a:gs>
                <a:gs pos="100000">
                  <a:schemeClr val="accent3">
                    <a:alpha val="12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8A1C692-7360-48CB-9BAB-7DB98E7D6D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0163"/>
              <a:ext cx="6061075" cy="5176837"/>
            </a:xfrm>
            <a:custGeom>
              <a:avLst/>
              <a:gdLst>
                <a:gd name="T0" fmla="*/ 226 w 929"/>
                <a:gd name="T1" fmla="*/ 468 h 796"/>
                <a:gd name="T2" fmla="*/ 633 w 929"/>
                <a:gd name="T3" fmla="*/ 303 h 796"/>
                <a:gd name="T4" fmla="*/ 929 w 929"/>
                <a:gd name="T5" fmla="*/ 0 h 796"/>
                <a:gd name="T6" fmla="*/ 0 w 929"/>
                <a:gd name="T7" fmla="*/ 0 h 796"/>
                <a:gd name="T8" fmla="*/ 0 w 929"/>
                <a:gd name="T9" fmla="*/ 796 h 796"/>
                <a:gd name="T10" fmla="*/ 226 w 929"/>
                <a:gd name="T11" fmla="*/ 46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9" h="796">
                  <a:moveTo>
                    <a:pt x="226" y="468"/>
                  </a:moveTo>
                  <a:cubicBezTo>
                    <a:pt x="332" y="347"/>
                    <a:pt x="487" y="326"/>
                    <a:pt x="633" y="303"/>
                  </a:cubicBezTo>
                  <a:cubicBezTo>
                    <a:pt x="788" y="278"/>
                    <a:pt x="923" y="166"/>
                    <a:pt x="9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08" y="723"/>
                    <a:pt x="144" y="563"/>
                    <a:pt x="226" y="46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  <a:alpha val="28000"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BECFDF77-6F92-464B-B407-5FAC38D607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3150" y="30163"/>
              <a:ext cx="6061075" cy="4129087"/>
            </a:xfrm>
            <a:custGeom>
              <a:avLst/>
              <a:gdLst>
                <a:gd name="T0" fmla="*/ 495 w 929"/>
                <a:gd name="T1" fmla="*/ 0 h 635"/>
                <a:gd name="T2" fmla="*/ 203 w 929"/>
                <a:gd name="T3" fmla="*/ 89 h 635"/>
                <a:gd name="T4" fmla="*/ 725 w 929"/>
                <a:gd name="T5" fmla="*/ 518 h 635"/>
                <a:gd name="T6" fmla="*/ 894 w 929"/>
                <a:gd name="T7" fmla="*/ 279 h 635"/>
                <a:gd name="T8" fmla="*/ 929 w 929"/>
                <a:gd name="T9" fmla="*/ 207 h 635"/>
                <a:gd name="T10" fmla="*/ 929 w 929"/>
                <a:gd name="T11" fmla="*/ 0 h 635"/>
                <a:gd name="T12" fmla="*/ 495 w 929"/>
                <a:gd name="T13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9" h="635">
                  <a:moveTo>
                    <a:pt x="495" y="0"/>
                  </a:moveTo>
                  <a:cubicBezTo>
                    <a:pt x="393" y="25"/>
                    <a:pt x="272" y="8"/>
                    <a:pt x="203" y="89"/>
                  </a:cubicBezTo>
                  <a:cubicBezTo>
                    <a:pt x="0" y="329"/>
                    <a:pt x="469" y="635"/>
                    <a:pt x="725" y="518"/>
                  </a:cubicBezTo>
                  <a:cubicBezTo>
                    <a:pt x="826" y="472"/>
                    <a:pt x="853" y="381"/>
                    <a:pt x="894" y="279"/>
                  </a:cubicBezTo>
                  <a:cubicBezTo>
                    <a:pt x="904" y="252"/>
                    <a:pt x="916" y="229"/>
                    <a:pt x="929" y="207"/>
                  </a:cubicBezTo>
                  <a:cubicBezTo>
                    <a:pt x="929" y="0"/>
                    <a:pt x="929" y="0"/>
                    <a:pt x="929" y="0"/>
                  </a:cubicBezTo>
                  <a:lnTo>
                    <a:pt x="495" y="0"/>
                  </a:lnTo>
                  <a:close/>
                </a:path>
              </a:pathLst>
            </a:custGeom>
            <a:gradFill>
              <a:gsLst>
                <a:gs pos="95000">
                  <a:schemeClr val="accent1">
                    <a:lumMod val="75000"/>
                  </a:schemeClr>
                </a:gs>
                <a:gs pos="0">
                  <a:schemeClr val="accent2">
                    <a:alpha val="45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34979C4-6912-4CF1-88FF-410D325FAD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6851650"/>
              <a:ext cx="12700" cy="6350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F19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3510E3D-E6DD-4CA5-BE97-DCB4AE58D5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0275"/>
              <a:ext cx="3255963" cy="3387725"/>
            </a:xfrm>
            <a:custGeom>
              <a:avLst/>
              <a:gdLst>
                <a:gd name="T0" fmla="*/ 421 w 499"/>
                <a:gd name="T1" fmla="*/ 154 h 521"/>
                <a:gd name="T2" fmla="*/ 310 w 499"/>
                <a:gd name="T3" fmla="*/ 91 h 521"/>
                <a:gd name="T4" fmla="*/ 147 w 499"/>
                <a:gd name="T5" fmla="*/ 312 h 521"/>
                <a:gd name="T6" fmla="*/ 0 w 499"/>
                <a:gd name="T7" fmla="*/ 362 h 521"/>
                <a:gd name="T8" fmla="*/ 0 w 499"/>
                <a:gd name="T9" fmla="*/ 520 h 521"/>
                <a:gd name="T10" fmla="*/ 2 w 499"/>
                <a:gd name="T11" fmla="*/ 521 h 521"/>
                <a:gd name="T12" fmla="*/ 239 w 499"/>
                <a:gd name="T13" fmla="*/ 521 h 521"/>
                <a:gd name="T14" fmla="*/ 296 w 499"/>
                <a:gd name="T15" fmla="*/ 311 h 521"/>
                <a:gd name="T16" fmla="*/ 421 w 499"/>
                <a:gd name="T17" fmla="*/ 154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521">
                  <a:moveTo>
                    <a:pt x="421" y="154"/>
                  </a:moveTo>
                  <a:cubicBezTo>
                    <a:pt x="499" y="77"/>
                    <a:pt x="411" y="0"/>
                    <a:pt x="310" y="91"/>
                  </a:cubicBezTo>
                  <a:cubicBezTo>
                    <a:pt x="241" y="153"/>
                    <a:pt x="205" y="244"/>
                    <a:pt x="147" y="312"/>
                  </a:cubicBezTo>
                  <a:cubicBezTo>
                    <a:pt x="104" y="361"/>
                    <a:pt x="53" y="354"/>
                    <a:pt x="0" y="362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" y="520"/>
                    <a:pt x="1" y="521"/>
                    <a:pt x="2" y="521"/>
                  </a:cubicBezTo>
                  <a:cubicBezTo>
                    <a:pt x="239" y="521"/>
                    <a:pt x="239" y="521"/>
                    <a:pt x="239" y="521"/>
                  </a:cubicBezTo>
                  <a:cubicBezTo>
                    <a:pt x="284" y="464"/>
                    <a:pt x="279" y="371"/>
                    <a:pt x="296" y="311"/>
                  </a:cubicBezTo>
                  <a:cubicBezTo>
                    <a:pt x="319" y="234"/>
                    <a:pt x="369" y="206"/>
                    <a:pt x="421" y="15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07CFD13F-A9FB-460A-9750-37E05DF0B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23163" y="30163"/>
              <a:ext cx="4691063" cy="4168775"/>
            </a:xfrm>
            <a:custGeom>
              <a:avLst/>
              <a:gdLst>
                <a:gd name="T0" fmla="*/ 660 w 719"/>
                <a:gd name="T1" fmla="*/ 0 h 641"/>
                <a:gd name="T2" fmla="*/ 518 w 719"/>
                <a:gd name="T3" fmla="*/ 81 h 641"/>
                <a:gd name="T4" fmla="*/ 273 w 719"/>
                <a:gd name="T5" fmla="*/ 340 h 641"/>
                <a:gd name="T6" fmla="*/ 211 w 719"/>
                <a:gd name="T7" fmla="*/ 635 h 641"/>
                <a:gd name="T8" fmla="*/ 639 w 719"/>
                <a:gd name="T9" fmla="*/ 421 h 641"/>
                <a:gd name="T10" fmla="*/ 719 w 719"/>
                <a:gd name="T11" fmla="*/ 418 h 641"/>
                <a:gd name="T12" fmla="*/ 719 w 719"/>
                <a:gd name="T13" fmla="*/ 0 h 641"/>
                <a:gd name="T14" fmla="*/ 660 w 719"/>
                <a:gd name="T1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9" h="641">
                  <a:moveTo>
                    <a:pt x="660" y="0"/>
                  </a:moveTo>
                  <a:cubicBezTo>
                    <a:pt x="618" y="37"/>
                    <a:pt x="563" y="47"/>
                    <a:pt x="518" y="81"/>
                  </a:cubicBezTo>
                  <a:cubicBezTo>
                    <a:pt x="420" y="153"/>
                    <a:pt x="392" y="286"/>
                    <a:pt x="273" y="340"/>
                  </a:cubicBezTo>
                  <a:cubicBezTo>
                    <a:pt x="0" y="465"/>
                    <a:pt x="11" y="627"/>
                    <a:pt x="211" y="635"/>
                  </a:cubicBezTo>
                  <a:cubicBezTo>
                    <a:pt x="378" y="641"/>
                    <a:pt x="424" y="418"/>
                    <a:pt x="639" y="421"/>
                  </a:cubicBezTo>
                  <a:cubicBezTo>
                    <a:pt x="669" y="421"/>
                    <a:pt x="696" y="420"/>
                    <a:pt x="719" y="418"/>
                  </a:cubicBezTo>
                  <a:cubicBezTo>
                    <a:pt x="719" y="0"/>
                    <a:pt x="719" y="0"/>
                    <a:pt x="719" y="0"/>
                  </a:cubicBezTo>
                  <a:lnTo>
                    <a:pt x="660" y="0"/>
                  </a:lnTo>
                  <a:close/>
                </a:path>
              </a:pathLst>
            </a:custGeom>
            <a:gradFill>
              <a:gsLst>
                <a:gs pos="16000">
                  <a:schemeClr val="accent2">
                    <a:lumMod val="20000"/>
                    <a:lumOff val="80000"/>
                    <a:alpha val="66000"/>
                  </a:schemeClr>
                </a:gs>
                <a:gs pos="100000">
                  <a:schemeClr val="accent1">
                    <a:alpha val="52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559E15-CD56-436A-9C59-588B58F1456F}"/>
                </a:ext>
              </a:extLst>
            </p:cNvPr>
            <p:cNvGrpSpPr/>
            <p:nvPr userDrawn="1"/>
          </p:nvGrpSpPr>
          <p:grpSpPr>
            <a:xfrm>
              <a:off x="4298950" y="1343025"/>
              <a:ext cx="7915276" cy="5514975"/>
              <a:chOff x="4298950" y="1343025"/>
              <a:chExt cx="7915276" cy="5514975"/>
            </a:xfrm>
            <a:gradFill flip="none" rotWithShape="1">
              <a:gsLst>
                <a:gs pos="0">
                  <a:schemeClr val="bg1"/>
                </a:gs>
                <a:gs pos="77000">
                  <a:schemeClr val="bg1">
                    <a:alpha val="23000"/>
                  </a:schemeClr>
                </a:gs>
              </a:gsLst>
              <a:lin ang="8100000" scaled="1"/>
              <a:tileRect/>
            </a:gradFill>
          </p:grpSpPr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F6758CA5-78CE-45D9-AC09-243BCDAC8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950" y="1343025"/>
                <a:ext cx="7915275" cy="5514975"/>
              </a:xfrm>
              <a:custGeom>
                <a:avLst/>
                <a:gdLst>
                  <a:gd name="T0" fmla="*/ 235 w 1213"/>
                  <a:gd name="T1" fmla="*/ 730 h 848"/>
                  <a:gd name="T2" fmla="*/ 469 w 1213"/>
                  <a:gd name="T3" fmla="*/ 558 h 848"/>
                  <a:gd name="T4" fmla="*/ 641 w 1213"/>
                  <a:gd name="T5" fmla="*/ 417 h 848"/>
                  <a:gd name="T6" fmla="*/ 739 w 1213"/>
                  <a:gd name="T7" fmla="*/ 373 h 848"/>
                  <a:gd name="T8" fmla="*/ 885 w 1213"/>
                  <a:gd name="T9" fmla="*/ 294 h 848"/>
                  <a:gd name="T10" fmla="*/ 990 w 1213"/>
                  <a:gd name="T11" fmla="*/ 169 h 848"/>
                  <a:gd name="T12" fmla="*/ 1067 w 1213"/>
                  <a:gd name="T13" fmla="*/ 73 h 848"/>
                  <a:gd name="T14" fmla="*/ 1199 w 1213"/>
                  <a:gd name="T15" fmla="*/ 6 h 848"/>
                  <a:gd name="T16" fmla="*/ 1213 w 1213"/>
                  <a:gd name="T17" fmla="*/ 7 h 848"/>
                  <a:gd name="T18" fmla="*/ 1213 w 1213"/>
                  <a:gd name="T19" fmla="*/ 5 h 848"/>
                  <a:gd name="T20" fmla="*/ 1065 w 1213"/>
                  <a:gd name="T21" fmla="*/ 71 h 848"/>
                  <a:gd name="T22" fmla="*/ 989 w 1213"/>
                  <a:gd name="T23" fmla="*/ 168 h 848"/>
                  <a:gd name="T24" fmla="*/ 884 w 1213"/>
                  <a:gd name="T25" fmla="*/ 292 h 848"/>
                  <a:gd name="T26" fmla="*/ 739 w 1213"/>
                  <a:gd name="T27" fmla="*/ 371 h 848"/>
                  <a:gd name="T28" fmla="*/ 640 w 1213"/>
                  <a:gd name="T29" fmla="*/ 416 h 848"/>
                  <a:gd name="T30" fmla="*/ 468 w 1213"/>
                  <a:gd name="T31" fmla="*/ 557 h 848"/>
                  <a:gd name="T32" fmla="*/ 234 w 1213"/>
                  <a:gd name="T33" fmla="*/ 728 h 848"/>
                  <a:gd name="T34" fmla="*/ 0 w 1213"/>
                  <a:gd name="T35" fmla="*/ 848 h 848"/>
                  <a:gd name="T36" fmla="*/ 4 w 1213"/>
                  <a:gd name="T37" fmla="*/ 848 h 848"/>
                  <a:gd name="T38" fmla="*/ 235 w 1213"/>
                  <a:gd name="T39" fmla="*/ 73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13" h="848">
                    <a:moveTo>
                      <a:pt x="235" y="730"/>
                    </a:moveTo>
                    <a:cubicBezTo>
                      <a:pt x="332" y="692"/>
                      <a:pt x="402" y="624"/>
                      <a:pt x="469" y="558"/>
                    </a:cubicBezTo>
                    <a:cubicBezTo>
                      <a:pt x="521" y="508"/>
                      <a:pt x="575" y="455"/>
                      <a:pt x="641" y="417"/>
                    </a:cubicBezTo>
                    <a:cubicBezTo>
                      <a:pt x="673" y="399"/>
                      <a:pt x="707" y="386"/>
                      <a:pt x="739" y="373"/>
                    </a:cubicBezTo>
                    <a:cubicBezTo>
                      <a:pt x="791" y="353"/>
                      <a:pt x="840" y="333"/>
                      <a:pt x="885" y="294"/>
                    </a:cubicBezTo>
                    <a:cubicBezTo>
                      <a:pt x="927" y="257"/>
                      <a:pt x="959" y="212"/>
                      <a:pt x="990" y="169"/>
                    </a:cubicBezTo>
                    <a:cubicBezTo>
                      <a:pt x="1014" y="137"/>
                      <a:pt x="1038" y="103"/>
                      <a:pt x="1067" y="73"/>
                    </a:cubicBezTo>
                    <a:cubicBezTo>
                      <a:pt x="1111" y="25"/>
                      <a:pt x="1159" y="6"/>
                      <a:pt x="1199" y="6"/>
                    </a:cubicBezTo>
                    <a:cubicBezTo>
                      <a:pt x="1204" y="6"/>
                      <a:pt x="1209" y="7"/>
                      <a:pt x="1213" y="7"/>
                    </a:cubicBezTo>
                    <a:cubicBezTo>
                      <a:pt x="1213" y="5"/>
                      <a:pt x="1213" y="5"/>
                      <a:pt x="1213" y="5"/>
                    </a:cubicBezTo>
                    <a:cubicBezTo>
                      <a:pt x="1170" y="0"/>
                      <a:pt x="1116" y="18"/>
                      <a:pt x="1065" y="71"/>
                    </a:cubicBezTo>
                    <a:cubicBezTo>
                      <a:pt x="1037" y="102"/>
                      <a:pt x="1012" y="135"/>
                      <a:pt x="989" y="168"/>
                    </a:cubicBezTo>
                    <a:cubicBezTo>
                      <a:pt x="958" y="211"/>
                      <a:pt x="926" y="256"/>
                      <a:pt x="884" y="292"/>
                    </a:cubicBezTo>
                    <a:cubicBezTo>
                      <a:pt x="839" y="332"/>
                      <a:pt x="790" y="351"/>
                      <a:pt x="739" y="371"/>
                    </a:cubicBezTo>
                    <a:cubicBezTo>
                      <a:pt x="706" y="384"/>
                      <a:pt x="673" y="397"/>
                      <a:pt x="640" y="416"/>
                    </a:cubicBezTo>
                    <a:cubicBezTo>
                      <a:pt x="574" y="454"/>
                      <a:pt x="520" y="506"/>
                      <a:pt x="468" y="557"/>
                    </a:cubicBezTo>
                    <a:cubicBezTo>
                      <a:pt x="401" y="622"/>
                      <a:pt x="331" y="690"/>
                      <a:pt x="234" y="728"/>
                    </a:cubicBezTo>
                    <a:cubicBezTo>
                      <a:pt x="139" y="765"/>
                      <a:pt x="59" y="806"/>
                      <a:pt x="0" y="848"/>
                    </a:cubicBezTo>
                    <a:cubicBezTo>
                      <a:pt x="4" y="848"/>
                      <a:pt x="4" y="848"/>
                      <a:pt x="4" y="848"/>
                    </a:cubicBezTo>
                    <a:cubicBezTo>
                      <a:pt x="62" y="807"/>
                      <a:pt x="141" y="766"/>
                      <a:pt x="235" y="7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9E4B0F8C-04AD-4018-84A8-8C19168CD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6038" y="3327400"/>
                <a:ext cx="4548188" cy="3530600"/>
              </a:xfrm>
              <a:custGeom>
                <a:avLst/>
                <a:gdLst>
                  <a:gd name="T0" fmla="*/ 693 w 697"/>
                  <a:gd name="T1" fmla="*/ 4 h 543"/>
                  <a:gd name="T2" fmla="*/ 617 w 697"/>
                  <a:gd name="T3" fmla="*/ 97 h 543"/>
                  <a:gd name="T4" fmla="*/ 575 w 697"/>
                  <a:gd name="T5" fmla="*/ 229 h 543"/>
                  <a:gd name="T6" fmla="*/ 487 w 697"/>
                  <a:gd name="T7" fmla="*/ 421 h 543"/>
                  <a:gd name="T8" fmla="*/ 167 w 697"/>
                  <a:gd name="T9" fmla="*/ 509 h 543"/>
                  <a:gd name="T10" fmla="*/ 0 w 697"/>
                  <a:gd name="T11" fmla="*/ 543 h 543"/>
                  <a:gd name="T12" fmla="*/ 6 w 697"/>
                  <a:gd name="T13" fmla="*/ 543 h 543"/>
                  <a:gd name="T14" fmla="*/ 167 w 697"/>
                  <a:gd name="T15" fmla="*/ 511 h 543"/>
                  <a:gd name="T16" fmla="*/ 489 w 697"/>
                  <a:gd name="T17" fmla="*/ 422 h 543"/>
                  <a:gd name="T18" fmla="*/ 577 w 697"/>
                  <a:gd name="T19" fmla="*/ 230 h 543"/>
                  <a:gd name="T20" fmla="*/ 618 w 697"/>
                  <a:gd name="T21" fmla="*/ 98 h 543"/>
                  <a:gd name="T22" fmla="*/ 618 w 697"/>
                  <a:gd name="T23" fmla="*/ 98 h 543"/>
                  <a:gd name="T24" fmla="*/ 618 w 697"/>
                  <a:gd name="T25" fmla="*/ 98 h 543"/>
                  <a:gd name="T26" fmla="*/ 695 w 697"/>
                  <a:gd name="T27" fmla="*/ 6 h 543"/>
                  <a:gd name="T28" fmla="*/ 697 w 697"/>
                  <a:gd name="T29" fmla="*/ 3 h 543"/>
                  <a:gd name="T30" fmla="*/ 697 w 697"/>
                  <a:gd name="T31" fmla="*/ 0 h 543"/>
                  <a:gd name="T32" fmla="*/ 693 w 697"/>
                  <a:gd name="T33" fmla="*/ 4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7" h="543">
                    <a:moveTo>
                      <a:pt x="693" y="4"/>
                    </a:moveTo>
                    <a:cubicBezTo>
                      <a:pt x="665" y="32"/>
                      <a:pt x="635" y="60"/>
                      <a:pt x="617" y="97"/>
                    </a:cubicBezTo>
                    <a:cubicBezTo>
                      <a:pt x="596" y="139"/>
                      <a:pt x="585" y="185"/>
                      <a:pt x="575" y="229"/>
                    </a:cubicBezTo>
                    <a:cubicBezTo>
                      <a:pt x="559" y="298"/>
                      <a:pt x="542" y="369"/>
                      <a:pt x="487" y="421"/>
                    </a:cubicBezTo>
                    <a:cubicBezTo>
                      <a:pt x="426" y="479"/>
                      <a:pt x="321" y="508"/>
                      <a:pt x="167" y="509"/>
                    </a:cubicBezTo>
                    <a:cubicBezTo>
                      <a:pt x="105" y="509"/>
                      <a:pt x="50" y="523"/>
                      <a:pt x="0" y="543"/>
                    </a:cubicBezTo>
                    <a:cubicBezTo>
                      <a:pt x="6" y="543"/>
                      <a:pt x="6" y="543"/>
                      <a:pt x="6" y="543"/>
                    </a:cubicBezTo>
                    <a:cubicBezTo>
                      <a:pt x="54" y="524"/>
                      <a:pt x="107" y="511"/>
                      <a:pt x="167" y="511"/>
                    </a:cubicBezTo>
                    <a:cubicBezTo>
                      <a:pt x="322" y="510"/>
                      <a:pt x="427" y="481"/>
                      <a:pt x="489" y="422"/>
                    </a:cubicBezTo>
                    <a:cubicBezTo>
                      <a:pt x="544" y="370"/>
                      <a:pt x="561" y="299"/>
                      <a:pt x="577" y="230"/>
                    </a:cubicBezTo>
                    <a:cubicBezTo>
                      <a:pt x="587" y="185"/>
                      <a:pt x="598" y="139"/>
                      <a:pt x="618" y="98"/>
                    </a:cubicBezTo>
                    <a:cubicBezTo>
                      <a:pt x="618" y="98"/>
                      <a:pt x="618" y="98"/>
                      <a:pt x="618" y="98"/>
                    </a:cubicBezTo>
                    <a:cubicBezTo>
                      <a:pt x="618" y="98"/>
                      <a:pt x="618" y="98"/>
                      <a:pt x="618" y="98"/>
                    </a:cubicBezTo>
                    <a:cubicBezTo>
                      <a:pt x="637" y="61"/>
                      <a:pt x="666" y="33"/>
                      <a:pt x="695" y="6"/>
                    </a:cubicBezTo>
                    <a:cubicBezTo>
                      <a:pt x="695" y="5"/>
                      <a:pt x="696" y="4"/>
                      <a:pt x="697" y="3"/>
                    </a:cubicBezTo>
                    <a:cubicBezTo>
                      <a:pt x="697" y="0"/>
                      <a:pt x="697" y="0"/>
                      <a:pt x="697" y="0"/>
                    </a:cubicBezTo>
                    <a:cubicBezTo>
                      <a:pt x="696" y="2"/>
                      <a:pt x="695" y="3"/>
                      <a:pt x="69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CA1F29B-56E4-4EF8-8966-B56B59857FEB}"/>
                </a:ext>
              </a:extLst>
            </p:cNvPr>
            <p:cNvGrpSpPr/>
            <p:nvPr userDrawn="1"/>
          </p:nvGrpSpPr>
          <p:grpSpPr>
            <a:xfrm>
              <a:off x="0" y="30163"/>
              <a:ext cx="8410575" cy="5422900"/>
              <a:chOff x="0" y="30163"/>
              <a:chExt cx="8410575" cy="5422900"/>
            </a:xfrm>
            <a:gradFill flip="none" rotWithShape="1">
              <a:gsLst>
                <a:gs pos="0">
                  <a:schemeClr val="bg1"/>
                </a:gs>
                <a:gs pos="77000">
                  <a:schemeClr val="bg1">
                    <a:alpha val="23000"/>
                  </a:schemeClr>
                </a:gs>
              </a:gsLst>
              <a:lin ang="16200000" scaled="1"/>
              <a:tileRect/>
            </a:gradFill>
          </p:grpSpPr>
          <p:sp>
            <p:nvSpPr>
              <p:cNvPr id="21" name="Freeform 15">
                <a:extLst>
                  <a:ext uri="{FF2B5EF4-FFF2-40B4-BE49-F238E27FC236}">
                    <a16:creationId xmlns:a16="http://schemas.microsoft.com/office/drawing/2014/main" id="{8D4D6812-74CC-4D47-9DD9-234CF4501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0163"/>
                <a:ext cx="2733675" cy="3582987"/>
              </a:xfrm>
              <a:custGeom>
                <a:avLst/>
                <a:gdLst>
                  <a:gd name="T0" fmla="*/ 68 w 419"/>
                  <a:gd name="T1" fmla="*/ 507 h 551"/>
                  <a:gd name="T2" fmla="*/ 332 w 419"/>
                  <a:gd name="T3" fmla="*/ 249 h 551"/>
                  <a:gd name="T4" fmla="*/ 389 w 419"/>
                  <a:gd name="T5" fmla="*/ 93 h 551"/>
                  <a:gd name="T6" fmla="*/ 419 w 419"/>
                  <a:gd name="T7" fmla="*/ 0 h 551"/>
                  <a:gd name="T8" fmla="*/ 417 w 419"/>
                  <a:gd name="T9" fmla="*/ 0 h 551"/>
                  <a:gd name="T10" fmla="*/ 387 w 419"/>
                  <a:gd name="T11" fmla="*/ 92 h 551"/>
                  <a:gd name="T12" fmla="*/ 330 w 419"/>
                  <a:gd name="T13" fmla="*/ 248 h 551"/>
                  <a:gd name="T14" fmla="*/ 67 w 419"/>
                  <a:gd name="T15" fmla="*/ 506 h 551"/>
                  <a:gd name="T16" fmla="*/ 0 w 419"/>
                  <a:gd name="T17" fmla="*/ 548 h 551"/>
                  <a:gd name="T18" fmla="*/ 0 w 419"/>
                  <a:gd name="T19" fmla="*/ 551 h 551"/>
                  <a:gd name="T20" fmla="*/ 68 w 419"/>
                  <a:gd name="T21" fmla="*/ 50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9" h="551">
                    <a:moveTo>
                      <a:pt x="68" y="507"/>
                    </a:moveTo>
                    <a:cubicBezTo>
                      <a:pt x="174" y="441"/>
                      <a:pt x="266" y="383"/>
                      <a:pt x="332" y="249"/>
                    </a:cubicBezTo>
                    <a:cubicBezTo>
                      <a:pt x="353" y="204"/>
                      <a:pt x="370" y="150"/>
                      <a:pt x="389" y="93"/>
                    </a:cubicBezTo>
                    <a:cubicBezTo>
                      <a:pt x="398" y="62"/>
                      <a:pt x="408" y="31"/>
                      <a:pt x="419" y="0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06" y="31"/>
                      <a:pt x="396" y="62"/>
                      <a:pt x="387" y="92"/>
                    </a:cubicBezTo>
                    <a:cubicBezTo>
                      <a:pt x="369" y="150"/>
                      <a:pt x="351" y="203"/>
                      <a:pt x="330" y="248"/>
                    </a:cubicBezTo>
                    <a:cubicBezTo>
                      <a:pt x="265" y="381"/>
                      <a:pt x="173" y="439"/>
                      <a:pt x="67" y="506"/>
                    </a:cubicBezTo>
                    <a:cubicBezTo>
                      <a:pt x="45" y="519"/>
                      <a:pt x="23" y="533"/>
                      <a:pt x="0" y="548"/>
                    </a:cubicBezTo>
                    <a:cubicBezTo>
                      <a:pt x="0" y="551"/>
                      <a:pt x="0" y="551"/>
                      <a:pt x="0" y="551"/>
                    </a:cubicBezTo>
                    <a:cubicBezTo>
                      <a:pt x="23" y="535"/>
                      <a:pt x="46" y="521"/>
                      <a:pt x="68" y="5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FAE74985-BF53-4476-81F2-B9B937C59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0163"/>
                <a:ext cx="8410575" cy="5422900"/>
              </a:xfrm>
              <a:custGeom>
                <a:avLst/>
                <a:gdLst>
                  <a:gd name="T0" fmla="*/ 16 w 1289"/>
                  <a:gd name="T1" fmla="*/ 832 h 834"/>
                  <a:gd name="T2" fmla="*/ 209 w 1289"/>
                  <a:gd name="T3" fmla="*/ 767 h 834"/>
                  <a:gd name="T4" fmla="*/ 493 w 1289"/>
                  <a:gd name="T5" fmla="*/ 504 h 834"/>
                  <a:gd name="T6" fmla="*/ 688 w 1289"/>
                  <a:gd name="T7" fmla="*/ 308 h 834"/>
                  <a:gd name="T8" fmla="*/ 979 w 1289"/>
                  <a:gd name="T9" fmla="*/ 243 h 834"/>
                  <a:gd name="T10" fmla="*/ 1159 w 1289"/>
                  <a:gd name="T11" fmla="*/ 241 h 834"/>
                  <a:gd name="T12" fmla="*/ 1276 w 1289"/>
                  <a:gd name="T13" fmla="*/ 158 h 834"/>
                  <a:gd name="T14" fmla="*/ 1236 w 1289"/>
                  <a:gd name="T15" fmla="*/ 0 h 834"/>
                  <a:gd name="T16" fmla="*/ 1233 w 1289"/>
                  <a:gd name="T17" fmla="*/ 0 h 834"/>
                  <a:gd name="T18" fmla="*/ 1274 w 1289"/>
                  <a:gd name="T19" fmla="*/ 157 h 834"/>
                  <a:gd name="T20" fmla="*/ 1158 w 1289"/>
                  <a:gd name="T21" fmla="*/ 239 h 834"/>
                  <a:gd name="T22" fmla="*/ 979 w 1289"/>
                  <a:gd name="T23" fmla="*/ 241 h 834"/>
                  <a:gd name="T24" fmla="*/ 687 w 1289"/>
                  <a:gd name="T25" fmla="*/ 306 h 834"/>
                  <a:gd name="T26" fmla="*/ 492 w 1289"/>
                  <a:gd name="T27" fmla="*/ 503 h 834"/>
                  <a:gd name="T28" fmla="*/ 208 w 1289"/>
                  <a:gd name="T29" fmla="*/ 766 h 834"/>
                  <a:gd name="T30" fmla="*/ 0 w 1289"/>
                  <a:gd name="T31" fmla="*/ 830 h 834"/>
                  <a:gd name="T32" fmla="*/ 0 w 1289"/>
                  <a:gd name="T33" fmla="*/ 832 h 834"/>
                  <a:gd name="T34" fmla="*/ 9 w 1289"/>
                  <a:gd name="T35" fmla="*/ 832 h 834"/>
                  <a:gd name="T36" fmla="*/ 16 w 1289"/>
                  <a:gd name="T37" fmla="*/ 832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9" h="834">
                    <a:moveTo>
                      <a:pt x="16" y="832"/>
                    </a:moveTo>
                    <a:cubicBezTo>
                      <a:pt x="75" y="832"/>
                      <a:pt x="142" y="810"/>
                      <a:pt x="209" y="767"/>
                    </a:cubicBezTo>
                    <a:cubicBezTo>
                      <a:pt x="319" y="698"/>
                      <a:pt x="408" y="600"/>
                      <a:pt x="493" y="504"/>
                    </a:cubicBezTo>
                    <a:cubicBezTo>
                      <a:pt x="555" y="436"/>
                      <a:pt x="618" y="365"/>
                      <a:pt x="688" y="308"/>
                    </a:cubicBezTo>
                    <a:cubicBezTo>
                      <a:pt x="785" y="228"/>
                      <a:pt x="879" y="235"/>
                      <a:pt x="979" y="243"/>
                    </a:cubicBezTo>
                    <a:cubicBezTo>
                      <a:pt x="1037" y="248"/>
                      <a:pt x="1096" y="252"/>
                      <a:pt x="1159" y="241"/>
                    </a:cubicBezTo>
                    <a:cubicBezTo>
                      <a:pt x="1224" y="229"/>
                      <a:pt x="1263" y="201"/>
                      <a:pt x="1276" y="158"/>
                    </a:cubicBezTo>
                    <a:cubicBezTo>
                      <a:pt x="1289" y="115"/>
                      <a:pt x="1274" y="60"/>
                      <a:pt x="1236" y="0"/>
                    </a:cubicBezTo>
                    <a:cubicBezTo>
                      <a:pt x="1233" y="0"/>
                      <a:pt x="1233" y="0"/>
                      <a:pt x="1233" y="0"/>
                    </a:cubicBezTo>
                    <a:cubicBezTo>
                      <a:pt x="1272" y="60"/>
                      <a:pt x="1287" y="116"/>
                      <a:pt x="1274" y="157"/>
                    </a:cubicBezTo>
                    <a:cubicBezTo>
                      <a:pt x="1262" y="199"/>
                      <a:pt x="1223" y="227"/>
                      <a:pt x="1158" y="239"/>
                    </a:cubicBezTo>
                    <a:cubicBezTo>
                      <a:pt x="1096" y="250"/>
                      <a:pt x="1037" y="246"/>
                      <a:pt x="979" y="241"/>
                    </a:cubicBezTo>
                    <a:cubicBezTo>
                      <a:pt x="879" y="233"/>
                      <a:pt x="784" y="226"/>
                      <a:pt x="687" y="306"/>
                    </a:cubicBezTo>
                    <a:cubicBezTo>
                      <a:pt x="617" y="364"/>
                      <a:pt x="553" y="435"/>
                      <a:pt x="492" y="503"/>
                    </a:cubicBezTo>
                    <a:cubicBezTo>
                      <a:pt x="406" y="598"/>
                      <a:pt x="318" y="697"/>
                      <a:pt x="208" y="766"/>
                    </a:cubicBezTo>
                    <a:cubicBezTo>
                      <a:pt x="129" y="816"/>
                      <a:pt x="57" y="834"/>
                      <a:pt x="0" y="830"/>
                    </a:cubicBezTo>
                    <a:cubicBezTo>
                      <a:pt x="0" y="832"/>
                      <a:pt x="0" y="832"/>
                      <a:pt x="0" y="832"/>
                    </a:cubicBezTo>
                    <a:cubicBezTo>
                      <a:pt x="3" y="832"/>
                      <a:pt x="6" y="832"/>
                      <a:pt x="9" y="832"/>
                    </a:cubicBezTo>
                    <a:cubicBezTo>
                      <a:pt x="11" y="832"/>
                      <a:pt x="14" y="832"/>
                      <a:pt x="16" y="8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4401" y="3140968"/>
            <a:ext cx="7823200" cy="1380476"/>
          </a:xfrm>
        </p:spPr>
        <p:txBody>
          <a:bodyPr lIns="0" rIns="0" anchor="b">
            <a:noAutofit/>
          </a:bodyPr>
          <a:lstStyle>
            <a:lvl1pPr algn="ctr">
              <a:defRPr lang="en-US" sz="80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745" y="4590781"/>
            <a:ext cx="5774508" cy="4403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9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60DD81-CE53-4988-AA8C-DCFE75779A28}"/>
              </a:ext>
            </a:extLst>
          </p:cNvPr>
          <p:cNvSpPr/>
          <p:nvPr userDrawn="1"/>
        </p:nvSpPr>
        <p:spPr>
          <a:xfrm>
            <a:off x="1" y="6237312"/>
            <a:ext cx="12192000" cy="620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B50C96E-20AF-4CD4-8A5C-F241839A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5B24E8-709E-4BB1-8463-62BE6D60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123" y="6356352"/>
            <a:ext cx="3860800" cy="365125"/>
          </a:xfrm>
        </p:spPr>
        <p:txBody>
          <a:bodyPr lIns="0" rIns="0"/>
          <a:lstStyle>
            <a:lvl1pPr algn="l"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Companyname.com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DA2F5C-1E73-4D73-9865-156115AF49BF}"/>
              </a:ext>
            </a:extLst>
          </p:cNvPr>
          <p:cNvSpPr/>
          <p:nvPr userDrawn="1"/>
        </p:nvSpPr>
        <p:spPr>
          <a:xfrm>
            <a:off x="1" y="836712"/>
            <a:ext cx="12192000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ADCFE-632B-4116-AD33-6F8DDF0C74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759" y="837207"/>
            <a:ext cx="10957982" cy="1079500"/>
          </a:xfrm>
        </p:spPr>
        <p:txBody>
          <a:bodyPr lIns="0" rIns="0" anchor="ctr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3297EF9-1609-4424-A91A-99F6ED7967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759" y="2259154"/>
            <a:ext cx="10958192" cy="1169846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A7182C0-361F-4B45-86C3-6845DC933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757" y="4455232"/>
            <a:ext cx="5255654" cy="1169846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EA9B231F-A52C-4FEE-BEC1-6C20EFDEC2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757" y="3825307"/>
            <a:ext cx="5255654" cy="495426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0163AE6-08EC-4D43-AD7A-32188DEBA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2079" y="4455232"/>
            <a:ext cx="5255654" cy="1169846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52FC3A17-CF20-46F3-9E25-30875E1D7C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2079" y="3825307"/>
            <a:ext cx="5255654" cy="495426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38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4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4" r:id="rId12"/>
    <p:sldLayoutId id="2147483955" r:id="rId13"/>
    <p:sldLayoutId id="2147483968" r:id="rId14"/>
    <p:sldLayoutId id="2147483970" r:id="rId15"/>
    <p:sldLayoutId id="2147483971" r:id="rId16"/>
    <p:sldLayoutId id="2147483987" r:id="rId17"/>
    <p:sldLayoutId id="2147483988" r:id="rId18"/>
    <p:sldLayoutId id="2147483989" r:id="rId19"/>
    <p:sldLayoutId id="214748399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9E4100-4D7D-4785-B337-6470CA8BA18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1383EB-628F-4872-B7DB-77D0D4B8F06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91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AF6D91B1-21CC-4C1D-93AD-573FDBDB78B2}"/>
              </a:ext>
            </a:extLst>
          </p:cNvPr>
          <p:cNvSpPr/>
          <p:nvPr/>
        </p:nvSpPr>
        <p:spPr>
          <a:xfrm rot="8155742">
            <a:off x="-282190" y="5739752"/>
            <a:ext cx="1910559" cy="983402"/>
          </a:xfrm>
          <a:custGeom>
            <a:avLst/>
            <a:gdLst>
              <a:gd name="connsiteX0" fmla="*/ 283190 w 1910559"/>
              <a:gd name="connsiteY0" fmla="*/ 920633 h 983402"/>
              <a:gd name="connsiteX1" fmla="*/ 257358 w 1910559"/>
              <a:gd name="connsiteY1" fmla="*/ 878055 h 983402"/>
              <a:gd name="connsiteX2" fmla="*/ 243803 w 1910559"/>
              <a:gd name="connsiteY2" fmla="*/ 810919 h 983402"/>
              <a:gd name="connsiteX3" fmla="*/ 257358 w 1910559"/>
              <a:gd name="connsiteY3" fmla="*/ 743781 h 983402"/>
              <a:gd name="connsiteX4" fmla="*/ 416286 w 1910559"/>
              <a:gd name="connsiteY4" fmla="*/ 638435 h 983402"/>
              <a:gd name="connsiteX5" fmla="*/ 539674 w 1910559"/>
              <a:gd name="connsiteY5" fmla="*/ 638435 h 983402"/>
              <a:gd name="connsiteX6" fmla="*/ 551566 w 1910559"/>
              <a:gd name="connsiteY6" fmla="*/ 636034 h 983402"/>
              <a:gd name="connsiteX7" fmla="*/ 651172 w 1910559"/>
              <a:gd name="connsiteY7" fmla="*/ 485765 h 983402"/>
              <a:gd name="connsiteX8" fmla="*/ 651173 w 1910559"/>
              <a:gd name="connsiteY8" fmla="*/ 485764 h 983402"/>
              <a:gd name="connsiteX9" fmla="*/ 591825 w 1910559"/>
              <a:gd name="connsiteY9" fmla="*/ 359920 h 983402"/>
              <a:gd name="connsiteX10" fmla="*/ 567177 w 1910559"/>
              <a:gd name="connsiteY10" fmla="*/ 344965 h 983402"/>
              <a:gd name="connsiteX11" fmla="*/ 172483 w 1910559"/>
              <a:gd name="connsiteY11" fmla="*/ 344965 h 983402"/>
              <a:gd name="connsiteX12" fmla="*/ 13555 w 1910559"/>
              <a:gd name="connsiteY12" fmla="*/ 239620 h 983402"/>
              <a:gd name="connsiteX13" fmla="*/ 0 w 1910559"/>
              <a:gd name="connsiteY13" fmla="*/ 172482 h 983402"/>
              <a:gd name="connsiteX14" fmla="*/ 13555 w 1910559"/>
              <a:gd name="connsiteY14" fmla="*/ 105345 h 983402"/>
              <a:gd name="connsiteX15" fmla="*/ 172483 w 1910559"/>
              <a:gd name="connsiteY15" fmla="*/ 0 h 983402"/>
              <a:gd name="connsiteX16" fmla="*/ 1398516 w 1910559"/>
              <a:gd name="connsiteY16" fmla="*/ 0 h 983402"/>
              <a:gd name="connsiteX17" fmla="*/ 1910559 w 1910559"/>
              <a:gd name="connsiteY17" fmla="*/ 495702 h 983402"/>
              <a:gd name="connsiteX18" fmla="*/ 1438424 w 1910559"/>
              <a:gd name="connsiteY18" fmla="*/ 983402 h 983402"/>
              <a:gd name="connsiteX19" fmla="*/ 416286 w 1910559"/>
              <a:gd name="connsiteY19" fmla="*/ 983401 h 983402"/>
              <a:gd name="connsiteX20" fmla="*/ 283190 w 1910559"/>
              <a:gd name="connsiteY20" fmla="*/ 920633 h 98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10559" h="983402">
                <a:moveTo>
                  <a:pt x="283190" y="920633"/>
                </a:moveTo>
                <a:cubicBezTo>
                  <a:pt x="272645" y="907855"/>
                  <a:pt x="263904" y="893532"/>
                  <a:pt x="257358" y="878055"/>
                </a:cubicBezTo>
                <a:lnTo>
                  <a:pt x="243803" y="810919"/>
                </a:lnTo>
                <a:lnTo>
                  <a:pt x="257358" y="743781"/>
                </a:lnTo>
                <a:cubicBezTo>
                  <a:pt x="283542" y="681873"/>
                  <a:pt x="344841" y="638435"/>
                  <a:pt x="416286" y="638435"/>
                </a:cubicBezTo>
                <a:lnTo>
                  <a:pt x="539674" y="638435"/>
                </a:lnTo>
                <a:lnTo>
                  <a:pt x="551566" y="636034"/>
                </a:lnTo>
                <a:cubicBezTo>
                  <a:pt x="610101" y="611276"/>
                  <a:pt x="651172" y="553317"/>
                  <a:pt x="651172" y="485765"/>
                </a:cubicBezTo>
                <a:lnTo>
                  <a:pt x="651173" y="485764"/>
                </a:lnTo>
                <a:cubicBezTo>
                  <a:pt x="651173" y="435101"/>
                  <a:pt x="628070" y="389833"/>
                  <a:pt x="591825" y="359920"/>
                </a:cubicBezTo>
                <a:lnTo>
                  <a:pt x="567177" y="344965"/>
                </a:lnTo>
                <a:lnTo>
                  <a:pt x="172483" y="344965"/>
                </a:lnTo>
                <a:cubicBezTo>
                  <a:pt x="101038" y="344966"/>
                  <a:pt x="39739" y="301527"/>
                  <a:pt x="13555" y="239620"/>
                </a:cubicBezTo>
                <a:lnTo>
                  <a:pt x="0" y="172482"/>
                </a:lnTo>
                <a:lnTo>
                  <a:pt x="13555" y="105345"/>
                </a:lnTo>
                <a:cubicBezTo>
                  <a:pt x="39739" y="43438"/>
                  <a:pt x="101038" y="0"/>
                  <a:pt x="172483" y="0"/>
                </a:cubicBezTo>
                <a:lnTo>
                  <a:pt x="1398516" y="0"/>
                </a:lnTo>
                <a:lnTo>
                  <a:pt x="1910559" y="495702"/>
                </a:lnTo>
                <a:lnTo>
                  <a:pt x="1438424" y="983402"/>
                </a:lnTo>
                <a:lnTo>
                  <a:pt x="416286" y="983401"/>
                </a:lnTo>
                <a:cubicBezTo>
                  <a:pt x="362703" y="983401"/>
                  <a:pt x="314826" y="958967"/>
                  <a:pt x="283190" y="920633"/>
                </a:cubicBez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BACDB52-A5CF-4510-A790-147DD85D8232}"/>
              </a:ext>
            </a:extLst>
          </p:cNvPr>
          <p:cNvGrpSpPr/>
          <p:nvPr/>
        </p:nvGrpSpPr>
        <p:grpSpPr>
          <a:xfrm>
            <a:off x="2421899" y="1127983"/>
            <a:ext cx="7392316" cy="4599048"/>
            <a:chOff x="3118501" y="1545325"/>
            <a:chExt cx="5999109" cy="37322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AD0B21-4DD9-4E41-B227-CA2D945F6E08}"/>
                </a:ext>
              </a:extLst>
            </p:cNvPr>
            <p:cNvSpPr/>
            <p:nvPr/>
          </p:nvSpPr>
          <p:spPr>
            <a:xfrm>
              <a:off x="3542415" y="1551947"/>
              <a:ext cx="5339566" cy="3725658"/>
            </a:xfrm>
            <a:custGeom>
              <a:avLst/>
              <a:gdLst>
                <a:gd name="connsiteX0" fmla="*/ 850167 w 4765500"/>
                <a:gd name="connsiteY0" fmla="*/ 49140 h 3325105"/>
                <a:gd name="connsiteX1" fmla="*/ 436572 w 4765500"/>
                <a:gd name="connsiteY1" fmla="*/ 141140 h 3325105"/>
                <a:gd name="connsiteX2" fmla="*/ 78569 w 4765500"/>
                <a:gd name="connsiteY2" fmla="*/ 1345556 h 3325105"/>
                <a:gd name="connsiteX3" fmla="*/ 459947 w 4765500"/>
                <a:gd name="connsiteY3" fmla="*/ 2781258 h 3325105"/>
                <a:gd name="connsiteX4" fmla="*/ 2010061 w 4765500"/>
                <a:gd name="connsiteY4" fmla="*/ 3240142 h 3325105"/>
                <a:gd name="connsiteX5" fmla="*/ 3855437 w 4765500"/>
                <a:gd name="connsiteY5" fmla="*/ 3174939 h 3325105"/>
                <a:gd name="connsiteX6" fmla="*/ 4538225 w 4765500"/>
                <a:gd name="connsiteY6" fmla="*/ 1744157 h 3325105"/>
                <a:gd name="connsiteX7" fmla="*/ 2337308 w 4765500"/>
                <a:gd name="connsiteY7" fmla="*/ 365046 h 3325105"/>
                <a:gd name="connsiteX8" fmla="*/ 850167 w 4765500"/>
                <a:gd name="connsiteY8" fmla="*/ 49140 h 3325105"/>
                <a:gd name="connsiteX9" fmla="*/ 803964 w 4765500"/>
                <a:gd name="connsiteY9" fmla="*/ 567 h 3325105"/>
                <a:gd name="connsiteX10" fmla="*/ 2335941 w 4765500"/>
                <a:gd name="connsiteY10" fmla="*/ 325997 h 3325105"/>
                <a:gd name="connsiteX11" fmla="*/ 4603214 w 4765500"/>
                <a:gd name="connsiteY11" fmla="*/ 1746687 h 3325105"/>
                <a:gd name="connsiteX12" fmla="*/ 3899840 w 4765500"/>
                <a:gd name="connsiteY12" fmla="*/ 3220605 h 3325105"/>
                <a:gd name="connsiteX13" fmla="*/ 1998828 w 4765500"/>
                <a:gd name="connsiteY13" fmla="*/ 3287774 h 3325105"/>
                <a:gd name="connsiteX14" fmla="*/ 401979 w 4765500"/>
                <a:gd name="connsiteY14" fmla="*/ 2815055 h 3325105"/>
                <a:gd name="connsiteX15" fmla="*/ 9103 w 4765500"/>
                <a:gd name="connsiteY15" fmla="*/ 1336068 h 3325105"/>
                <a:gd name="connsiteX16" fmla="*/ 377899 w 4765500"/>
                <a:gd name="connsiteY16" fmla="*/ 95341 h 3325105"/>
                <a:gd name="connsiteX17" fmla="*/ 803964 w 4765500"/>
                <a:gd name="connsiteY17" fmla="*/ 567 h 332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500" h="3325105">
                  <a:moveTo>
                    <a:pt x="850167" y="49140"/>
                  </a:moveTo>
                  <a:cubicBezTo>
                    <a:pt x="690003" y="44488"/>
                    <a:pt x="546987" y="68863"/>
                    <a:pt x="436572" y="141140"/>
                  </a:cubicBezTo>
                  <a:cubicBezTo>
                    <a:pt x="131470" y="341670"/>
                    <a:pt x="106865" y="1026920"/>
                    <a:pt x="78569" y="1345556"/>
                  </a:cubicBezTo>
                  <a:cubicBezTo>
                    <a:pt x="39201" y="1771222"/>
                    <a:pt x="125319" y="2489688"/>
                    <a:pt x="459947" y="2781258"/>
                  </a:cubicBezTo>
                  <a:cubicBezTo>
                    <a:pt x="841324" y="3112195"/>
                    <a:pt x="1247307" y="3322568"/>
                    <a:pt x="2010061" y="3240142"/>
                  </a:cubicBezTo>
                  <a:cubicBezTo>
                    <a:pt x="2926597" y="3140491"/>
                    <a:pt x="3455605" y="3414837"/>
                    <a:pt x="3855437" y="3174939"/>
                  </a:cubicBezTo>
                  <a:cubicBezTo>
                    <a:pt x="4261419" y="2931349"/>
                    <a:pt x="4346306" y="2168593"/>
                    <a:pt x="4538225" y="1744157"/>
                  </a:cubicBezTo>
                  <a:cubicBezTo>
                    <a:pt x="5255460" y="162054"/>
                    <a:pt x="3348573" y="436400"/>
                    <a:pt x="2337308" y="365046"/>
                  </a:cubicBezTo>
                  <a:cubicBezTo>
                    <a:pt x="1965465" y="338288"/>
                    <a:pt x="1330656" y="63096"/>
                    <a:pt x="850167" y="49140"/>
                  </a:cubicBezTo>
                  <a:close/>
                  <a:moveTo>
                    <a:pt x="803964" y="567"/>
                  </a:moveTo>
                  <a:cubicBezTo>
                    <a:pt x="1298940" y="14944"/>
                    <a:pt x="1952888" y="298432"/>
                    <a:pt x="2335941" y="325997"/>
                  </a:cubicBezTo>
                  <a:cubicBezTo>
                    <a:pt x="3377695" y="399503"/>
                    <a:pt x="5342073" y="116885"/>
                    <a:pt x="4603214" y="1746687"/>
                  </a:cubicBezTo>
                  <a:cubicBezTo>
                    <a:pt x="4405509" y="2183919"/>
                    <a:pt x="4318062" y="2969671"/>
                    <a:pt x="3899840" y="3220605"/>
                  </a:cubicBezTo>
                  <a:cubicBezTo>
                    <a:pt x="3487954" y="3467736"/>
                    <a:pt x="2942997" y="3185119"/>
                    <a:pt x="1998828" y="3287774"/>
                  </a:cubicBezTo>
                  <a:cubicBezTo>
                    <a:pt x="1213077" y="3372685"/>
                    <a:pt x="794854" y="3155970"/>
                    <a:pt x="401979" y="2815055"/>
                  </a:cubicBezTo>
                  <a:cubicBezTo>
                    <a:pt x="57262" y="2514695"/>
                    <a:pt x="-31452" y="1774568"/>
                    <a:pt x="9103" y="1336068"/>
                  </a:cubicBezTo>
                  <a:cubicBezTo>
                    <a:pt x="38252" y="1007826"/>
                    <a:pt x="63599" y="301917"/>
                    <a:pt x="377899" y="95341"/>
                  </a:cubicBezTo>
                  <a:cubicBezTo>
                    <a:pt x="491643" y="20885"/>
                    <a:pt x="638972" y="-4225"/>
                    <a:pt x="803964" y="56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F9E06A-98A3-4834-BD7C-A019F316BFDD}"/>
                </a:ext>
              </a:extLst>
            </p:cNvPr>
            <p:cNvSpPr/>
            <p:nvPr/>
          </p:nvSpPr>
          <p:spPr>
            <a:xfrm>
              <a:off x="3407876" y="1545325"/>
              <a:ext cx="5250513" cy="36132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94132F-6935-4724-A1BA-D610C2D5C3A8}"/>
                </a:ext>
              </a:extLst>
            </p:cNvPr>
            <p:cNvSpPr/>
            <p:nvPr/>
          </p:nvSpPr>
          <p:spPr>
            <a:xfrm rot="21006484">
              <a:off x="3118501" y="1964872"/>
              <a:ext cx="330198" cy="385231"/>
            </a:xfrm>
            <a:custGeom>
              <a:avLst/>
              <a:gdLst>
                <a:gd name="connsiteX0" fmla="*/ 149012 w 380202"/>
                <a:gd name="connsiteY0" fmla="*/ 378104 h 443569"/>
                <a:gd name="connsiteX1" fmla="*/ 325172 w 380202"/>
                <a:gd name="connsiteY1" fmla="*/ 151250 h 443569"/>
                <a:gd name="connsiteX2" fmla="*/ 369529 w 380202"/>
                <a:gd name="connsiteY2" fmla="*/ 72675 h 443569"/>
                <a:gd name="connsiteX3" fmla="*/ 369529 w 380202"/>
                <a:gd name="connsiteY3" fmla="*/ 72675 h 443569"/>
                <a:gd name="connsiteX4" fmla="*/ 271944 w 380202"/>
                <a:gd name="connsiteY4" fmla="*/ 18179 h 443569"/>
                <a:gd name="connsiteX5" fmla="*/ 112259 w 380202"/>
                <a:gd name="connsiteY5" fmla="*/ 138577 h 443569"/>
                <a:gd name="connsiteX6" fmla="*/ 13406 w 380202"/>
                <a:gd name="connsiteY6" fmla="*/ 361629 h 443569"/>
                <a:gd name="connsiteX7" fmla="*/ 127467 w 380202"/>
                <a:gd name="connsiteY7" fmla="*/ 408520 h 443569"/>
                <a:gd name="connsiteX8" fmla="*/ 149012 w 380202"/>
                <a:gd name="connsiteY8" fmla="*/ 378104 h 44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202" h="443569">
                  <a:moveTo>
                    <a:pt x="149012" y="378104"/>
                  </a:moveTo>
                  <a:cubicBezTo>
                    <a:pt x="189566" y="251370"/>
                    <a:pt x="235191" y="188003"/>
                    <a:pt x="325172" y="151250"/>
                  </a:cubicBezTo>
                  <a:cubicBezTo>
                    <a:pt x="355588" y="138577"/>
                    <a:pt x="374598" y="105626"/>
                    <a:pt x="369529" y="72675"/>
                  </a:cubicBezTo>
                  <a:lnTo>
                    <a:pt x="369529" y="72675"/>
                  </a:lnTo>
                  <a:cubicBezTo>
                    <a:pt x="361925" y="27050"/>
                    <a:pt x="313766" y="436"/>
                    <a:pt x="271944" y="18179"/>
                  </a:cubicBezTo>
                  <a:cubicBezTo>
                    <a:pt x="219983" y="40991"/>
                    <a:pt x="170556" y="76477"/>
                    <a:pt x="112259" y="138577"/>
                  </a:cubicBezTo>
                  <a:cubicBezTo>
                    <a:pt x="74238" y="177864"/>
                    <a:pt x="4535" y="314737"/>
                    <a:pt x="13406" y="361629"/>
                  </a:cubicBezTo>
                  <a:cubicBezTo>
                    <a:pt x="23545" y="416124"/>
                    <a:pt x="69169" y="459214"/>
                    <a:pt x="127467" y="408520"/>
                  </a:cubicBezTo>
                  <a:cubicBezTo>
                    <a:pt x="137606" y="402184"/>
                    <a:pt x="145210" y="390777"/>
                    <a:pt x="149012" y="3781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416D4F1-AD71-4911-9F44-B32DCCB19438}"/>
                </a:ext>
              </a:extLst>
            </p:cNvPr>
            <p:cNvGrpSpPr/>
            <p:nvPr/>
          </p:nvGrpSpPr>
          <p:grpSpPr>
            <a:xfrm rot="392710">
              <a:off x="3915580" y="4531671"/>
              <a:ext cx="694528" cy="546061"/>
              <a:chOff x="3139062" y="4798549"/>
              <a:chExt cx="686534" cy="5397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A61FBC2-558D-4BB6-BE79-473BBC7E9D82}"/>
                  </a:ext>
                </a:extLst>
              </p:cNvPr>
              <p:cNvSpPr/>
              <p:nvPr/>
            </p:nvSpPr>
            <p:spPr>
              <a:xfrm>
                <a:off x="3139062" y="4831387"/>
                <a:ext cx="329509" cy="506937"/>
              </a:xfrm>
              <a:custGeom>
                <a:avLst/>
                <a:gdLst>
                  <a:gd name="connsiteX0" fmla="*/ 194497 w 329508"/>
                  <a:gd name="connsiteY0" fmla="*/ 500115 h 506936"/>
                  <a:gd name="connsiteX1" fmla="*/ 217309 w 329508"/>
                  <a:gd name="connsiteY1" fmla="*/ 9654 h 506936"/>
                  <a:gd name="connsiteX2" fmla="*/ 241388 w 329508"/>
                  <a:gd name="connsiteY2" fmla="*/ 57813 h 506936"/>
                  <a:gd name="connsiteX3" fmla="*/ 188160 w 329508"/>
                  <a:gd name="connsiteY3" fmla="*/ 170606 h 506936"/>
                  <a:gd name="connsiteX4" fmla="*/ 213507 w 329508"/>
                  <a:gd name="connsiteY4" fmla="*/ 207359 h 506936"/>
                  <a:gd name="connsiteX5" fmla="*/ 194497 w 329508"/>
                  <a:gd name="connsiteY5" fmla="*/ 50011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508" h="506936">
                    <a:moveTo>
                      <a:pt x="194497" y="500115"/>
                    </a:moveTo>
                    <a:cubicBezTo>
                      <a:pt x="-81784" y="527996"/>
                      <a:pt x="-27288" y="37536"/>
                      <a:pt x="217309" y="9654"/>
                    </a:cubicBezTo>
                    <a:cubicBezTo>
                      <a:pt x="241388" y="7119"/>
                      <a:pt x="255329" y="37536"/>
                      <a:pt x="241388" y="57813"/>
                    </a:cubicBezTo>
                    <a:cubicBezTo>
                      <a:pt x="216041" y="92031"/>
                      <a:pt x="199566" y="130051"/>
                      <a:pt x="188160" y="170606"/>
                    </a:cubicBezTo>
                    <a:cubicBezTo>
                      <a:pt x="184358" y="188349"/>
                      <a:pt x="195764" y="204824"/>
                      <a:pt x="213507" y="207359"/>
                    </a:cubicBezTo>
                    <a:cubicBezTo>
                      <a:pt x="360518" y="226369"/>
                      <a:pt x="365588" y="483639"/>
                      <a:pt x="194497" y="5001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CF9F06-E939-4FFD-A847-D80F682D8F66}"/>
                  </a:ext>
                </a:extLst>
              </p:cNvPr>
              <p:cNvSpPr/>
              <p:nvPr/>
            </p:nvSpPr>
            <p:spPr>
              <a:xfrm>
                <a:off x="3508761" y="4798549"/>
                <a:ext cx="316835" cy="506937"/>
              </a:xfrm>
              <a:custGeom>
                <a:avLst/>
                <a:gdLst>
                  <a:gd name="connsiteX0" fmla="*/ 184722 w 316835"/>
                  <a:gd name="connsiteY0" fmla="*/ 500002 h 506936"/>
                  <a:gd name="connsiteX1" fmla="*/ 194861 w 316835"/>
                  <a:gd name="connsiteY1" fmla="*/ 9541 h 506936"/>
                  <a:gd name="connsiteX2" fmla="*/ 225277 w 316835"/>
                  <a:gd name="connsiteY2" fmla="*/ 65303 h 506936"/>
                  <a:gd name="connsiteX3" fmla="*/ 179653 w 316835"/>
                  <a:gd name="connsiteY3" fmla="*/ 162889 h 506936"/>
                  <a:gd name="connsiteX4" fmla="*/ 208802 w 316835"/>
                  <a:gd name="connsiteY4" fmla="*/ 208513 h 506936"/>
                  <a:gd name="connsiteX5" fmla="*/ 184722 w 316835"/>
                  <a:gd name="connsiteY5" fmla="*/ 500002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84722" y="500002"/>
                    </a:moveTo>
                    <a:cubicBezTo>
                      <a:pt x="-59875" y="522814"/>
                      <a:pt x="-40864" y="20947"/>
                      <a:pt x="194861" y="9541"/>
                    </a:cubicBezTo>
                    <a:cubicBezTo>
                      <a:pt x="224010" y="8273"/>
                      <a:pt x="241753" y="41224"/>
                      <a:pt x="225277" y="65303"/>
                    </a:cubicBezTo>
                    <a:cubicBezTo>
                      <a:pt x="205000" y="95720"/>
                      <a:pt x="189792" y="127404"/>
                      <a:pt x="179653" y="162889"/>
                    </a:cubicBezTo>
                    <a:cubicBezTo>
                      <a:pt x="173316" y="183166"/>
                      <a:pt x="187257" y="204711"/>
                      <a:pt x="208802" y="208513"/>
                    </a:cubicBezTo>
                    <a:cubicBezTo>
                      <a:pt x="350744" y="232593"/>
                      <a:pt x="353279" y="484794"/>
                      <a:pt x="184722" y="500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3E92F6B-618D-4EE1-B44C-FDAD2FCBFA02}"/>
                </a:ext>
              </a:extLst>
            </p:cNvPr>
            <p:cNvGrpSpPr/>
            <p:nvPr/>
          </p:nvGrpSpPr>
          <p:grpSpPr>
            <a:xfrm rot="21213783">
              <a:off x="8546146" y="4615828"/>
              <a:ext cx="571464" cy="552798"/>
              <a:chOff x="8046445" y="4592230"/>
              <a:chExt cx="513125" cy="4963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2CDE3DE-C68A-41FF-94A7-58FB114CEE95}"/>
                  </a:ext>
                </a:extLst>
              </p:cNvPr>
              <p:cNvSpPr/>
              <p:nvPr/>
            </p:nvSpPr>
            <p:spPr>
              <a:xfrm>
                <a:off x="8046445" y="4592230"/>
                <a:ext cx="296397" cy="2963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BCDE01E-5E0A-40AE-B489-F694E255D106}"/>
                  </a:ext>
                </a:extLst>
              </p:cNvPr>
              <p:cNvSpPr/>
              <p:nvPr/>
            </p:nvSpPr>
            <p:spPr>
              <a:xfrm>
                <a:off x="8110773" y="4639798"/>
                <a:ext cx="448797" cy="4487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BC84498-9856-4DCF-A1D0-8699247E209E}"/>
                </a:ext>
              </a:extLst>
            </p:cNvPr>
            <p:cNvGrpSpPr/>
            <p:nvPr/>
          </p:nvGrpSpPr>
          <p:grpSpPr>
            <a:xfrm>
              <a:off x="8061301" y="1605942"/>
              <a:ext cx="707681" cy="529352"/>
              <a:chOff x="8363922" y="1420976"/>
              <a:chExt cx="677719" cy="50694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B26BD46-AEC3-4816-B6BA-8CC701F07862}"/>
                  </a:ext>
                </a:extLst>
              </p:cNvPr>
              <p:cNvSpPr/>
              <p:nvPr/>
            </p:nvSpPr>
            <p:spPr>
              <a:xfrm>
                <a:off x="8724806" y="1420976"/>
                <a:ext cx="316835" cy="494263"/>
              </a:xfrm>
              <a:custGeom>
                <a:avLst/>
                <a:gdLst>
                  <a:gd name="connsiteX0" fmla="*/ 152317 w 316835"/>
                  <a:gd name="connsiteY0" fmla="*/ 9508 h 494263"/>
                  <a:gd name="connsiteX1" fmla="*/ 83881 w 316835"/>
                  <a:gd name="connsiteY1" fmla="*/ 496167 h 494263"/>
                  <a:gd name="connsiteX2" fmla="*/ 64871 w 316835"/>
                  <a:gd name="connsiteY2" fmla="*/ 445473 h 494263"/>
                  <a:gd name="connsiteX3" fmla="*/ 128238 w 316835"/>
                  <a:gd name="connsiteY3" fmla="*/ 339016 h 494263"/>
                  <a:gd name="connsiteX4" fmla="*/ 106693 w 316835"/>
                  <a:gd name="connsiteY4" fmla="*/ 299729 h 494263"/>
                  <a:gd name="connsiteX5" fmla="*/ 152317 w 316835"/>
                  <a:gd name="connsiteY5" fmla="*/ 9508 h 49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494263">
                    <a:moveTo>
                      <a:pt x="152317" y="9508"/>
                    </a:moveTo>
                    <a:cubicBezTo>
                      <a:pt x="429865" y="8240"/>
                      <a:pt x="329745" y="491097"/>
                      <a:pt x="83881" y="496167"/>
                    </a:cubicBezTo>
                    <a:cubicBezTo>
                      <a:pt x="59802" y="496167"/>
                      <a:pt x="48396" y="464483"/>
                      <a:pt x="64871" y="445473"/>
                    </a:cubicBezTo>
                    <a:cubicBezTo>
                      <a:pt x="92753" y="413789"/>
                      <a:pt x="114297" y="378304"/>
                      <a:pt x="128238" y="339016"/>
                    </a:cubicBezTo>
                    <a:cubicBezTo>
                      <a:pt x="134575" y="322541"/>
                      <a:pt x="124436" y="303531"/>
                      <a:pt x="106693" y="299729"/>
                    </a:cubicBezTo>
                    <a:cubicBezTo>
                      <a:pt x="-37784" y="266778"/>
                      <a:pt x="-20041" y="10775"/>
                      <a:pt x="152317" y="95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89B88-71C1-442F-B38D-FD922BACD1C1}"/>
                  </a:ext>
                </a:extLst>
              </p:cNvPr>
              <p:cNvSpPr/>
              <p:nvPr/>
            </p:nvSpPr>
            <p:spPr>
              <a:xfrm>
                <a:off x="8363922" y="1420979"/>
                <a:ext cx="316835" cy="506937"/>
              </a:xfrm>
              <a:custGeom>
                <a:avLst/>
                <a:gdLst>
                  <a:gd name="connsiteX0" fmla="*/ 153277 w 316835"/>
                  <a:gd name="connsiteY0" fmla="*/ 9505 h 506936"/>
                  <a:gd name="connsiteX1" fmla="*/ 97514 w 316835"/>
                  <a:gd name="connsiteY1" fmla="*/ 497431 h 506936"/>
                  <a:gd name="connsiteX2" fmla="*/ 72167 w 316835"/>
                  <a:gd name="connsiteY2" fmla="*/ 439134 h 506936"/>
                  <a:gd name="connsiteX3" fmla="*/ 126663 w 316835"/>
                  <a:gd name="connsiteY3" fmla="*/ 346618 h 506936"/>
                  <a:gd name="connsiteX4" fmla="*/ 102583 w 316835"/>
                  <a:gd name="connsiteY4" fmla="*/ 298459 h 506936"/>
                  <a:gd name="connsiteX5" fmla="*/ 153277 w 316835"/>
                  <a:gd name="connsiteY5" fmla="*/ 950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53277" y="9505"/>
                    </a:moveTo>
                    <a:cubicBezTo>
                      <a:pt x="399141" y="9505"/>
                      <a:pt x="333239" y="507570"/>
                      <a:pt x="97514" y="497431"/>
                    </a:cubicBezTo>
                    <a:cubicBezTo>
                      <a:pt x="68365" y="496164"/>
                      <a:pt x="53157" y="461946"/>
                      <a:pt x="72167" y="439134"/>
                    </a:cubicBezTo>
                    <a:cubicBezTo>
                      <a:pt x="94979" y="411252"/>
                      <a:pt x="113989" y="379569"/>
                      <a:pt x="126663" y="346618"/>
                    </a:cubicBezTo>
                    <a:cubicBezTo>
                      <a:pt x="134267" y="326340"/>
                      <a:pt x="122861" y="304796"/>
                      <a:pt x="102583" y="298459"/>
                    </a:cubicBezTo>
                    <a:cubicBezTo>
                      <a:pt x="-38092" y="260439"/>
                      <a:pt x="-17814" y="9505"/>
                      <a:pt x="153277" y="9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082020" y="1953791"/>
            <a:ext cx="6304085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800" dirty="0" smtClean="0">
                <a:solidFill>
                  <a:srgbClr val="FF0000"/>
                </a:solidFill>
                <a:latin typeface="AceBinghamSH" panose="00000400000000000000" pitchFamily="2" charset="2"/>
                <a:cs typeface="Arial" pitchFamily="34" charset="0"/>
              </a:rPr>
              <a:t>Promit Biswas</a:t>
            </a:r>
          </a:p>
          <a:p>
            <a:pPr algn="ctr"/>
            <a:r>
              <a:rPr lang="en-US" altLang="ko-KR" sz="8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1810039</a:t>
            </a:r>
            <a:endParaRPr lang="en-US" altLang="ko-KR" sz="8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759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9030" r="-344" b="-229"/>
          <a:stretch/>
        </p:blipFill>
        <p:spPr>
          <a:xfrm>
            <a:off x="-2" y="1"/>
            <a:ext cx="6812018" cy="6176682"/>
          </a:xfrm>
          <a:custGeom>
            <a:avLst/>
            <a:gdLst>
              <a:gd name="connsiteX0" fmla="*/ 0 w 5464748"/>
              <a:gd name="connsiteY0" fmla="*/ 0 h 5432035"/>
              <a:gd name="connsiteX1" fmla="*/ 3970932 w 5464748"/>
              <a:gd name="connsiteY1" fmla="*/ 0 h 5432035"/>
              <a:gd name="connsiteX2" fmla="*/ 5431214 w 5464748"/>
              <a:gd name="connsiteY2" fmla="*/ 1481620 h 5432035"/>
              <a:gd name="connsiteX3" fmla="*/ 5430018 w 5464748"/>
              <a:gd name="connsiteY3" fmla="*/ 1646413 h 5432035"/>
              <a:gd name="connsiteX4" fmla="*/ 1623105 w 5464748"/>
              <a:gd name="connsiteY4" fmla="*/ 5398500 h 5432035"/>
              <a:gd name="connsiteX5" fmla="*/ 1458312 w 5464748"/>
              <a:gd name="connsiteY5" fmla="*/ 5397305 h 5432035"/>
              <a:gd name="connsiteX6" fmla="*/ 0 w 5464748"/>
              <a:gd name="connsiteY6" fmla="*/ 3917684 h 543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4748" h="5432035">
                <a:moveTo>
                  <a:pt x="0" y="0"/>
                </a:moveTo>
                <a:lnTo>
                  <a:pt x="3970932" y="0"/>
                </a:lnTo>
                <a:lnTo>
                  <a:pt x="5431214" y="1481620"/>
                </a:lnTo>
                <a:cubicBezTo>
                  <a:pt x="5476390" y="1527457"/>
                  <a:pt x="5475855" y="1601237"/>
                  <a:pt x="5430018" y="1646413"/>
                </a:cubicBezTo>
                <a:lnTo>
                  <a:pt x="1623105" y="5398500"/>
                </a:lnTo>
                <a:cubicBezTo>
                  <a:pt x="1577269" y="5443676"/>
                  <a:pt x="1503488" y="5443141"/>
                  <a:pt x="1458312" y="5397305"/>
                </a:cubicBezTo>
                <a:lnTo>
                  <a:pt x="0" y="3917684"/>
                </a:lnTo>
                <a:close/>
              </a:path>
            </a:pathLst>
          </a:cu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4A57F3-225D-462A-B290-3343A87DED5F}"/>
              </a:ext>
            </a:extLst>
          </p:cNvPr>
          <p:cNvSpPr txBox="1"/>
          <p:nvPr/>
        </p:nvSpPr>
        <p:spPr>
          <a:xfrm>
            <a:off x="5273369" y="3898890"/>
            <a:ext cx="6918630" cy="7201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80000"/>
              </a:lnSpc>
            </a:pPr>
            <a:r>
              <a:rPr lang="en-IN" sz="4800" b="1" dirty="0">
                <a:solidFill>
                  <a:srgbClr val="FFC000"/>
                </a:solidFill>
                <a:latin typeface="A Charming Font Superexpanded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About </a:t>
            </a:r>
            <a:r>
              <a:rPr lang="en-IN" sz="4800" b="1" dirty="0" smtClean="0">
                <a:solidFill>
                  <a:srgbClr val="FFC000"/>
                </a:solidFill>
                <a:latin typeface="A Charming Font Superexpanded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Picture</a:t>
            </a:r>
            <a:endParaRPr lang="en-IN" sz="4800" b="1" dirty="0">
              <a:solidFill>
                <a:srgbClr val="FFC000"/>
              </a:solidFill>
              <a:latin typeface="A Charming Font Superexpanded" panose="000004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7B1DFB-20B4-4CB9-B220-40D0A5476381}"/>
              </a:ext>
            </a:extLst>
          </p:cNvPr>
          <p:cNvCxnSpPr>
            <a:cxnSpLocks/>
          </p:cNvCxnSpPr>
          <p:nvPr/>
        </p:nvCxnSpPr>
        <p:spPr>
          <a:xfrm flipV="1">
            <a:off x="4897553" y="4141694"/>
            <a:ext cx="10623" cy="2574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12015" y="876767"/>
            <a:ext cx="5266774" cy="92333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DENOTATION</a:t>
            </a:r>
            <a:endParaRPr lang="en-US" sz="54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273369" y="4803697"/>
            <a:ext cx="6918631" cy="966167"/>
          </a:xfrm>
        </p:spPr>
        <p:txBody>
          <a:bodyPr/>
          <a:lstStyle/>
          <a:p>
            <a:r>
              <a:rPr lang="en-US" dirty="0" smtClean="0"/>
              <a:t>What the picture denotes is a flower with a sweet smell that grows on a bush with thrones on it’s steam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55771" y="2957799"/>
            <a:ext cx="71827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 can call it =</a:t>
            </a:r>
            <a:r>
              <a:rPr lang="en-US" sz="5400" b="1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ROSE</a:t>
            </a:r>
            <a:endParaRPr lang="en-US" sz="5400" b="1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69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1" grpId="0" build="p"/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016998" y="3764823"/>
            <a:ext cx="91059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solidFill>
                  <a:srgbClr val="002060"/>
                </a:solidFill>
                <a:cs typeface="Arial" pitchFamily="34" charset="0"/>
              </a:rPr>
              <a:t>Connotation</a:t>
            </a:r>
            <a:r>
              <a:rPr lang="en-US" altLang="ko-KR" sz="4800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sz="4800" dirty="0" smtClean="0">
                <a:solidFill>
                  <a:srgbClr val="FF0000"/>
                </a:solidFill>
                <a:cs typeface="Arial" pitchFamily="34" charset="0"/>
              </a:rPr>
              <a:t>VS</a:t>
            </a:r>
            <a:r>
              <a:rPr lang="en-US" altLang="ko-KR" sz="4800" dirty="0" smtClean="0">
                <a:solidFill>
                  <a:srgbClr val="FFFF00"/>
                </a:solidFill>
                <a:cs typeface="Arial" pitchFamily="34" charset="0"/>
              </a:rPr>
              <a:t> Denotation</a:t>
            </a:r>
            <a:endParaRPr lang="ko-KR" altLang="en-US" sz="4800" dirty="0">
              <a:solidFill>
                <a:srgbClr val="FFFF00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2712DC-81A8-4652-9155-DE4373E2537F}"/>
              </a:ext>
            </a:extLst>
          </p:cNvPr>
          <p:cNvGrpSpPr/>
          <p:nvPr/>
        </p:nvGrpSpPr>
        <p:grpSpPr>
          <a:xfrm>
            <a:off x="975581" y="831140"/>
            <a:ext cx="1803159" cy="1899687"/>
            <a:chOff x="2723195" y="2479155"/>
            <a:chExt cx="1803158" cy="189968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806FC4-4069-4307-8345-A7F2B0CF25A3}"/>
                </a:ext>
              </a:extLst>
            </p:cNvPr>
            <p:cNvSpPr/>
            <p:nvPr/>
          </p:nvSpPr>
          <p:spPr>
            <a:xfrm>
              <a:off x="2723195" y="2521519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5ED13C-1C22-41FC-B6AB-58C62C988CD7}"/>
                </a:ext>
              </a:extLst>
            </p:cNvPr>
            <p:cNvSpPr/>
            <p:nvPr/>
          </p:nvSpPr>
          <p:spPr>
            <a:xfrm rot="18149754">
              <a:off x="2676936" y="2538727"/>
              <a:ext cx="1899687" cy="1780543"/>
            </a:xfrm>
            <a:custGeom>
              <a:avLst/>
              <a:gdLst>
                <a:gd name="connsiteX0" fmla="*/ 166912 w 6470369"/>
                <a:gd name="connsiteY0" fmla="*/ 60281 h 3649722"/>
                <a:gd name="connsiteX1" fmla="*/ 3331217 w 6470369"/>
                <a:gd name="connsiteY1" fmla="*/ 409197 h 3649722"/>
                <a:gd name="connsiteX2" fmla="*/ 6266922 w 6470369"/>
                <a:gd name="connsiteY2" fmla="*/ 96376 h 3649722"/>
                <a:gd name="connsiteX3" fmla="*/ 6074417 w 6470369"/>
                <a:gd name="connsiteY3" fmla="*/ 1985334 h 3649722"/>
                <a:gd name="connsiteX4" fmla="*/ 6303017 w 6470369"/>
                <a:gd name="connsiteY4" fmla="*/ 3561471 h 3649722"/>
                <a:gd name="connsiteX5" fmla="*/ 3198870 w 6470369"/>
                <a:gd name="connsiteY5" fmla="*/ 3380997 h 3649722"/>
                <a:gd name="connsiteX6" fmla="*/ 142849 w 6470369"/>
                <a:gd name="connsiteY6" fmla="*/ 3573502 h 3649722"/>
                <a:gd name="connsiteX7" fmla="*/ 467701 w 6470369"/>
                <a:gd name="connsiteY7" fmla="*/ 1889081 h 3649722"/>
                <a:gd name="connsiteX8" fmla="*/ 166912 w 6470369"/>
                <a:gd name="connsiteY8" fmla="*/ 60281 h 36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0369" h="3649722">
                  <a:moveTo>
                    <a:pt x="166912" y="60281"/>
                  </a:moveTo>
                  <a:cubicBezTo>
                    <a:pt x="644165" y="-186366"/>
                    <a:pt x="2314549" y="403181"/>
                    <a:pt x="3331217" y="409197"/>
                  </a:cubicBezTo>
                  <a:cubicBezTo>
                    <a:pt x="4347885" y="415213"/>
                    <a:pt x="5809722" y="-166314"/>
                    <a:pt x="6266922" y="96376"/>
                  </a:cubicBezTo>
                  <a:cubicBezTo>
                    <a:pt x="6724122" y="359066"/>
                    <a:pt x="6068401" y="1407818"/>
                    <a:pt x="6074417" y="1985334"/>
                  </a:cubicBezTo>
                  <a:cubicBezTo>
                    <a:pt x="6080433" y="2562850"/>
                    <a:pt x="6782275" y="3328861"/>
                    <a:pt x="6303017" y="3561471"/>
                  </a:cubicBezTo>
                  <a:cubicBezTo>
                    <a:pt x="5823759" y="3794082"/>
                    <a:pt x="4225565" y="3378992"/>
                    <a:pt x="3198870" y="3380997"/>
                  </a:cubicBezTo>
                  <a:cubicBezTo>
                    <a:pt x="2172175" y="3383002"/>
                    <a:pt x="598044" y="3822155"/>
                    <a:pt x="142849" y="3573502"/>
                  </a:cubicBezTo>
                  <a:cubicBezTo>
                    <a:pt x="-312346" y="3324849"/>
                    <a:pt x="465696" y="2470607"/>
                    <a:pt x="467701" y="1889081"/>
                  </a:cubicBezTo>
                  <a:cubicBezTo>
                    <a:pt x="469706" y="1307555"/>
                    <a:pt x="-310341" y="306928"/>
                    <a:pt x="166912" y="60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1483A0-D299-457A-9766-73F0F75DD001}"/>
                </a:ext>
              </a:extLst>
            </p:cNvPr>
            <p:cNvSpPr/>
            <p:nvPr/>
          </p:nvSpPr>
          <p:spPr>
            <a:xfrm rot="20942360">
              <a:off x="2727207" y="2525531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92A2B8-436C-40FC-A25C-9CBA19DE83F0}"/>
              </a:ext>
            </a:extLst>
          </p:cNvPr>
          <p:cNvSpPr/>
          <p:nvPr/>
        </p:nvSpPr>
        <p:spPr>
          <a:xfrm>
            <a:off x="480335" y="722956"/>
            <a:ext cx="279711" cy="326329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6646A-32EF-491D-8216-16BE38467E8E}"/>
              </a:ext>
            </a:extLst>
          </p:cNvPr>
          <p:cNvGrpSpPr/>
          <p:nvPr/>
        </p:nvGrpSpPr>
        <p:grpSpPr>
          <a:xfrm>
            <a:off x="3030104" y="2479919"/>
            <a:ext cx="439725" cy="401041"/>
            <a:chOff x="10305635" y="3839796"/>
            <a:chExt cx="722004" cy="65848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1236781" y="1221603"/>
            <a:ext cx="1298961" cy="108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489674" y="1221603"/>
            <a:ext cx="83786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rgbClr val="FF0000"/>
                </a:solidFill>
                <a:cs typeface="+mn-cs"/>
              </a:rPr>
              <a:t>So, </a:t>
            </a:r>
            <a:r>
              <a:rPr lang="en-US" sz="6000" dirty="0" smtClean="0">
                <a:solidFill>
                  <a:srgbClr val="FF0000"/>
                </a:solidFill>
                <a:cs typeface="+mn-cs"/>
              </a:rPr>
              <a:t>What’s </a:t>
            </a:r>
            <a:r>
              <a:rPr lang="en-US" sz="6000" dirty="0">
                <a:solidFill>
                  <a:srgbClr val="FF0000"/>
                </a:solidFill>
                <a:cs typeface="+mn-cs"/>
              </a:rPr>
              <a:t>the difference?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5" y="2466813"/>
            <a:ext cx="2286000" cy="2857500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206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2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3F2BDF5-8DDF-42D9-9EBB-AFAB06A34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Those are</a:t>
            </a:r>
            <a:r>
              <a:rPr lang="en-IN" dirty="0" smtClean="0">
                <a:sym typeface="Wingdings" pitchFamily="2" charset="2"/>
              </a:rPr>
              <a:t></a:t>
            </a:r>
            <a:endParaRPr lang="en-IN" b="1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95382A5-9A3D-4B5F-AF48-4ECBFD5F08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0881" y="2958065"/>
            <a:ext cx="5255654" cy="1169846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7030A0"/>
                </a:solidFill>
                <a:latin typeface="Arial" charset="0"/>
              </a:rPr>
              <a:t>1. </a:t>
            </a:r>
            <a:r>
              <a:rPr lang="en-IN" sz="1800" b="1" dirty="0" smtClean="0">
                <a:solidFill>
                  <a:schemeClr val="accent2"/>
                </a:solidFill>
              </a:rPr>
              <a:t>Denotation</a:t>
            </a:r>
            <a:r>
              <a:rPr lang="en-US" dirty="0" smtClean="0">
                <a:solidFill>
                  <a:srgbClr val="7030A0"/>
                </a:solidFill>
                <a:latin typeface="Arial" charset="0"/>
              </a:rPr>
              <a:t> is the actual literal definition or meaning of a word or term.</a:t>
            </a:r>
            <a:endParaRPr lang="en-US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B02182C-6423-4037-9D2E-4E084C3AAC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0419" y="1916707"/>
            <a:ext cx="5255654" cy="495426"/>
          </a:xfrm>
        </p:spPr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Denotation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CF70510-AB31-4F3E-A975-21C2B568BD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110" y="1914824"/>
            <a:ext cx="5255654" cy="495426"/>
          </a:xfrm>
        </p:spPr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Connotation</a:t>
            </a:r>
            <a:endParaRPr lang="en-IN" b="1" u="sng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7B1DFB-20B4-4CB9-B220-40D0A5476381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088750" y="1916707"/>
            <a:ext cx="0" cy="43012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 txBox="1">
            <a:spLocks noGrp="1"/>
          </p:cNvSpPr>
          <p:nvPr>
            <p:ph type="body" sz="quarter" idx="17"/>
          </p:nvPr>
        </p:nvSpPr>
        <p:spPr>
          <a:xfrm>
            <a:off x="370407" y="4406091"/>
            <a:ext cx="52562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srgbClr val="7030A0"/>
                </a:solidFill>
                <a:latin typeface="Arial" charset="0"/>
              </a:rPr>
              <a:t>2. </a:t>
            </a:r>
            <a:r>
              <a:rPr lang="en-IN" sz="1800" b="1" dirty="0" smtClean="0">
                <a:solidFill>
                  <a:srgbClr val="009DD9"/>
                </a:solidFill>
              </a:rPr>
              <a:t>Connotation </a:t>
            </a:r>
            <a:r>
              <a:rPr lang="en-US" dirty="0" smtClean="0">
                <a:solidFill>
                  <a:srgbClr val="7030A0"/>
                </a:solidFill>
                <a:latin typeface="Arial" charset="0"/>
              </a:rPr>
              <a:t>have can have a variety of description affected by mood, 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</a:rPr>
              <a:t>emtion</a:t>
            </a:r>
            <a:r>
              <a:rPr lang="en-US" dirty="0" smtClean="0">
                <a:solidFill>
                  <a:srgbClr val="7030A0"/>
                </a:solidFill>
                <a:latin typeface="Arial" charset="0"/>
              </a:rPr>
              <a:t>, experience, season, etc.</a:t>
            </a:r>
            <a:endParaRPr lang="en-US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10" name="Text Placeholder 11"/>
          <p:cNvSpPr txBox="1">
            <a:spLocks noGrp="1"/>
          </p:cNvSpPr>
          <p:nvPr>
            <p:ph type="body" sz="quarter" idx="17"/>
          </p:nvPr>
        </p:nvSpPr>
        <p:spPr>
          <a:xfrm>
            <a:off x="370406" y="2994324"/>
            <a:ext cx="52562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 smtClean="0">
                <a:solidFill>
                  <a:srgbClr val="7030A0"/>
                </a:solidFill>
                <a:latin typeface="Arial" charset="0"/>
              </a:rPr>
              <a:t>1. </a:t>
            </a:r>
            <a:r>
              <a:rPr lang="en-IN" sz="1800" b="1" dirty="0" smtClean="0">
                <a:solidFill>
                  <a:schemeClr val="accent2"/>
                </a:solidFill>
              </a:rPr>
              <a:t>Connotation</a:t>
            </a:r>
            <a:r>
              <a:rPr lang="en-US" dirty="0" smtClean="0">
                <a:solidFill>
                  <a:srgbClr val="7030A0"/>
                </a:solidFill>
                <a:latin typeface="Arial" charset="0"/>
              </a:rPr>
              <a:t> is an emotional input attached to a word thus making it more figurative or suggestive.</a:t>
            </a:r>
            <a:endParaRPr lang="en-US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11" name="Text Placeholder 11"/>
          <p:cNvSpPr txBox="1">
            <a:spLocks noGrp="1"/>
          </p:cNvSpPr>
          <p:nvPr>
            <p:ph type="body" sz="quarter" idx="17"/>
          </p:nvPr>
        </p:nvSpPr>
        <p:spPr>
          <a:xfrm>
            <a:off x="6550881" y="4406091"/>
            <a:ext cx="52562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 smtClean="0">
                <a:solidFill>
                  <a:srgbClr val="7030A0"/>
                </a:solidFill>
                <a:latin typeface="Arial" charset="0"/>
              </a:rPr>
              <a:t>2. </a:t>
            </a:r>
            <a:r>
              <a:rPr lang="en-IN" sz="1800" b="1" dirty="0" smtClean="0">
                <a:solidFill>
                  <a:schemeClr val="accent2"/>
                </a:solidFill>
              </a:rPr>
              <a:t>Denotation</a:t>
            </a:r>
            <a:r>
              <a:rPr lang="en-US" dirty="0" smtClean="0">
                <a:solidFill>
                  <a:srgbClr val="7030A0"/>
                </a:solidFill>
                <a:latin typeface="Arial" charset="0"/>
              </a:rPr>
              <a:t> gives a more limited yet descriptive definition of a word.</a:t>
            </a:r>
            <a:endParaRPr lang="en-US" dirty="0">
              <a:solidFill>
                <a:srgbClr val="7030A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13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9" grpId="0" build="p"/>
      <p:bldP spid="30" grpId="0" build="p"/>
      <p:bldP spid="32" grpId="0" build="p"/>
      <p:bldP spid="12" grpId="0" build="p"/>
      <p:bldP spid="10" grpId="0" build="p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46FD463-0E12-4DED-BE0E-A4CE44E4CAAB}"/>
              </a:ext>
            </a:extLst>
          </p:cNvPr>
          <p:cNvGrpSpPr/>
          <p:nvPr/>
        </p:nvGrpSpPr>
        <p:grpSpPr>
          <a:xfrm>
            <a:off x="3611803" y="279400"/>
            <a:ext cx="7642824" cy="6158071"/>
            <a:chOff x="3466274" y="341940"/>
            <a:chExt cx="7760691" cy="6158071"/>
          </a:xfrm>
        </p:grpSpPr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96980BE3-5465-4CF7-8B6A-5C0B09A13B3B}"/>
                </a:ext>
              </a:extLst>
            </p:cNvPr>
            <p:cNvSpPr/>
            <p:nvPr/>
          </p:nvSpPr>
          <p:spPr>
            <a:xfrm rot="318870">
              <a:off x="3466274" y="341940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noFill/>
            <a:ln w="603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E9120168-26FE-473D-9234-D8F450AEF3CD}"/>
                </a:ext>
              </a:extLst>
            </p:cNvPr>
            <p:cNvSpPr/>
            <p:nvPr/>
          </p:nvSpPr>
          <p:spPr>
            <a:xfrm>
              <a:off x="3470286" y="357988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068DFA-BF26-4E8D-9A91-5EB5416AABA0}"/>
              </a:ext>
            </a:extLst>
          </p:cNvPr>
          <p:cNvGrpSpPr/>
          <p:nvPr/>
        </p:nvGrpSpPr>
        <p:grpSpPr>
          <a:xfrm rot="10800000">
            <a:off x="3613787" y="5997193"/>
            <a:ext cx="599324" cy="448300"/>
            <a:chOff x="8512592" y="1202677"/>
            <a:chExt cx="872030" cy="652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2C7ABB-9B97-4CFD-B1DC-97069247E86C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FAD682-79A9-4DD8-A098-D11A63AC7C18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2B7F9A-9293-4F1C-A092-167CFD226023}"/>
              </a:ext>
            </a:extLst>
          </p:cNvPr>
          <p:cNvGrpSpPr/>
          <p:nvPr/>
        </p:nvGrpSpPr>
        <p:grpSpPr>
          <a:xfrm>
            <a:off x="10675337" y="341373"/>
            <a:ext cx="599324" cy="448300"/>
            <a:chOff x="8512592" y="1202677"/>
            <a:chExt cx="872030" cy="6522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852459-ABC2-4CA2-9D59-A2AA832200DD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F99940-5E76-4BC2-98B4-2BEBB677F0C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630" y="723165"/>
            <a:ext cx="32610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Topic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00682AE-A4A0-4270-AE66-087117F5C51C}"/>
              </a:ext>
            </a:extLst>
          </p:cNvPr>
          <p:cNvSpPr/>
          <p:nvPr/>
        </p:nvSpPr>
        <p:spPr>
          <a:xfrm>
            <a:off x="3365857" y="412507"/>
            <a:ext cx="550184" cy="641880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7F5EB-1126-4512-8F28-20F7D0E8B564}"/>
              </a:ext>
            </a:extLst>
          </p:cNvPr>
          <p:cNvGrpSpPr/>
          <p:nvPr/>
        </p:nvGrpSpPr>
        <p:grpSpPr>
          <a:xfrm>
            <a:off x="11166551" y="5847928"/>
            <a:ext cx="864928" cy="788837"/>
            <a:chOff x="10305635" y="3839796"/>
            <a:chExt cx="722004" cy="65848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30DFC98-67A0-4ED4-BB35-D0D1C11F2703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A72930-D526-469C-B996-287B01BA6249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11651" y="1603211"/>
            <a:ext cx="8125301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000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Connotation  </a:t>
            </a:r>
          </a:p>
          <a:p>
            <a:pPr algn="ctr"/>
            <a:r>
              <a:rPr lang="en-US" sz="8000" b="1" cap="all" spc="0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8000" b="1" cap="all" spc="0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   </a:t>
            </a:r>
            <a:r>
              <a:rPr lang="en-US" sz="8000" b="1" cap="all" spc="0" dirty="0" smtClean="0">
                <a:ln/>
                <a:solidFill>
                  <a:srgbClr val="FFFF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vs</a:t>
            </a:r>
          </a:p>
          <a:p>
            <a:pPr algn="ctr"/>
            <a:r>
              <a:rPr lang="en-US" sz="80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8000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     </a:t>
            </a:r>
            <a:r>
              <a:rPr lang="en-US" sz="8000" b="1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Denotation</a:t>
            </a:r>
            <a:endParaRPr lang="en-US" sz="8000" b="1" cap="all" spc="0" dirty="0">
              <a:ln/>
              <a:solidFill>
                <a:srgbClr val="0070C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6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38200" y="1322717"/>
            <a:ext cx="6400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nuDaw" pitchFamily="2" charset="0"/>
                <a:cs typeface="+mn-cs"/>
              </a:rPr>
              <a:t>Is there more to a word than how it is </a:t>
            </a:r>
            <a:r>
              <a:rPr kumimoji="0" lang="en-US" sz="4400" b="1" i="0" u="none" strike="noStrike" kern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nuDaw" pitchFamily="2" charset="0"/>
                <a:cs typeface="+mn-cs"/>
              </a:rPr>
              <a:t>defined </a:t>
            </a:r>
            <a:r>
              <a:rPr kumimoji="0" lang="en-US" sz="4400" b="1" i="0" u="none" strike="noStrike" kern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nuDaw" pitchFamily="2" charset="0"/>
                <a:cs typeface="+mn-cs"/>
              </a:rPr>
              <a:t>in the dictionary?</a:t>
            </a:r>
          </a:p>
        </p:txBody>
      </p:sp>
      <p:pic>
        <p:nvPicPr>
          <p:cNvPr id="1027" name="Picture 3" descr="C:\Users\USER\Desktop\received_35220276208548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3" y="3643902"/>
            <a:ext cx="5126771" cy="254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received_214466287560987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666" y="1571561"/>
            <a:ext cx="3393869" cy="223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88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668283" y="394465"/>
            <a:ext cx="78232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</a:rPr>
              <a:t>Yes, there is more. In fact, every word has 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</a:rPr>
              <a:t>at 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</a:rPr>
              <a:t>least two meaning 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</a:rPr>
              <a:t>sets: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2050" name="Picture 2" descr="C:\Users\USER\Desktop\received_51325351920470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2132422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613983" y="4015745"/>
            <a:ext cx="13235233" cy="1065302"/>
          </a:xfrm>
        </p:spPr>
        <p:txBody>
          <a:bodyPr>
            <a:noAutofit/>
          </a:bodyPr>
          <a:lstStyle/>
          <a:p>
            <a:r>
              <a:rPr lang="en-US" sz="7200" b="1" spc="5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aur" pitchFamily="18" charset="0"/>
              </a:rPr>
              <a:t>Connotative</a:t>
            </a:r>
            <a:r>
              <a:rPr lang="en-US" sz="7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aur" pitchFamily="18" charset="0"/>
              </a:rPr>
              <a:t> </a:t>
            </a:r>
            <a:r>
              <a:rPr lang="en-US" sz="72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aur" pitchFamily="18" charset="0"/>
              </a:rPr>
              <a:t>and</a:t>
            </a:r>
            <a:r>
              <a:rPr lang="en-US" sz="7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aur" pitchFamily="18" charset="0"/>
              </a:rPr>
              <a:t> Denotative</a:t>
            </a:r>
            <a:endParaRPr 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583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0">
        <p:blinds dir="vert"/>
      </p:transition>
    </mc:Choice>
    <mc:Fallback xmlns="">
      <p:transition spd="slow" advTm="10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build="p"/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12083-CDB6-427E-AFC1-A9E1796B328F}"/>
              </a:ext>
            </a:extLst>
          </p:cNvPr>
          <p:cNvSpPr txBox="1"/>
          <p:nvPr/>
        </p:nvSpPr>
        <p:spPr>
          <a:xfrm>
            <a:off x="5822115" y="2426547"/>
            <a:ext cx="596450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>
                <a:solidFill>
                  <a:srgbClr val="7030A0"/>
                </a:solidFill>
                <a:latin typeface="Arial" charset="0"/>
              </a:rPr>
              <a:t>The connotation is based on the </a:t>
            </a:r>
            <a:r>
              <a:rPr lang="en-US" sz="2600" dirty="0">
                <a:solidFill>
                  <a:srgbClr val="FF0066"/>
                </a:solidFill>
                <a:latin typeface="Arial Black" pitchFamily="34" charset="0"/>
              </a:rPr>
              <a:t>figurative</a:t>
            </a:r>
            <a:r>
              <a:rPr lang="en-US" sz="2400" dirty="0">
                <a:solidFill>
                  <a:srgbClr val="FF0066"/>
                </a:solidFill>
                <a:latin typeface="Arial Black" pitchFamily="34" charset="0"/>
              </a:rPr>
              <a:t> or emotional  </a:t>
            </a:r>
            <a:r>
              <a:rPr lang="en-US" sz="2400" dirty="0">
                <a:solidFill>
                  <a:srgbClr val="7030A0"/>
                </a:solidFill>
                <a:latin typeface="Arial" charset="0"/>
              </a:rPr>
              <a:t>meaning of a word, which includes personal and cultural associations the reader/writer may have with the word.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4E2A3-2FC2-4D97-89C6-46E9B63910BF}"/>
              </a:ext>
            </a:extLst>
          </p:cNvPr>
          <p:cNvSpPr/>
          <p:nvPr/>
        </p:nvSpPr>
        <p:spPr>
          <a:xfrm>
            <a:off x="6012453" y="235131"/>
            <a:ext cx="5953124" cy="1315814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</a:rPr>
              <a:t>CONNOTATION</a:t>
            </a:r>
            <a:endParaRPr lang="en-US" altLang="ko-KR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AA8D9-558E-4907-8262-B34875DE4C9C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Modern Portfolio Designed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4" r="2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67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2"/>
      <p:bldP spid="5" grpId="3"/>
      <p:bldP spid="6" grpId="1"/>
      <p:bldP spid="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6">
            <a:extLst>
              <a:ext uri="{FF2B5EF4-FFF2-40B4-BE49-F238E27FC236}">
                <a16:creationId xmlns:a16="http://schemas.microsoft.com/office/drawing/2014/main" id="{C98C6A07-5DC5-4C18-9D32-83C30E97B39D}"/>
              </a:ext>
            </a:extLst>
          </p:cNvPr>
          <p:cNvSpPr/>
          <p:nvPr/>
        </p:nvSpPr>
        <p:spPr>
          <a:xfrm>
            <a:off x="0" y="0"/>
            <a:ext cx="648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017CB-0C32-4239-9817-5BEBD16C985D}"/>
              </a:ext>
            </a:extLst>
          </p:cNvPr>
          <p:cNvSpPr txBox="1"/>
          <p:nvPr/>
        </p:nvSpPr>
        <p:spPr>
          <a:xfrm flipH="1">
            <a:off x="1310391" y="1028932"/>
            <a:ext cx="3311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      Dove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Connotation=Peace, Love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CC7EC-B8F1-4E14-93DF-025083BF85F2}"/>
              </a:ext>
            </a:extLst>
          </p:cNvPr>
          <p:cNvSpPr txBox="1"/>
          <p:nvPr/>
        </p:nvSpPr>
        <p:spPr>
          <a:xfrm>
            <a:off x="1310391" y="3974966"/>
            <a:ext cx="4595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 many people there is a connotation of peace.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ecause doves are often chosen as the symbol of peace.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0BC62-3BEA-42A0-85CF-34D07F6A7D8B}"/>
              </a:ext>
            </a:extLst>
          </p:cNvPr>
          <p:cNvSpPr txBox="1"/>
          <p:nvPr/>
        </p:nvSpPr>
        <p:spPr>
          <a:xfrm>
            <a:off x="1310391" y="3138376"/>
            <a:ext cx="428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Let the key word is dove.</a:t>
            </a: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Dictionary meaning =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small bird.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29" y="0"/>
            <a:ext cx="8499171" cy="590909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6" y="4630228"/>
            <a:ext cx="2711570" cy="20336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7999" y="105602"/>
            <a:ext cx="4812521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CONNOTATION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33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8000" dirty="0" smtClean="0">
                <a:latin typeface="AceBinghamSH" pitchFamily="2" charset="2"/>
              </a:rPr>
              <a:t>Types of CONNOTATION</a:t>
            </a:r>
            <a:endParaRPr lang="en-US" sz="8000" dirty="0">
              <a:latin typeface="AceBinghamSH" pitchFamily="2" charset="2"/>
            </a:endParaRPr>
          </a:p>
        </p:txBody>
      </p:sp>
      <p:grpSp>
        <p:nvGrpSpPr>
          <p:cNvPr id="6" name="그룹 42">
            <a:extLst>
              <a:ext uri="{FF2B5EF4-FFF2-40B4-BE49-F238E27FC236}">
                <a16:creationId xmlns:a16="http://schemas.microsoft.com/office/drawing/2014/main" id="{3AB7E78F-A780-4495-8A77-A7BB011418DF}"/>
              </a:ext>
            </a:extLst>
          </p:cNvPr>
          <p:cNvGrpSpPr/>
          <p:nvPr/>
        </p:nvGrpSpPr>
        <p:grpSpPr>
          <a:xfrm>
            <a:off x="3329796" y="1483743"/>
            <a:ext cx="5270740" cy="4106174"/>
            <a:chOff x="300188" y="1673761"/>
            <a:chExt cx="7908826" cy="5193292"/>
          </a:xfrm>
        </p:grpSpPr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D2E44B73-CB84-4048-A4E9-DB29D69974C6}"/>
                </a:ext>
              </a:extLst>
            </p:cNvPr>
            <p:cNvSpPr/>
            <p:nvPr/>
          </p:nvSpPr>
          <p:spPr>
            <a:xfrm>
              <a:off x="3286353" y="5434937"/>
              <a:ext cx="4922661" cy="1432116"/>
            </a:xfrm>
            <a:custGeom>
              <a:avLst/>
              <a:gdLst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69121 w 5468347"/>
                <a:gd name="connsiteY5" fmla="*/ 1173092 h 1582918"/>
                <a:gd name="connsiteX6" fmla="*/ 3214235 w 5468347"/>
                <a:gd name="connsiteY6" fmla="*/ 1161143 h 1582918"/>
                <a:gd name="connsiteX7" fmla="*/ 2448153 w 5468347"/>
                <a:gd name="connsiteY7" fmla="*/ 854408 h 1582918"/>
                <a:gd name="connsiteX8" fmla="*/ 1572398 w 5468347"/>
                <a:gd name="connsiteY8" fmla="*/ 937852 h 1582918"/>
                <a:gd name="connsiteX9" fmla="*/ 1281447 w 5468347"/>
                <a:gd name="connsiteY9" fmla="*/ 827716 h 1582918"/>
                <a:gd name="connsiteX10" fmla="*/ 158263 w 5468347"/>
                <a:gd name="connsiteY10" fmla="*/ 615914 h 1582918"/>
                <a:gd name="connsiteX11" fmla="*/ 231087 w 5468347"/>
                <a:gd name="connsiteY11" fmla="*/ 457382 h 1582918"/>
                <a:gd name="connsiteX12" fmla="*/ 1414 w 5468347"/>
                <a:gd name="connsiteY12" fmla="*/ 410090 h 1582918"/>
                <a:gd name="connsiteX13" fmla="*/ 417937 w 5468347"/>
                <a:gd name="connsiteY13" fmla="*/ 270533 h 1582918"/>
                <a:gd name="connsiteX14" fmla="*/ 1051890 w 5468347"/>
                <a:gd name="connsiteY14" fmla="*/ 437363 h 1582918"/>
                <a:gd name="connsiteX15" fmla="*/ 1549535 w 5468347"/>
                <a:gd name="connsiteY15" fmla="*/ 367846 h 1582918"/>
                <a:gd name="connsiteX16" fmla="*/ 1138815 w 5468347"/>
                <a:gd name="connsiteY16" fmla="*/ 345621 h 1582918"/>
                <a:gd name="connsiteX17" fmla="*/ 991889 w 5468347"/>
                <a:gd name="connsiteY17" fmla="*/ 115890 h 1582918"/>
                <a:gd name="connsiteX18" fmla="*/ 1647486 w 5468347"/>
                <a:gd name="connsiteY18" fmla="*/ 92040 h 1582918"/>
                <a:gd name="connsiteX19" fmla="*/ 2035402 w 5468347"/>
                <a:gd name="connsiteY19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4021210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8347" h="1590869">
                  <a:moveTo>
                    <a:pt x="2035402" y="849"/>
                  </a:moveTo>
                  <a:cubicBezTo>
                    <a:pt x="2197434" y="-5873"/>
                    <a:pt x="2388365" y="26053"/>
                    <a:pt x="2596704" y="141538"/>
                  </a:cubicBezTo>
                  <a:cubicBezTo>
                    <a:pt x="2882877" y="296530"/>
                    <a:pt x="3113344" y="409742"/>
                    <a:pt x="3488648" y="570305"/>
                  </a:cubicBezTo>
                  <a:lnTo>
                    <a:pt x="5468347" y="1582918"/>
                  </a:lnTo>
                  <a:lnTo>
                    <a:pt x="3862184" y="1590869"/>
                  </a:lnTo>
                  <a:cubicBezTo>
                    <a:pt x="3609095" y="1421123"/>
                    <a:pt x="3449907" y="1283886"/>
                    <a:pt x="3214235" y="1161143"/>
                  </a:cubicBezTo>
                  <a:cubicBezTo>
                    <a:pt x="2978563" y="1038400"/>
                    <a:pt x="2766821" y="883267"/>
                    <a:pt x="2448153" y="854408"/>
                  </a:cubicBezTo>
                  <a:cubicBezTo>
                    <a:pt x="2143410" y="808837"/>
                    <a:pt x="1776133" y="951121"/>
                    <a:pt x="1572398" y="937852"/>
                  </a:cubicBezTo>
                  <a:cubicBezTo>
                    <a:pt x="1505125" y="926208"/>
                    <a:pt x="1357077" y="858858"/>
                    <a:pt x="1281447" y="827716"/>
                  </a:cubicBezTo>
                  <a:cubicBezTo>
                    <a:pt x="885698" y="751545"/>
                    <a:pt x="570724" y="664232"/>
                    <a:pt x="158263" y="615914"/>
                  </a:cubicBezTo>
                  <a:cubicBezTo>
                    <a:pt x="86907" y="604850"/>
                    <a:pt x="149248" y="490730"/>
                    <a:pt x="231087" y="457382"/>
                  </a:cubicBezTo>
                  <a:lnTo>
                    <a:pt x="1414" y="410090"/>
                  </a:lnTo>
                  <a:cubicBezTo>
                    <a:pt x="-19437" y="255872"/>
                    <a:pt x="193679" y="238135"/>
                    <a:pt x="417937" y="270533"/>
                  </a:cubicBezTo>
                  <a:cubicBezTo>
                    <a:pt x="654322" y="317787"/>
                    <a:pt x="815504" y="362256"/>
                    <a:pt x="1051890" y="437363"/>
                  </a:cubicBezTo>
                  <a:cubicBezTo>
                    <a:pt x="1217771" y="414191"/>
                    <a:pt x="1436574" y="452295"/>
                    <a:pt x="1549535" y="367846"/>
                  </a:cubicBezTo>
                  <a:cubicBezTo>
                    <a:pt x="1412629" y="360438"/>
                    <a:pt x="1256225" y="378097"/>
                    <a:pt x="1138815" y="345621"/>
                  </a:cubicBezTo>
                  <a:cubicBezTo>
                    <a:pt x="1000710" y="335892"/>
                    <a:pt x="896026" y="181325"/>
                    <a:pt x="991889" y="115890"/>
                  </a:cubicBezTo>
                  <a:cubicBezTo>
                    <a:pt x="1199280" y="54090"/>
                    <a:pt x="1518085" y="131556"/>
                    <a:pt x="1647486" y="92040"/>
                  </a:cubicBezTo>
                  <a:cubicBezTo>
                    <a:pt x="1740234" y="52939"/>
                    <a:pt x="1873369" y="7571"/>
                    <a:pt x="2035402" y="849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88347271-7F3D-4E53-8743-49644023DAB1}"/>
                </a:ext>
              </a:extLst>
            </p:cNvPr>
            <p:cNvSpPr/>
            <p:nvPr/>
          </p:nvSpPr>
          <p:spPr>
            <a:xfrm rot="10800000">
              <a:off x="300188" y="1673761"/>
              <a:ext cx="4922661" cy="1432116"/>
            </a:xfrm>
            <a:custGeom>
              <a:avLst/>
              <a:gdLst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69121 w 5468347"/>
                <a:gd name="connsiteY5" fmla="*/ 1173092 h 1582918"/>
                <a:gd name="connsiteX6" fmla="*/ 3214235 w 5468347"/>
                <a:gd name="connsiteY6" fmla="*/ 1161143 h 1582918"/>
                <a:gd name="connsiteX7" fmla="*/ 2448153 w 5468347"/>
                <a:gd name="connsiteY7" fmla="*/ 854408 h 1582918"/>
                <a:gd name="connsiteX8" fmla="*/ 1572398 w 5468347"/>
                <a:gd name="connsiteY8" fmla="*/ 937852 h 1582918"/>
                <a:gd name="connsiteX9" fmla="*/ 1281447 w 5468347"/>
                <a:gd name="connsiteY9" fmla="*/ 827716 h 1582918"/>
                <a:gd name="connsiteX10" fmla="*/ 158263 w 5468347"/>
                <a:gd name="connsiteY10" fmla="*/ 615914 h 1582918"/>
                <a:gd name="connsiteX11" fmla="*/ 231087 w 5468347"/>
                <a:gd name="connsiteY11" fmla="*/ 457382 h 1582918"/>
                <a:gd name="connsiteX12" fmla="*/ 1414 w 5468347"/>
                <a:gd name="connsiteY12" fmla="*/ 410090 h 1582918"/>
                <a:gd name="connsiteX13" fmla="*/ 417937 w 5468347"/>
                <a:gd name="connsiteY13" fmla="*/ 270533 h 1582918"/>
                <a:gd name="connsiteX14" fmla="*/ 1051890 w 5468347"/>
                <a:gd name="connsiteY14" fmla="*/ 437363 h 1582918"/>
                <a:gd name="connsiteX15" fmla="*/ 1549535 w 5468347"/>
                <a:gd name="connsiteY15" fmla="*/ 367846 h 1582918"/>
                <a:gd name="connsiteX16" fmla="*/ 1138815 w 5468347"/>
                <a:gd name="connsiteY16" fmla="*/ 345621 h 1582918"/>
                <a:gd name="connsiteX17" fmla="*/ 991889 w 5468347"/>
                <a:gd name="connsiteY17" fmla="*/ 115890 h 1582918"/>
                <a:gd name="connsiteX18" fmla="*/ 1647486 w 5468347"/>
                <a:gd name="connsiteY18" fmla="*/ 92040 h 1582918"/>
                <a:gd name="connsiteX19" fmla="*/ 2035402 w 5468347"/>
                <a:gd name="connsiteY19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4021210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8347" h="1590869">
                  <a:moveTo>
                    <a:pt x="2035402" y="849"/>
                  </a:moveTo>
                  <a:cubicBezTo>
                    <a:pt x="2197434" y="-5873"/>
                    <a:pt x="2388365" y="26053"/>
                    <a:pt x="2596704" y="141538"/>
                  </a:cubicBezTo>
                  <a:cubicBezTo>
                    <a:pt x="2882877" y="296530"/>
                    <a:pt x="3113344" y="409742"/>
                    <a:pt x="3488648" y="570305"/>
                  </a:cubicBezTo>
                  <a:lnTo>
                    <a:pt x="5468347" y="1582918"/>
                  </a:lnTo>
                  <a:lnTo>
                    <a:pt x="3862184" y="1590869"/>
                  </a:lnTo>
                  <a:cubicBezTo>
                    <a:pt x="3609095" y="1421123"/>
                    <a:pt x="3449907" y="1283886"/>
                    <a:pt x="3214235" y="1161143"/>
                  </a:cubicBezTo>
                  <a:cubicBezTo>
                    <a:pt x="2978563" y="1038400"/>
                    <a:pt x="2766821" y="883267"/>
                    <a:pt x="2448153" y="854408"/>
                  </a:cubicBezTo>
                  <a:cubicBezTo>
                    <a:pt x="2143410" y="808837"/>
                    <a:pt x="1776133" y="951121"/>
                    <a:pt x="1572398" y="937852"/>
                  </a:cubicBezTo>
                  <a:cubicBezTo>
                    <a:pt x="1505125" y="926208"/>
                    <a:pt x="1357077" y="858858"/>
                    <a:pt x="1281447" y="827716"/>
                  </a:cubicBezTo>
                  <a:cubicBezTo>
                    <a:pt x="885698" y="751545"/>
                    <a:pt x="570724" y="664232"/>
                    <a:pt x="158263" y="615914"/>
                  </a:cubicBezTo>
                  <a:cubicBezTo>
                    <a:pt x="86907" y="604850"/>
                    <a:pt x="149248" y="490730"/>
                    <a:pt x="231087" y="457382"/>
                  </a:cubicBezTo>
                  <a:lnTo>
                    <a:pt x="1414" y="410090"/>
                  </a:lnTo>
                  <a:cubicBezTo>
                    <a:pt x="-19437" y="255872"/>
                    <a:pt x="193679" y="238135"/>
                    <a:pt x="417937" y="270533"/>
                  </a:cubicBezTo>
                  <a:cubicBezTo>
                    <a:pt x="654322" y="317787"/>
                    <a:pt x="815504" y="362256"/>
                    <a:pt x="1051890" y="437363"/>
                  </a:cubicBezTo>
                  <a:cubicBezTo>
                    <a:pt x="1217771" y="414191"/>
                    <a:pt x="1436574" y="452295"/>
                    <a:pt x="1549535" y="367846"/>
                  </a:cubicBezTo>
                  <a:cubicBezTo>
                    <a:pt x="1412629" y="360438"/>
                    <a:pt x="1256225" y="378097"/>
                    <a:pt x="1138815" y="345621"/>
                  </a:cubicBezTo>
                  <a:cubicBezTo>
                    <a:pt x="1000710" y="335892"/>
                    <a:pt x="896026" y="181325"/>
                    <a:pt x="991889" y="115890"/>
                  </a:cubicBezTo>
                  <a:cubicBezTo>
                    <a:pt x="1199280" y="54090"/>
                    <a:pt x="1518085" y="131556"/>
                    <a:pt x="1647486" y="92040"/>
                  </a:cubicBezTo>
                  <a:cubicBezTo>
                    <a:pt x="1740234" y="52939"/>
                    <a:pt x="1873369" y="7571"/>
                    <a:pt x="2035402" y="849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9" name="그룹 28">
              <a:extLst>
                <a:ext uri="{FF2B5EF4-FFF2-40B4-BE49-F238E27FC236}">
                  <a16:creationId xmlns:a16="http://schemas.microsoft.com/office/drawing/2014/main" id="{50C2FCE6-7DBD-45FF-BD1F-F7B6F7C210B8}"/>
                </a:ext>
              </a:extLst>
            </p:cNvPr>
            <p:cNvGrpSpPr/>
            <p:nvPr/>
          </p:nvGrpSpPr>
          <p:grpSpPr>
            <a:xfrm>
              <a:off x="2573323" y="3239875"/>
              <a:ext cx="3424074" cy="2061065"/>
              <a:chOff x="3822699" y="3271566"/>
              <a:chExt cx="3424074" cy="206106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D31766-5F7C-4CA3-9A7D-DA48D85E7B5D}"/>
                  </a:ext>
                </a:extLst>
              </p:cNvPr>
              <p:cNvSpPr/>
              <p:nvPr/>
            </p:nvSpPr>
            <p:spPr>
              <a:xfrm>
                <a:off x="5712698" y="3768300"/>
                <a:ext cx="1534075" cy="1531580"/>
              </a:xfrm>
              <a:custGeom>
                <a:avLst/>
                <a:gdLst/>
                <a:ahLst/>
                <a:cxnLst/>
                <a:rect l="l" t="t" r="r" b="b"/>
                <a:pathLst>
                  <a:path w="3228210" h="3222968">
                    <a:moveTo>
                      <a:pt x="1619999" y="642446"/>
                    </a:moveTo>
                    <a:lnTo>
                      <a:pt x="2664115" y="1686562"/>
                    </a:lnTo>
                    <a:lnTo>
                      <a:pt x="2664116" y="1686562"/>
                    </a:lnTo>
                    <a:lnTo>
                      <a:pt x="2664116" y="3222968"/>
                    </a:lnTo>
                    <a:lnTo>
                      <a:pt x="2015013" y="3222968"/>
                    </a:lnTo>
                    <a:lnTo>
                      <a:pt x="2015013" y="2511495"/>
                    </a:lnTo>
                    <a:cubicBezTo>
                      <a:pt x="2015013" y="2399422"/>
                      <a:pt x="1924159" y="2308568"/>
                      <a:pt x="1812086" y="2308568"/>
                    </a:cubicBezTo>
                    <a:lnTo>
                      <a:pt x="1427912" y="2308568"/>
                    </a:lnTo>
                    <a:cubicBezTo>
                      <a:pt x="1315839" y="2308568"/>
                      <a:pt x="1224985" y="2399422"/>
                      <a:pt x="1224985" y="2511495"/>
                    </a:cubicBezTo>
                    <a:lnTo>
                      <a:pt x="1224985" y="3222968"/>
                    </a:lnTo>
                    <a:lnTo>
                      <a:pt x="575882" y="3222968"/>
                    </a:lnTo>
                    <a:lnTo>
                      <a:pt x="575882" y="1686562"/>
                    </a:lnTo>
                    <a:lnTo>
                      <a:pt x="575884" y="1686562"/>
                    </a:lnTo>
                    <a:close/>
                    <a:moveTo>
                      <a:pt x="509997" y="122689"/>
                    </a:moveTo>
                    <a:lnTo>
                      <a:pt x="942045" y="122689"/>
                    </a:lnTo>
                    <a:lnTo>
                      <a:pt x="942045" y="542556"/>
                    </a:lnTo>
                    <a:lnTo>
                      <a:pt x="509997" y="974604"/>
                    </a:lnTo>
                    <a:close/>
                    <a:moveTo>
                      <a:pt x="1620001" y="7099"/>
                    </a:moveTo>
                    <a:lnTo>
                      <a:pt x="3228210" y="1686560"/>
                    </a:lnTo>
                    <a:lnTo>
                      <a:pt x="2900441" y="1686560"/>
                    </a:lnTo>
                    <a:lnTo>
                      <a:pt x="1620001" y="349390"/>
                    </a:lnTo>
                    <a:close/>
                    <a:moveTo>
                      <a:pt x="1619999" y="0"/>
                    </a:moveTo>
                    <a:lnTo>
                      <a:pt x="1619999" y="342291"/>
                    </a:lnTo>
                    <a:lnTo>
                      <a:pt x="330172" y="1679462"/>
                    </a:lnTo>
                    <a:lnTo>
                      <a:pt x="0" y="1679462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F5FCB9F0-2732-482E-A601-82CE6720B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744" y="3568339"/>
                <a:ext cx="1574285" cy="1764292"/>
              </a:xfrm>
              <a:custGeom>
                <a:avLst/>
                <a:gdLst>
                  <a:gd name="T0" fmla="*/ 1131 w 2400"/>
                  <a:gd name="T1" fmla="*/ 40 h 3356"/>
                  <a:gd name="T2" fmla="*/ 1129 w 2400"/>
                  <a:gd name="T3" fmla="*/ 60 h 3356"/>
                  <a:gd name="T4" fmla="*/ 1071 w 2400"/>
                  <a:gd name="T5" fmla="*/ 253 h 3356"/>
                  <a:gd name="T6" fmla="*/ 1006 w 2400"/>
                  <a:gd name="T7" fmla="*/ 665 h 3356"/>
                  <a:gd name="T8" fmla="*/ 1020 w 2400"/>
                  <a:gd name="T9" fmla="*/ 853 h 3356"/>
                  <a:gd name="T10" fmla="*/ 1289 w 2400"/>
                  <a:gd name="T11" fmla="*/ 678 h 3356"/>
                  <a:gd name="T12" fmla="*/ 1480 w 2400"/>
                  <a:gd name="T13" fmla="*/ 327 h 3356"/>
                  <a:gd name="T14" fmla="*/ 1409 w 2400"/>
                  <a:gd name="T15" fmla="*/ 565 h 3356"/>
                  <a:gd name="T16" fmla="*/ 1226 w 2400"/>
                  <a:gd name="T17" fmla="*/ 845 h 3356"/>
                  <a:gd name="T18" fmla="*/ 1022 w 2400"/>
                  <a:gd name="T19" fmla="*/ 1149 h 3356"/>
                  <a:gd name="T20" fmla="*/ 1171 w 2400"/>
                  <a:gd name="T21" fmla="*/ 1656 h 3356"/>
                  <a:gd name="T22" fmla="*/ 1237 w 2400"/>
                  <a:gd name="T23" fmla="*/ 1789 h 3356"/>
                  <a:gd name="T24" fmla="*/ 1409 w 2400"/>
                  <a:gd name="T25" fmla="*/ 1784 h 3356"/>
                  <a:gd name="T26" fmla="*/ 1588 w 2400"/>
                  <a:gd name="T27" fmla="*/ 1556 h 3356"/>
                  <a:gd name="T28" fmla="*/ 1851 w 2400"/>
                  <a:gd name="T29" fmla="*/ 893 h 3356"/>
                  <a:gd name="T30" fmla="*/ 1953 w 2400"/>
                  <a:gd name="T31" fmla="*/ 344 h 3356"/>
                  <a:gd name="T32" fmla="*/ 1962 w 2400"/>
                  <a:gd name="T33" fmla="*/ 582 h 3356"/>
                  <a:gd name="T34" fmla="*/ 1935 w 2400"/>
                  <a:gd name="T35" fmla="*/ 882 h 3356"/>
                  <a:gd name="T36" fmla="*/ 1960 w 2400"/>
                  <a:gd name="T37" fmla="*/ 1240 h 3356"/>
                  <a:gd name="T38" fmla="*/ 2217 w 2400"/>
                  <a:gd name="T39" fmla="*/ 1069 h 3356"/>
                  <a:gd name="T40" fmla="*/ 1993 w 2400"/>
                  <a:gd name="T41" fmla="*/ 1294 h 3356"/>
                  <a:gd name="T42" fmla="*/ 1757 w 2400"/>
                  <a:gd name="T43" fmla="*/ 1500 h 3356"/>
                  <a:gd name="T44" fmla="*/ 1584 w 2400"/>
                  <a:gd name="T45" fmla="*/ 1814 h 3356"/>
                  <a:gd name="T46" fmla="*/ 1555 w 2400"/>
                  <a:gd name="T47" fmla="*/ 1931 h 3356"/>
                  <a:gd name="T48" fmla="*/ 1824 w 2400"/>
                  <a:gd name="T49" fmla="*/ 1924 h 3356"/>
                  <a:gd name="T50" fmla="*/ 2244 w 2400"/>
                  <a:gd name="T51" fmla="*/ 1718 h 3356"/>
                  <a:gd name="T52" fmla="*/ 2377 w 2400"/>
                  <a:gd name="T53" fmla="*/ 1620 h 3356"/>
                  <a:gd name="T54" fmla="*/ 2089 w 2400"/>
                  <a:gd name="T55" fmla="*/ 1947 h 3356"/>
                  <a:gd name="T56" fmla="*/ 1815 w 2400"/>
                  <a:gd name="T57" fmla="*/ 2073 h 3356"/>
                  <a:gd name="T58" fmla="*/ 1564 w 2400"/>
                  <a:gd name="T59" fmla="*/ 2124 h 3356"/>
                  <a:gd name="T60" fmla="*/ 1426 w 2400"/>
                  <a:gd name="T61" fmla="*/ 2360 h 3356"/>
                  <a:gd name="T62" fmla="*/ 1422 w 2400"/>
                  <a:gd name="T63" fmla="*/ 2785 h 3356"/>
                  <a:gd name="T64" fmla="*/ 1400 w 2400"/>
                  <a:gd name="T65" fmla="*/ 3356 h 3356"/>
                  <a:gd name="T66" fmla="*/ 1144 w 2400"/>
                  <a:gd name="T67" fmla="*/ 3124 h 3356"/>
                  <a:gd name="T68" fmla="*/ 1200 w 2400"/>
                  <a:gd name="T69" fmla="*/ 2647 h 3356"/>
                  <a:gd name="T70" fmla="*/ 1166 w 2400"/>
                  <a:gd name="T71" fmla="*/ 2158 h 3356"/>
                  <a:gd name="T72" fmla="*/ 1011 w 2400"/>
                  <a:gd name="T73" fmla="*/ 1822 h 3356"/>
                  <a:gd name="T74" fmla="*/ 779 w 2400"/>
                  <a:gd name="T75" fmla="*/ 1782 h 3356"/>
                  <a:gd name="T76" fmla="*/ 462 w 2400"/>
                  <a:gd name="T77" fmla="*/ 1816 h 3356"/>
                  <a:gd name="T78" fmla="*/ 124 w 2400"/>
                  <a:gd name="T79" fmla="*/ 1724 h 3356"/>
                  <a:gd name="T80" fmla="*/ 609 w 2400"/>
                  <a:gd name="T81" fmla="*/ 1716 h 3356"/>
                  <a:gd name="T82" fmla="*/ 451 w 2400"/>
                  <a:gd name="T83" fmla="*/ 1322 h 3356"/>
                  <a:gd name="T84" fmla="*/ 71 w 2400"/>
                  <a:gd name="T85" fmla="*/ 1191 h 3356"/>
                  <a:gd name="T86" fmla="*/ 59 w 2400"/>
                  <a:gd name="T87" fmla="*/ 1154 h 3356"/>
                  <a:gd name="T88" fmla="*/ 319 w 2400"/>
                  <a:gd name="T89" fmla="*/ 1254 h 3356"/>
                  <a:gd name="T90" fmla="*/ 477 w 2400"/>
                  <a:gd name="T91" fmla="*/ 1229 h 3356"/>
                  <a:gd name="T92" fmla="*/ 251 w 2400"/>
                  <a:gd name="T93" fmla="*/ 644 h 3356"/>
                  <a:gd name="T94" fmla="*/ 220 w 2400"/>
                  <a:gd name="T95" fmla="*/ 469 h 3356"/>
                  <a:gd name="T96" fmla="*/ 266 w 2400"/>
                  <a:gd name="T97" fmla="*/ 604 h 3356"/>
                  <a:gd name="T98" fmla="*/ 391 w 2400"/>
                  <a:gd name="T99" fmla="*/ 942 h 3356"/>
                  <a:gd name="T100" fmla="*/ 404 w 2400"/>
                  <a:gd name="T101" fmla="*/ 956 h 3356"/>
                  <a:gd name="T102" fmla="*/ 442 w 2400"/>
                  <a:gd name="T103" fmla="*/ 889 h 3356"/>
                  <a:gd name="T104" fmla="*/ 546 w 2400"/>
                  <a:gd name="T105" fmla="*/ 605 h 3356"/>
                  <a:gd name="T106" fmla="*/ 517 w 2400"/>
                  <a:gd name="T107" fmla="*/ 847 h 3356"/>
                  <a:gd name="T108" fmla="*/ 711 w 2400"/>
                  <a:gd name="T109" fmla="*/ 1353 h 3356"/>
                  <a:gd name="T110" fmla="*/ 937 w 2400"/>
                  <a:gd name="T111" fmla="*/ 1160 h 3356"/>
                  <a:gd name="T112" fmla="*/ 971 w 2400"/>
                  <a:gd name="T113" fmla="*/ 511 h 3356"/>
                  <a:gd name="T114" fmla="*/ 1137 w 2400"/>
                  <a:gd name="T115" fmla="*/ 0 h 3356"/>
                  <a:gd name="connsiteX0" fmla="*/ 4738 w 10000"/>
                  <a:gd name="connsiteY0" fmla="*/ 0 h 10714"/>
                  <a:gd name="connsiteX1" fmla="*/ 4721 w 10000"/>
                  <a:gd name="connsiteY1" fmla="*/ 48 h 10714"/>
                  <a:gd name="connsiteX2" fmla="*/ 4713 w 10000"/>
                  <a:gd name="connsiteY2" fmla="*/ 80 h 10714"/>
                  <a:gd name="connsiteX3" fmla="*/ 4704 w 10000"/>
                  <a:gd name="connsiteY3" fmla="*/ 101 h 10714"/>
                  <a:gd name="connsiteX4" fmla="*/ 4704 w 10000"/>
                  <a:gd name="connsiteY4" fmla="*/ 113 h 10714"/>
                  <a:gd name="connsiteX5" fmla="*/ 4713 w 10000"/>
                  <a:gd name="connsiteY5" fmla="*/ 119 h 10714"/>
                  <a:gd name="connsiteX6" fmla="*/ 4713 w 10000"/>
                  <a:gd name="connsiteY6" fmla="*/ 125 h 10714"/>
                  <a:gd name="connsiteX7" fmla="*/ 4721 w 10000"/>
                  <a:gd name="connsiteY7" fmla="*/ 125 h 10714"/>
                  <a:gd name="connsiteX8" fmla="*/ 4721 w 10000"/>
                  <a:gd name="connsiteY8" fmla="*/ 125 h 10714"/>
                  <a:gd name="connsiteX9" fmla="*/ 4721 w 10000"/>
                  <a:gd name="connsiteY9" fmla="*/ 134 h 10714"/>
                  <a:gd name="connsiteX10" fmla="*/ 4713 w 10000"/>
                  <a:gd name="connsiteY10" fmla="*/ 152 h 10714"/>
                  <a:gd name="connsiteX11" fmla="*/ 4704 w 10000"/>
                  <a:gd name="connsiteY11" fmla="*/ 179 h 10714"/>
                  <a:gd name="connsiteX12" fmla="*/ 4692 w 10000"/>
                  <a:gd name="connsiteY12" fmla="*/ 221 h 10714"/>
                  <a:gd name="connsiteX13" fmla="*/ 4667 w 10000"/>
                  <a:gd name="connsiteY13" fmla="*/ 280 h 10714"/>
                  <a:gd name="connsiteX14" fmla="*/ 4629 w 10000"/>
                  <a:gd name="connsiteY14" fmla="*/ 364 h 10714"/>
                  <a:gd name="connsiteX15" fmla="*/ 4592 w 10000"/>
                  <a:gd name="connsiteY15" fmla="*/ 465 h 10714"/>
                  <a:gd name="connsiteX16" fmla="*/ 4533 w 10000"/>
                  <a:gd name="connsiteY16" fmla="*/ 596 h 10714"/>
                  <a:gd name="connsiteX17" fmla="*/ 4463 w 10000"/>
                  <a:gd name="connsiteY17" fmla="*/ 754 h 10714"/>
                  <a:gd name="connsiteX18" fmla="*/ 4379 w 10000"/>
                  <a:gd name="connsiteY18" fmla="*/ 1001 h 10714"/>
                  <a:gd name="connsiteX19" fmla="*/ 4321 w 10000"/>
                  <a:gd name="connsiteY19" fmla="*/ 1266 h 10714"/>
                  <a:gd name="connsiteX20" fmla="*/ 4275 w 10000"/>
                  <a:gd name="connsiteY20" fmla="*/ 1538 h 10714"/>
                  <a:gd name="connsiteX21" fmla="*/ 4213 w 10000"/>
                  <a:gd name="connsiteY21" fmla="*/ 1827 h 10714"/>
                  <a:gd name="connsiteX22" fmla="*/ 4204 w 10000"/>
                  <a:gd name="connsiteY22" fmla="*/ 1889 h 10714"/>
                  <a:gd name="connsiteX23" fmla="*/ 4192 w 10000"/>
                  <a:gd name="connsiteY23" fmla="*/ 1982 h 10714"/>
                  <a:gd name="connsiteX24" fmla="*/ 4183 w 10000"/>
                  <a:gd name="connsiteY24" fmla="*/ 2080 h 10714"/>
                  <a:gd name="connsiteX25" fmla="*/ 4175 w 10000"/>
                  <a:gd name="connsiteY25" fmla="*/ 2187 h 10714"/>
                  <a:gd name="connsiteX26" fmla="*/ 4175 w 10000"/>
                  <a:gd name="connsiteY26" fmla="*/ 2297 h 10714"/>
                  <a:gd name="connsiteX27" fmla="*/ 4192 w 10000"/>
                  <a:gd name="connsiteY27" fmla="*/ 2396 h 10714"/>
                  <a:gd name="connsiteX28" fmla="*/ 4213 w 10000"/>
                  <a:gd name="connsiteY28" fmla="*/ 2482 h 10714"/>
                  <a:gd name="connsiteX29" fmla="*/ 4250 w 10000"/>
                  <a:gd name="connsiteY29" fmla="*/ 2542 h 10714"/>
                  <a:gd name="connsiteX30" fmla="*/ 4450 w 10000"/>
                  <a:gd name="connsiteY30" fmla="*/ 2530 h 10714"/>
                  <a:gd name="connsiteX31" fmla="*/ 4646 w 10000"/>
                  <a:gd name="connsiteY31" fmla="*/ 2482 h 10714"/>
                  <a:gd name="connsiteX32" fmla="*/ 4833 w 10000"/>
                  <a:gd name="connsiteY32" fmla="*/ 2405 h 10714"/>
                  <a:gd name="connsiteX33" fmla="*/ 5025 w 10000"/>
                  <a:gd name="connsiteY33" fmla="*/ 2297 h 10714"/>
                  <a:gd name="connsiteX34" fmla="*/ 5200 w 10000"/>
                  <a:gd name="connsiteY34" fmla="*/ 2172 h 10714"/>
                  <a:gd name="connsiteX35" fmla="*/ 5371 w 10000"/>
                  <a:gd name="connsiteY35" fmla="*/ 2020 h 10714"/>
                  <a:gd name="connsiteX36" fmla="*/ 5533 w 10000"/>
                  <a:gd name="connsiteY36" fmla="*/ 1859 h 10714"/>
                  <a:gd name="connsiteX37" fmla="*/ 5683 w 10000"/>
                  <a:gd name="connsiteY37" fmla="*/ 1690 h 10714"/>
                  <a:gd name="connsiteX38" fmla="*/ 5829 w 10000"/>
                  <a:gd name="connsiteY38" fmla="*/ 1511 h 10714"/>
                  <a:gd name="connsiteX39" fmla="*/ 5954 w 10000"/>
                  <a:gd name="connsiteY39" fmla="*/ 1326 h 10714"/>
                  <a:gd name="connsiteX40" fmla="*/ 6071 w 10000"/>
                  <a:gd name="connsiteY40" fmla="*/ 1147 h 10714"/>
                  <a:gd name="connsiteX41" fmla="*/ 6167 w 10000"/>
                  <a:gd name="connsiteY41" fmla="*/ 974 h 10714"/>
                  <a:gd name="connsiteX42" fmla="*/ 6213 w 10000"/>
                  <a:gd name="connsiteY42" fmla="*/ 974 h 10714"/>
                  <a:gd name="connsiteX43" fmla="*/ 6213 w 10000"/>
                  <a:gd name="connsiteY43" fmla="*/ 992 h 10714"/>
                  <a:gd name="connsiteX44" fmla="*/ 6138 w 10000"/>
                  <a:gd name="connsiteY44" fmla="*/ 1165 h 10714"/>
                  <a:gd name="connsiteX45" fmla="*/ 6054 w 10000"/>
                  <a:gd name="connsiteY45" fmla="*/ 1344 h 10714"/>
                  <a:gd name="connsiteX46" fmla="*/ 5963 w 10000"/>
                  <a:gd name="connsiteY46" fmla="*/ 1517 h 10714"/>
                  <a:gd name="connsiteX47" fmla="*/ 5871 w 10000"/>
                  <a:gd name="connsiteY47" fmla="*/ 1684 h 10714"/>
                  <a:gd name="connsiteX48" fmla="*/ 5775 w 10000"/>
                  <a:gd name="connsiteY48" fmla="*/ 1847 h 10714"/>
                  <a:gd name="connsiteX49" fmla="*/ 5667 w 10000"/>
                  <a:gd name="connsiteY49" fmla="*/ 1999 h 10714"/>
                  <a:gd name="connsiteX50" fmla="*/ 5554 w 10000"/>
                  <a:gd name="connsiteY50" fmla="*/ 2145 h 10714"/>
                  <a:gd name="connsiteX51" fmla="*/ 5417 w 10000"/>
                  <a:gd name="connsiteY51" fmla="*/ 2279 h 10714"/>
                  <a:gd name="connsiteX52" fmla="*/ 5275 w 10000"/>
                  <a:gd name="connsiteY52" fmla="*/ 2411 h 10714"/>
                  <a:gd name="connsiteX53" fmla="*/ 5108 w 10000"/>
                  <a:gd name="connsiteY53" fmla="*/ 2518 h 10714"/>
                  <a:gd name="connsiteX54" fmla="*/ 4917 w 10000"/>
                  <a:gd name="connsiteY54" fmla="*/ 2616 h 10714"/>
                  <a:gd name="connsiteX55" fmla="*/ 4704 w 10000"/>
                  <a:gd name="connsiteY55" fmla="*/ 2703 h 10714"/>
                  <a:gd name="connsiteX56" fmla="*/ 4479 w 10000"/>
                  <a:gd name="connsiteY56" fmla="*/ 2768 h 10714"/>
                  <a:gd name="connsiteX57" fmla="*/ 4213 w 10000"/>
                  <a:gd name="connsiteY57" fmla="*/ 2813 h 10714"/>
                  <a:gd name="connsiteX58" fmla="*/ 4221 w 10000"/>
                  <a:gd name="connsiteY58" fmla="*/ 3126 h 10714"/>
                  <a:gd name="connsiteX59" fmla="*/ 4258 w 10000"/>
                  <a:gd name="connsiteY59" fmla="*/ 3424 h 10714"/>
                  <a:gd name="connsiteX60" fmla="*/ 4321 w 10000"/>
                  <a:gd name="connsiteY60" fmla="*/ 3707 h 10714"/>
                  <a:gd name="connsiteX61" fmla="*/ 4404 w 10000"/>
                  <a:gd name="connsiteY61" fmla="*/ 3975 h 10714"/>
                  <a:gd name="connsiteX62" fmla="*/ 4508 w 10000"/>
                  <a:gd name="connsiteY62" fmla="*/ 4231 h 10714"/>
                  <a:gd name="connsiteX63" fmla="*/ 4621 w 10000"/>
                  <a:gd name="connsiteY63" fmla="*/ 4476 h 10714"/>
                  <a:gd name="connsiteX64" fmla="*/ 4750 w 10000"/>
                  <a:gd name="connsiteY64" fmla="*/ 4708 h 10714"/>
                  <a:gd name="connsiteX65" fmla="*/ 4879 w 10000"/>
                  <a:gd name="connsiteY65" fmla="*/ 4934 h 10714"/>
                  <a:gd name="connsiteX66" fmla="*/ 4917 w 10000"/>
                  <a:gd name="connsiteY66" fmla="*/ 4988 h 10714"/>
                  <a:gd name="connsiteX67" fmla="*/ 4950 w 10000"/>
                  <a:gd name="connsiteY67" fmla="*/ 5054 h 10714"/>
                  <a:gd name="connsiteX68" fmla="*/ 4996 w 10000"/>
                  <a:gd name="connsiteY68" fmla="*/ 5125 h 10714"/>
                  <a:gd name="connsiteX69" fmla="*/ 5038 w 10000"/>
                  <a:gd name="connsiteY69" fmla="*/ 5200 h 10714"/>
                  <a:gd name="connsiteX70" fmla="*/ 5092 w 10000"/>
                  <a:gd name="connsiteY70" fmla="*/ 5271 h 10714"/>
                  <a:gd name="connsiteX71" fmla="*/ 5154 w 10000"/>
                  <a:gd name="connsiteY71" fmla="*/ 5331 h 10714"/>
                  <a:gd name="connsiteX72" fmla="*/ 5229 w 10000"/>
                  <a:gd name="connsiteY72" fmla="*/ 5384 h 10714"/>
                  <a:gd name="connsiteX73" fmla="*/ 5313 w 10000"/>
                  <a:gd name="connsiteY73" fmla="*/ 5423 h 10714"/>
                  <a:gd name="connsiteX74" fmla="*/ 5413 w 10000"/>
                  <a:gd name="connsiteY74" fmla="*/ 5438 h 10714"/>
                  <a:gd name="connsiteX75" fmla="*/ 5517 w 10000"/>
                  <a:gd name="connsiteY75" fmla="*/ 5435 h 10714"/>
                  <a:gd name="connsiteX76" fmla="*/ 5704 w 10000"/>
                  <a:gd name="connsiteY76" fmla="*/ 5390 h 10714"/>
                  <a:gd name="connsiteX77" fmla="*/ 5871 w 10000"/>
                  <a:gd name="connsiteY77" fmla="*/ 5316 h 10714"/>
                  <a:gd name="connsiteX78" fmla="*/ 6033 w 10000"/>
                  <a:gd name="connsiteY78" fmla="*/ 5223 h 10714"/>
                  <a:gd name="connsiteX79" fmla="*/ 6167 w 10000"/>
                  <a:gd name="connsiteY79" fmla="*/ 5113 h 10714"/>
                  <a:gd name="connsiteX80" fmla="*/ 6296 w 10000"/>
                  <a:gd name="connsiteY80" fmla="*/ 4994 h 10714"/>
                  <a:gd name="connsiteX81" fmla="*/ 6417 w 10000"/>
                  <a:gd name="connsiteY81" fmla="*/ 4869 h 10714"/>
                  <a:gd name="connsiteX82" fmla="*/ 6525 w 10000"/>
                  <a:gd name="connsiteY82" fmla="*/ 4750 h 10714"/>
                  <a:gd name="connsiteX83" fmla="*/ 6617 w 10000"/>
                  <a:gd name="connsiteY83" fmla="*/ 4636 h 10714"/>
                  <a:gd name="connsiteX84" fmla="*/ 6821 w 10000"/>
                  <a:gd name="connsiteY84" fmla="*/ 4377 h 10714"/>
                  <a:gd name="connsiteX85" fmla="*/ 7017 w 10000"/>
                  <a:gd name="connsiteY85" fmla="*/ 4085 h 10714"/>
                  <a:gd name="connsiteX86" fmla="*/ 7213 w 10000"/>
                  <a:gd name="connsiteY86" fmla="*/ 3766 h 10714"/>
                  <a:gd name="connsiteX87" fmla="*/ 7396 w 10000"/>
                  <a:gd name="connsiteY87" fmla="*/ 3418 h 10714"/>
                  <a:gd name="connsiteX88" fmla="*/ 7563 w 10000"/>
                  <a:gd name="connsiteY88" fmla="*/ 3051 h 10714"/>
                  <a:gd name="connsiteX89" fmla="*/ 7713 w 10000"/>
                  <a:gd name="connsiteY89" fmla="*/ 2661 h 10714"/>
                  <a:gd name="connsiteX90" fmla="*/ 7850 w 10000"/>
                  <a:gd name="connsiteY90" fmla="*/ 2253 h 10714"/>
                  <a:gd name="connsiteX91" fmla="*/ 7950 w 10000"/>
                  <a:gd name="connsiteY91" fmla="*/ 1830 h 10714"/>
                  <a:gd name="connsiteX92" fmla="*/ 8025 w 10000"/>
                  <a:gd name="connsiteY92" fmla="*/ 1397 h 10714"/>
                  <a:gd name="connsiteX93" fmla="*/ 8071 w 10000"/>
                  <a:gd name="connsiteY93" fmla="*/ 954 h 10714"/>
                  <a:gd name="connsiteX94" fmla="*/ 8108 w 10000"/>
                  <a:gd name="connsiteY94" fmla="*/ 974 h 10714"/>
                  <a:gd name="connsiteX95" fmla="*/ 8138 w 10000"/>
                  <a:gd name="connsiteY95" fmla="*/ 1025 h 10714"/>
                  <a:gd name="connsiteX96" fmla="*/ 8163 w 10000"/>
                  <a:gd name="connsiteY96" fmla="*/ 1100 h 10714"/>
                  <a:gd name="connsiteX97" fmla="*/ 8175 w 10000"/>
                  <a:gd name="connsiteY97" fmla="*/ 1198 h 10714"/>
                  <a:gd name="connsiteX98" fmla="*/ 8183 w 10000"/>
                  <a:gd name="connsiteY98" fmla="*/ 1311 h 10714"/>
                  <a:gd name="connsiteX99" fmla="*/ 8183 w 10000"/>
                  <a:gd name="connsiteY99" fmla="*/ 1442 h 10714"/>
                  <a:gd name="connsiteX100" fmla="*/ 8183 w 10000"/>
                  <a:gd name="connsiteY100" fmla="*/ 1582 h 10714"/>
                  <a:gd name="connsiteX101" fmla="*/ 8175 w 10000"/>
                  <a:gd name="connsiteY101" fmla="*/ 1734 h 10714"/>
                  <a:gd name="connsiteX102" fmla="*/ 8163 w 10000"/>
                  <a:gd name="connsiteY102" fmla="*/ 1889 h 10714"/>
                  <a:gd name="connsiteX103" fmla="*/ 8146 w 10000"/>
                  <a:gd name="connsiteY103" fmla="*/ 2047 h 10714"/>
                  <a:gd name="connsiteX104" fmla="*/ 8121 w 10000"/>
                  <a:gd name="connsiteY104" fmla="*/ 2205 h 10714"/>
                  <a:gd name="connsiteX105" fmla="*/ 8108 w 10000"/>
                  <a:gd name="connsiteY105" fmla="*/ 2357 h 10714"/>
                  <a:gd name="connsiteX106" fmla="*/ 8083 w 10000"/>
                  <a:gd name="connsiteY106" fmla="*/ 2497 h 10714"/>
                  <a:gd name="connsiteX107" fmla="*/ 8063 w 10000"/>
                  <a:gd name="connsiteY107" fmla="*/ 2628 h 10714"/>
                  <a:gd name="connsiteX108" fmla="*/ 8038 w 10000"/>
                  <a:gd name="connsiteY108" fmla="*/ 2741 h 10714"/>
                  <a:gd name="connsiteX109" fmla="*/ 8017 w 10000"/>
                  <a:gd name="connsiteY109" fmla="*/ 2834 h 10714"/>
                  <a:gd name="connsiteX110" fmla="*/ 8000 w 10000"/>
                  <a:gd name="connsiteY110" fmla="*/ 2908 h 10714"/>
                  <a:gd name="connsiteX111" fmla="*/ 7700 w 10000"/>
                  <a:gd name="connsiteY111" fmla="*/ 3754 h 10714"/>
                  <a:gd name="connsiteX112" fmla="*/ 7942 w 10000"/>
                  <a:gd name="connsiteY112" fmla="*/ 3737 h 10714"/>
                  <a:gd name="connsiteX113" fmla="*/ 8167 w 10000"/>
                  <a:gd name="connsiteY113" fmla="*/ 3695 h 10714"/>
                  <a:gd name="connsiteX114" fmla="*/ 8379 w 10000"/>
                  <a:gd name="connsiteY114" fmla="*/ 3635 h 10714"/>
                  <a:gd name="connsiteX115" fmla="*/ 8583 w 10000"/>
                  <a:gd name="connsiteY115" fmla="*/ 3558 h 10714"/>
                  <a:gd name="connsiteX116" fmla="*/ 8767 w 10000"/>
                  <a:gd name="connsiteY116" fmla="*/ 3471 h 10714"/>
                  <a:gd name="connsiteX117" fmla="*/ 8933 w 10000"/>
                  <a:gd name="connsiteY117" fmla="*/ 3376 h 10714"/>
                  <a:gd name="connsiteX118" fmla="*/ 9092 w 10000"/>
                  <a:gd name="connsiteY118" fmla="*/ 3278 h 10714"/>
                  <a:gd name="connsiteX119" fmla="*/ 9238 w 10000"/>
                  <a:gd name="connsiteY119" fmla="*/ 3185 h 10714"/>
                  <a:gd name="connsiteX120" fmla="*/ 9250 w 10000"/>
                  <a:gd name="connsiteY120" fmla="*/ 3230 h 10714"/>
                  <a:gd name="connsiteX121" fmla="*/ 9117 w 10000"/>
                  <a:gd name="connsiteY121" fmla="*/ 3376 h 10714"/>
                  <a:gd name="connsiteX122" fmla="*/ 8954 w 10000"/>
                  <a:gd name="connsiteY122" fmla="*/ 3516 h 10714"/>
                  <a:gd name="connsiteX123" fmla="*/ 8758 w 10000"/>
                  <a:gd name="connsiteY123" fmla="*/ 3641 h 10714"/>
                  <a:gd name="connsiteX124" fmla="*/ 8538 w 10000"/>
                  <a:gd name="connsiteY124" fmla="*/ 3754 h 10714"/>
                  <a:gd name="connsiteX125" fmla="*/ 8304 w 10000"/>
                  <a:gd name="connsiteY125" fmla="*/ 3856 h 10714"/>
                  <a:gd name="connsiteX126" fmla="*/ 8054 w 10000"/>
                  <a:gd name="connsiteY126" fmla="*/ 3945 h 10714"/>
                  <a:gd name="connsiteX127" fmla="*/ 7796 w 10000"/>
                  <a:gd name="connsiteY127" fmla="*/ 4014 h 10714"/>
                  <a:gd name="connsiteX128" fmla="*/ 7533 w 10000"/>
                  <a:gd name="connsiteY128" fmla="*/ 4064 h 10714"/>
                  <a:gd name="connsiteX129" fmla="*/ 7479 w 10000"/>
                  <a:gd name="connsiteY129" fmla="*/ 4184 h 10714"/>
                  <a:gd name="connsiteX130" fmla="*/ 7404 w 10000"/>
                  <a:gd name="connsiteY130" fmla="*/ 4324 h 10714"/>
                  <a:gd name="connsiteX131" fmla="*/ 7321 w 10000"/>
                  <a:gd name="connsiteY131" fmla="*/ 4470 h 10714"/>
                  <a:gd name="connsiteX132" fmla="*/ 7213 w 10000"/>
                  <a:gd name="connsiteY132" fmla="*/ 4628 h 10714"/>
                  <a:gd name="connsiteX133" fmla="*/ 7100 w 10000"/>
                  <a:gd name="connsiteY133" fmla="*/ 4794 h 10714"/>
                  <a:gd name="connsiteX134" fmla="*/ 6979 w 10000"/>
                  <a:gd name="connsiteY134" fmla="*/ 4958 h 10714"/>
                  <a:gd name="connsiteX135" fmla="*/ 6850 w 10000"/>
                  <a:gd name="connsiteY135" fmla="*/ 5113 h 10714"/>
                  <a:gd name="connsiteX136" fmla="*/ 6721 w 10000"/>
                  <a:gd name="connsiteY136" fmla="*/ 5265 h 10714"/>
                  <a:gd name="connsiteX137" fmla="*/ 6600 w 10000"/>
                  <a:gd name="connsiteY137" fmla="*/ 5405 h 10714"/>
                  <a:gd name="connsiteX138" fmla="*/ 6471 w 10000"/>
                  <a:gd name="connsiteY138" fmla="*/ 5530 h 10714"/>
                  <a:gd name="connsiteX139" fmla="*/ 6358 w 10000"/>
                  <a:gd name="connsiteY139" fmla="*/ 5641 h 10714"/>
                  <a:gd name="connsiteX140" fmla="*/ 6250 w 10000"/>
                  <a:gd name="connsiteY140" fmla="*/ 5721 h 10714"/>
                  <a:gd name="connsiteX141" fmla="*/ 6267 w 10000"/>
                  <a:gd name="connsiteY141" fmla="*/ 5781 h 10714"/>
                  <a:gd name="connsiteX142" fmla="*/ 6296 w 10000"/>
                  <a:gd name="connsiteY142" fmla="*/ 5793 h 10714"/>
                  <a:gd name="connsiteX143" fmla="*/ 6479 w 10000"/>
                  <a:gd name="connsiteY143" fmla="*/ 5754 h 10714"/>
                  <a:gd name="connsiteX144" fmla="*/ 6663 w 10000"/>
                  <a:gd name="connsiteY144" fmla="*/ 5736 h 10714"/>
                  <a:gd name="connsiteX145" fmla="*/ 6858 w 10000"/>
                  <a:gd name="connsiteY145" fmla="*/ 5736 h 10714"/>
                  <a:gd name="connsiteX146" fmla="*/ 7046 w 10000"/>
                  <a:gd name="connsiteY146" fmla="*/ 5742 h 10714"/>
                  <a:gd name="connsiteX147" fmla="*/ 7246 w 10000"/>
                  <a:gd name="connsiteY147" fmla="*/ 5748 h 10714"/>
                  <a:gd name="connsiteX148" fmla="*/ 7425 w 10000"/>
                  <a:gd name="connsiteY148" fmla="*/ 5748 h 10714"/>
                  <a:gd name="connsiteX149" fmla="*/ 7600 w 10000"/>
                  <a:gd name="connsiteY149" fmla="*/ 5733 h 10714"/>
                  <a:gd name="connsiteX150" fmla="*/ 7950 w 10000"/>
                  <a:gd name="connsiteY150" fmla="*/ 5673 h 10714"/>
                  <a:gd name="connsiteX151" fmla="*/ 8275 w 10000"/>
                  <a:gd name="connsiteY151" fmla="*/ 5596 h 10714"/>
                  <a:gd name="connsiteX152" fmla="*/ 8579 w 10000"/>
                  <a:gd name="connsiteY152" fmla="*/ 5504 h 10714"/>
                  <a:gd name="connsiteX153" fmla="*/ 8858 w 10000"/>
                  <a:gd name="connsiteY153" fmla="*/ 5390 h 10714"/>
                  <a:gd name="connsiteX154" fmla="*/ 9117 w 10000"/>
                  <a:gd name="connsiteY154" fmla="*/ 5265 h 10714"/>
                  <a:gd name="connsiteX155" fmla="*/ 9350 w 10000"/>
                  <a:gd name="connsiteY155" fmla="*/ 5119 h 10714"/>
                  <a:gd name="connsiteX156" fmla="*/ 9563 w 10000"/>
                  <a:gd name="connsiteY156" fmla="*/ 4967 h 10714"/>
                  <a:gd name="connsiteX157" fmla="*/ 9758 w 10000"/>
                  <a:gd name="connsiteY157" fmla="*/ 4794 h 10714"/>
                  <a:gd name="connsiteX158" fmla="*/ 9933 w 10000"/>
                  <a:gd name="connsiteY158" fmla="*/ 4610 h 10714"/>
                  <a:gd name="connsiteX159" fmla="*/ 10000 w 10000"/>
                  <a:gd name="connsiteY159" fmla="*/ 4648 h 10714"/>
                  <a:gd name="connsiteX160" fmla="*/ 10000 w 10000"/>
                  <a:gd name="connsiteY160" fmla="*/ 4660 h 10714"/>
                  <a:gd name="connsiteX161" fmla="*/ 9904 w 10000"/>
                  <a:gd name="connsiteY161" fmla="*/ 4827 h 10714"/>
                  <a:gd name="connsiteX162" fmla="*/ 9767 w 10000"/>
                  <a:gd name="connsiteY162" fmla="*/ 5000 h 10714"/>
                  <a:gd name="connsiteX163" fmla="*/ 9600 w 10000"/>
                  <a:gd name="connsiteY163" fmla="*/ 5173 h 10714"/>
                  <a:gd name="connsiteX164" fmla="*/ 9404 w 10000"/>
                  <a:gd name="connsiteY164" fmla="*/ 5343 h 10714"/>
                  <a:gd name="connsiteX165" fmla="*/ 9183 w 10000"/>
                  <a:gd name="connsiteY165" fmla="*/ 5504 h 10714"/>
                  <a:gd name="connsiteX166" fmla="*/ 8950 w 10000"/>
                  <a:gd name="connsiteY166" fmla="*/ 5662 h 10714"/>
                  <a:gd name="connsiteX167" fmla="*/ 8704 w 10000"/>
                  <a:gd name="connsiteY167" fmla="*/ 5802 h 10714"/>
                  <a:gd name="connsiteX168" fmla="*/ 8463 w 10000"/>
                  <a:gd name="connsiteY168" fmla="*/ 5927 h 10714"/>
                  <a:gd name="connsiteX169" fmla="*/ 8229 w 10000"/>
                  <a:gd name="connsiteY169" fmla="*/ 6025 h 10714"/>
                  <a:gd name="connsiteX170" fmla="*/ 8000 w 10000"/>
                  <a:gd name="connsiteY170" fmla="*/ 6105 h 10714"/>
                  <a:gd name="connsiteX171" fmla="*/ 7879 w 10000"/>
                  <a:gd name="connsiteY171" fmla="*/ 6132 h 10714"/>
                  <a:gd name="connsiteX172" fmla="*/ 7729 w 10000"/>
                  <a:gd name="connsiteY172" fmla="*/ 6153 h 10714"/>
                  <a:gd name="connsiteX173" fmla="*/ 7563 w 10000"/>
                  <a:gd name="connsiteY173" fmla="*/ 6177 h 10714"/>
                  <a:gd name="connsiteX174" fmla="*/ 7388 w 10000"/>
                  <a:gd name="connsiteY174" fmla="*/ 6198 h 10714"/>
                  <a:gd name="connsiteX175" fmla="*/ 7204 w 10000"/>
                  <a:gd name="connsiteY175" fmla="*/ 6219 h 10714"/>
                  <a:gd name="connsiteX176" fmla="*/ 7017 w 10000"/>
                  <a:gd name="connsiteY176" fmla="*/ 6240 h 10714"/>
                  <a:gd name="connsiteX177" fmla="*/ 6842 w 10000"/>
                  <a:gd name="connsiteY177" fmla="*/ 6263 h 10714"/>
                  <a:gd name="connsiteX178" fmla="*/ 6675 w 10000"/>
                  <a:gd name="connsiteY178" fmla="*/ 6290 h 10714"/>
                  <a:gd name="connsiteX179" fmla="*/ 6517 w 10000"/>
                  <a:gd name="connsiteY179" fmla="*/ 6329 h 10714"/>
                  <a:gd name="connsiteX180" fmla="*/ 6388 w 10000"/>
                  <a:gd name="connsiteY180" fmla="*/ 6365 h 10714"/>
                  <a:gd name="connsiteX181" fmla="*/ 6288 w 10000"/>
                  <a:gd name="connsiteY181" fmla="*/ 6415 h 10714"/>
                  <a:gd name="connsiteX182" fmla="*/ 6213 w 10000"/>
                  <a:gd name="connsiteY182" fmla="*/ 6475 h 10714"/>
                  <a:gd name="connsiteX183" fmla="*/ 6092 w 10000"/>
                  <a:gd name="connsiteY183" fmla="*/ 6648 h 10714"/>
                  <a:gd name="connsiteX184" fmla="*/ 6008 w 10000"/>
                  <a:gd name="connsiteY184" fmla="*/ 6836 h 10714"/>
                  <a:gd name="connsiteX185" fmla="*/ 5942 w 10000"/>
                  <a:gd name="connsiteY185" fmla="*/ 7032 h 10714"/>
                  <a:gd name="connsiteX186" fmla="*/ 5904 w 10000"/>
                  <a:gd name="connsiteY186" fmla="*/ 7232 h 10714"/>
                  <a:gd name="connsiteX187" fmla="*/ 5888 w 10000"/>
                  <a:gd name="connsiteY187" fmla="*/ 7443 h 10714"/>
                  <a:gd name="connsiteX188" fmla="*/ 5879 w 10000"/>
                  <a:gd name="connsiteY188" fmla="*/ 7655 h 10714"/>
                  <a:gd name="connsiteX189" fmla="*/ 5888 w 10000"/>
                  <a:gd name="connsiteY189" fmla="*/ 7867 h 10714"/>
                  <a:gd name="connsiteX190" fmla="*/ 5904 w 10000"/>
                  <a:gd name="connsiteY190" fmla="*/ 8084 h 10714"/>
                  <a:gd name="connsiteX191" fmla="*/ 5925 w 10000"/>
                  <a:gd name="connsiteY191" fmla="*/ 8299 h 10714"/>
                  <a:gd name="connsiteX192" fmla="*/ 5950 w 10000"/>
                  <a:gd name="connsiteY192" fmla="*/ 8510 h 10714"/>
                  <a:gd name="connsiteX193" fmla="*/ 5954 w 10000"/>
                  <a:gd name="connsiteY193" fmla="*/ 8820 h 10714"/>
                  <a:gd name="connsiteX194" fmla="*/ 5933 w 10000"/>
                  <a:gd name="connsiteY194" fmla="*/ 9130 h 10714"/>
                  <a:gd name="connsiteX195" fmla="*/ 5896 w 10000"/>
                  <a:gd name="connsiteY195" fmla="*/ 9428 h 10714"/>
                  <a:gd name="connsiteX196" fmla="*/ 5850 w 10000"/>
                  <a:gd name="connsiteY196" fmla="*/ 9720 h 10714"/>
                  <a:gd name="connsiteX197" fmla="*/ 5756 w 10000"/>
                  <a:gd name="connsiteY197" fmla="*/ 10714 h 10714"/>
                  <a:gd name="connsiteX198" fmla="*/ 4463 w 10000"/>
                  <a:gd name="connsiteY198" fmla="*/ 10000 h 10714"/>
                  <a:gd name="connsiteX199" fmla="*/ 4463 w 10000"/>
                  <a:gd name="connsiteY199" fmla="*/ 9991 h 10714"/>
                  <a:gd name="connsiteX200" fmla="*/ 4546 w 10000"/>
                  <a:gd name="connsiteY200" fmla="*/ 9848 h 10714"/>
                  <a:gd name="connsiteX201" fmla="*/ 4629 w 10000"/>
                  <a:gd name="connsiteY201" fmla="*/ 9687 h 10714"/>
                  <a:gd name="connsiteX202" fmla="*/ 4700 w 10000"/>
                  <a:gd name="connsiteY202" fmla="*/ 9508 h 10714"/>
                  <a:gd name="connsiteX203" fmla="*/ 4767 w 10000"/>
                  <a:gd name="connsiteY203" fmla="*/ 9309 h 10714"/>
                  <a:gd name="connsiteX204" fmla="*/ 4829 w 10000"/>
                  <a:gd name="connsiteY204" fmla="*/ 9097 h 10714"/>
                  <a:gd name="connsiteX205" fmla="*/ 4879 w 10000"/>
                  <a:gd name="connsiteY205" fmla="*/ 8868 h 10714"/>
                  <a:gd name="connsiteX206" fmla="*/ 4917 w 10000"/>
                  <a:gd name="connsiteY206" fmla="*/ 8635 h 10714"/>
                  <a:gd name="connsiteX207" fmla="*/ 4954 w 10000"/>
                  <a:gd name="connsiteY207" fmla="*/ 8391 h 10714"/>
                  <a:gd name="connsiteX208" fmla="*/ 4979 w 10000"/>
                  <a:gd name="connsiteY208" fmla="*/ 8144 h 10714"/>
                  <a:gd name="connsiteX209" fmla="*/ 5000 w 10000"/>
                  <a:gd name="connsiteY209" fmla="*/ 7887 h 10714"/>
                  <a:gd name="connsiteX210" fmla="*/ 5000 w 10000"/>
                  <a:gd name="connsiteY210" fmla="*/ 7634 h 10714"/>
                  <a:gd name="connsiteX211" fmla="*/ 5000 w 10000"/>
                  <a:gd name="connsiteY211" fmla="*/ 7384 h 10714"/>
                  <a:gd name="connsiteX212" fmla="*/ 4979 w 10000"/>
                  <a:gd name="connsiteY212" fmla="*/ 7133 h 10714"/>
                  <a:gd name="connsiteX213" fmla="*/ 4950 w 10000"/>
                  <a:gd name="connsiteY213" fmla="*/ 6892 h 10714"/>
                  <a:gd name="connsiteX214" fmla="*/ 4913 w 10000"/>
                  <a:gd name="connsiteY214" fmla="*/ 6657 h 10714"/>
                  <a:gd name="connsiteX215" fmla="*/ 4858 w 10000"/>
                  <a:gd name="connsiteY215" fmla="*/ 6430 h 10714"/>
                  <a:gd name="connsiteX216" fmla="*/ 4783 w 10000"/>
                  <a:gd name="connsiteY216" fmla="*/ 6219 h 10714"/>
                  <a:gd name="connsiteX217" fmla="*/ 4700 w 10000"/>
                  <a:gd name="connsiteY217" fmla="*/ 6019 h 10714"/>
                  <a:gd name="connsiteX218" fmla="*/ 4600 w 10000"/>
                  <a:gd name="connsiteY218" fmla="*/ 5840 h 10714"/>
                  <a:gd name="connsiteX219" fmla="*/ 4488 w 10000"/>
                  <a:gd name="connsiteY219" fmla="*/ 5682 h 10714"/>
                  <a:gd name="connsiteX220" fmla="*/ 4358 w 10000"/>
                  <a:gd name="connsiteY220" fmla="*/ 5542 h 10714"/>
                  <a:gd name="connsiteX221" fmla="*/ 4213 w 10000"/>
                  <a:gd name="connsiteY221" fmla="*/ 5429 h 10714"/>
                  <a:gd name="connsiteX222" fmla="*/ 4046 w 10000"/>
                  <a:gd name="connsiteY222" fmla="*/ 5343 h 10714"/>
                  <a:gd name="connsiteX223" fmla="*/ 3904 w 10000"/>
                  <a:gd name="connsiteY223" fmla="*/ 5292 h 10714"/>
                  <a:gd name="connsiteX224" fmla="*/ 3746 w 10000"/>
                  <a:gd name="connsiteY224" fmla="*/ 5271 h 10714"/>
                  <a:gd name="connsiteX225" fmla="*/ 3583 w 10000"/>
                  <a:gd name="connsiteY225" fmla="*/ 5271 h 10714"/>
                  <a:gd name="connsiteX226" fmla="*/ 3413 w 10000"/>
                  <a:gd name="connsiteY226" fmla="*/ 5286 h 10714"/>
                  <a:gd name="connsiteX227" fmla="*/ 3246 w 10000"/>
                  <a:gd name="connsiteY227" fmla="*/ 5310 h 10714"/>
                  <a:gd name="connsiteX228" fmla="*/ 3079 w 10000"/>
                  <a:gd name="connsiteY228" fmla="*/ 5343 h 10714"/>
                  <a:gd name="connsiteX229" fmla="*/ 2913 w 10000"/>
                  <a:gd name="connsiteY229" fmla="*/ 5369 h 10714"/>
                  <a:gd name="connsiteX230" fmla="*/ 2750 w 10000"/>
                  <a:gd name="connsiteY230" fmla="*/ 5396 h 10714"/>
                  <a:gd name="connsiteX231" fmla="*/ 2600 w 10000"/>
                  <a:gd name="connsiteY231" fmla="*/ 5411 h 10714"/>
                  <a:gd name="connsiteX232" fmla="*/ 2258 w 10000"/>
                  <a:gd name="connsiteY232" fmla="*/ 5423 h 10714"/>
                  <a:gd name="connsiteX233" fmla="*/ 1925 w 10000"/>
                  <a:gd name="connsiteY233" fmla="*/ 5411 h 10714"/>
                  <a:gd name="connsiteX234" fmla="*/ 1617 w 10000"/>
                  <a:gd name="connsiteY234" fmla="*/ 5384 h 10714"/>
                  <a:gd name="connsiteX235" fmla="*/ 1321 w 10000"/>
                  <a:gd name="connsiteY235" fmla="*/ 5346 h 10714"/>
                  <a:gd name="connsiteX236" fmla="*/ 1033 w 10000"/>
                  <a:gd name="connsiteY236" fmla="*/ 5298 h 10714"/>
                  <a:gd name="connsiteX237" fmla="*/ 758 w 10000"/>
                  <a:gd name="connsiteY237" fmla="*/ 5250 h 10714"/>
                  <a:gd name="connsiteX238" fmla="*/ 500 w 10000"/>
                  <a:gd name="connsiteY238" fmla="*/ 5197 h 10714"/>
                  <a:gd name="connsiteX239" fmla="*/ 517 w 10000"/>
                  <a:gd name="connsiteY239" fmla="*/ 5137 h 10714"/>
                  <a:gd name="connsiteX240" fmla="*/ 871 w 10000"/>
                  <a:gd name="connsiteY240" fmla="*/ 5173 h 10714"/>
                  <a:gd name="connsiteX241" fmla="*/ 1221 w 10000"/>
                  <a:gd name="connsiteY241" fmla="*/ 5197 h 10714"/>
                  <a:gd name="connsiteX242" fmla="*/ 1563 w 10000"/>
                  <a:gd name="connsiteY242" fmla="*/ 5206 h 10714"/>
                  <a:gd name="connsiteX243" fmla="*/ 1896 w 10000"/>
                  <a:gd name="connsiteY243" fmla="*/ 5197 h 10714"/>
                  <a:gd name="connsiteX244" fmla="*/ 2221 w 10000"/>
                  <a:gd name="connsiteY244" fmla="*/ 5164 h 10714"/>
                  <a:gd name="connsiteX245" fmla="*/ 2538 w 10000"/>
                  <a:gd name="connsiteY245" fmla="*/ 5113 h 10714"/>
                  <a:gd name="connsiteX246" fmla="*/ 2842 w 10000"/>
                  <a:gd name="connsiteY246" fmla="*/ 5045 h 10714"/>
                  <a:gd name="connsiteX247" fmla="*/ 3129 w 10000"/>
                  <a:gd name="connsiteY247" fmla="*/ 4946 h 10714"/>
                  <a:gd name="connsiteX248" fmla="*/ 3500 w 10000"/>
                  <a:gd name="connsiteY248" fmla="*/ 4815 h 10714"/>
                  <a:gd name="connsiteX249" fmla="*/ 2821 w 10000"/>
                  <a:gd name="connsiteY249" fmla="*/ 4389 h 10714"/>
                  <a:gd name="connsiteX250" fmla="*/ 2213 w 10000"/>
                  <a:gd name="connsiteY250" fmla="*/ 3912 h 10714"/>
                  <a:gd name="connsiteX251" fmla="*/ 1879 w 10000"/>
                  <a:gd name="connsiteY251" fmla="*/ 3939 h 10714"/>
                  <a:gd name="connsiteX252" fmla="*/ 1554 w 10000"/>
                  <a:gd name="connsiteY252" fmla="*/ 3939 h 10714"/>
                  <a:gd name="connsiteX253" fmla="*/ 1258 w 10000"/>
                  <a:gd name="connsiteY253" fmla="*/ 3912 h 10714"/>
                  <a:gd name="connsiteX254" fmla="*/ 979 w 10000"/>
                  <a:gd name="connsiteY254" fmla="*/ 3856 h 10714"/>
                  <a:gd name="connsiteX255" fmla="*/ 721 w 10000"/>
                  <a:gd name="connsiteY255" fmla="*/ 3775 h 10714"/>
                  <a:gd name="connsiteX256" fmla="*/ 496 w 10000"/>
                  <a:gd name="connsiteY256" fmla="*/ 3674 h 10714"/>
                  <a:gd name="connsiteX257" fmla="*/ 296 w 10000"/>
                  <a:gd name="connsiteY257" fmla="*/ 3549 h 10714"/>
                  <a:gd name="connsiteX258" fmla="*/ 129 w 10000"/>
                  <a:gd name="connsiteY258" fmla="*/ 3403 h 10714"/>
                  <a:gd name="connsiteX259" fmla="*/ 0 w 10000"/>
                  <a:gd name="connsiteY259" fmla="*/ 3245 h 10714"/>
                  <a:gd name="connsiteX260" fmla="*/ 17 w 10000"/>
                  <a:gd name="connsiteY260" fmla="*/ 3218 h 10714"/>
                  <a:gd name="connsiteX261" fmla="*/ 71 w 10000"/>
                  <a:gd name="connsiteY261" fmla="*/ 3245 h 10714"/>
                  <a:gd name="connsiteX262" fmla="*/ 138 w 10000"/>
                  <a:gd name="connsiteY262" fmla="*/ 3349 h 10714"/>
                  <a:gd name="connsiteX263" fmla="*/ 246 w 10000"/>
                  <a:gd name="connsiteY263" fmla="*/ 3439 h 10714"/>
                  <a:gd name="connsiteX264" fmla="*/ 379 w 10000"/>
                  <a:gd name="connsiteY264" fmla="*/ 3528 h 10714"/>
                  <a:gd name="connsiteX265" fmla="*/ 538 w 10000"/>
                  <a:gd name="connsiteY265" fmla="*/ 3597 h 10714"/>
                  <a:gd name="connsiteX266" fmla="*/ 721 w 10000"/>
                  <a:gd name="connsiteY266" fmla="*/ 3656 h 10714"/>
                  <a:gd name="connsiteX267" fmla="*/ 913 w 10000"/>
                  <a:gd name="connsiteY267" fmla="*/ 3701 h 10714"/>
                  <a:gd name="connsiteX268" fmla="*/ 1117 w 10000"/>
                  <a:gd name="connsiteY268" fmla="*/ 3728 h 10714"/>
                  <a:gd name="connsiteX269" fmla="*/ 1329 w 10000"/>
                  <a:gd name="connsiteY269" fmla="*/ 3737 h 10714"/>
                  <a:gd name="connsiteX270" fmla="*/ 1533 w 10000"/>
                  <a:gd name="connsiteY270" fmla="*/ 3734 h 10714"/>
                  <a:gd name="connsiteX271" fmla="*/ 1646 w 10000"/>
                  <a:gd name="connsiteY271" fmla="*/ 3722 h 10714"/>
                  <a:gd name="connsiteX272" fmla="*/ 1746 w 10000"/>
                  <a:gd name="connsiteY272" fmla="*/ 3722 h 10714"/>
                  <a:gd name="connsiteX273" fmla="*/ 1833 w 10000"/>
                  <a:gd name="connsiteY273" fmla="*/ 3710 h 10714"/>
                  <a:gd name="connsiteX274" fmla="*/ 1917 w 10000"/>
                  <a:gd name="connsiteY274" fmla="*/ 3695 h 10714"/>
                  <a:gd name="connsiteX275" fmla="*/ 1988 w 10000"/>
                  <a:gd name="connsiteY275" fmla="*/ 3662 h 10714"/>
                  <a:gd name="connsiteX276" fmla="*/ 1788 w 10000"/>
                  <a:gd name="connsiteY276" fmla="*/ 3391 h 10714"/>
                  <a:gd name="connsiteX277" fmla="*/ 1617 w 10000"/>
                  <a:gd name="connsiteY277" fmla="*/ 3126 h 10714"/>
                  <a:gd name="connsiteX278" fmla="*/ 1454 w 10000"/>
                  <a:gd name="connsiteY278" fmla="*/ 2849 h 10714"/>
                  <a:gd name="connsiteX279" fmla="*/ 1313 w 10000"/>
                  <a:gd name="connsiteY279" fmla="*/ 2563 h 10714"/>
                  <a:gd name="connsiteX280" fmla="*/ 1175 w 10000"/>
                  <a:gd name="connsiteY280" fmla="*/ 2253 h 10714"/>
                  <a:gd name="connsiteX281" fmla="*/ 1046 w 10000"/>
                  <a:gd name="connsiteY281" fmla="*/ 1919 h 10714"/>
                  <a:gd name="connsiteX282" fmla="*/ 1033 w 10000"/>
                  <a:gd name="connsiteY282" fmla="*/ 1859 h 10714"/>
                  <a:gd name="connsiteX283" fmla="*/ 1000 w 10000"/>
                  <a:gd name="connsiteY283" fmla="*/ 1776 h 10714"/>
                  <a:gd name="connsiteX284" fmla="*/ 979 w 10000"/>
                  <a:gd name="connsiteY284" fmla="*/ 1684 h 10714"/>
                  <a:gd name="connsiteX285" fmla="*/ 950 w 10000"/>
                  <a:gd name="connsiteY285" fmla="*/ 1591 h 10714"/>
                  <a:gd name="connsiteX286" fmla="*/ 925 w 10000"/>
                  <a:gd name="connsiteY286" fmla="*/ 1490 h 10714"/>
                  <a:gd name="connsiteX287" fmla="*/ 917 w 10000"/>
                  <a:gd name="connsiteY287" fmla="*/ 1397 h 10714"/>
                  <a:gd name="connsiteX288" fmla="*/ 917 w 10000"/>
                  <a:gd name="connsiteY288" fmla="*/ 1311 h 10714"/>
                  <a:gd name="connsiteX289" fmla="*/ 933 w 10000"/>
                  <a:gd name="connsiteY289" fmla="*/ 1234 h 10714"/>
                  <a:gd name="connsiteX290" fmla="*/ 963 w 10000"/>
                  <a:gd name="connsiteY290" fmla="*/ 1180 h 10714"/>
                  <a:gd name="connsiteX291" fmla="*/ 1000 w 10000"/>
                  <a:gd name="connsiteY291" fmla="*/ 1192 h 10714"/>
                  <a:gd name="connsiteX292" fmla="*/ 1033 w 10000"/>
                  <a:gd name="connsiteY292" fmla="*/ 1496 h 10714"/>
                  <a:gd name="connsiteX293" fmla="*/ 1108 w 10000"/>
                  <a:gd name="connsiteY293" fmla="*/ 1800 h 10714"/>
                  <a:gd name="connsiteX294" fmla="*/ 1221 w 10000"/>
                  <a:gd name="connsiteY294" fmla="*/ 2098 h 10714"/>
                  <a:gd name="connsiteX295" fmla="*/ 1358 w 10000"/>
                  <a:gd name="connsiteY295" fmla="*/ 2372 h 10714"/>
                  <a:gd name="connsiteX296" fmla="*/ 1508 w 10000"/>
                  <a:gd name="connsiteY296" fmla="*/ 2628 h 10714"/>
                  <a:gd name="connsiteX297" fmla="*/ 1646 w 10000"/>
                  <a:gd name="connsiteY297" fmla="*/ 2795 h 10714"/>
                  <a:gd name="connsiteX298" fmla="*/ 1629 w 10000"/>
                  <a:gd name="connsiteY298" fmla="*/ 2801 h 10714"/>
                  <a:gd name="connsiteX299" fmla="*/ 1629 w 10000"/>
                  <a:gd name="connsiteY299" fmla="*/ 2807 h 10714"/>
                  <a:gd name="connsiteX300" fmla="*/ 1638 w 10000"/>
                  <a:gd name="connsiteY300" fmla="*/ 2813 h 10714"/>
                  <a:gd name="connsiteX301" fmla="*/ 1646 w 10000"/>
                  <a:gd name="connsiteY301" fmla="*/ 2816 h 10714"/>
                  <a:gd name="connsiteX302" fmla="*/ 1663 w 10000"/>
                  <a:gd name="connsiteY302" fmla="*/ 2822 h 10714"/>
                  <a:gd name="connsiteX303" fmla="*/ 1667 w 10000"/>
                  <a:gd name="connsiteY303" fmla="*/ 2834 h 10714"/>
                  <a:gd name="connsiteX304" fmla="*/ 1675 w 10000"/>
                  <a:gd name="connsiteY304" fmla="*/ 2840 h 10714"/>
                  <a:gd name="connsiteX305" fmla="*/ 1683 w 10000"/>
                  <a:gd name="connsiteY305" fmla="*/ 2849 h 10714"/>
                  <a:gd name="connsiteX306" fmla="*/ 1683 w 10000"/>
                  <a:gd name="connsiteY306" fmla="*/ 2843 h 10714"/>
                  <a:gd name="connsiteX307" fmla="*/ 1675 w 10000"/>
                  <a:gd name="connsiteY307" fmla="*/ 2840 h 10714"/>
                  <a:gd name="connsiteX308" fmla="*/ 1675 w 10000"/>
                  <a:gd name="connsiteY308" fmla="*/ 2840 h 10714"/>
                  <a:gd name="connsiteX309" fmla="*/ 1646 w 10000"/>
                  <a:gd name="connsiteY309" fmla="*/ 2795 h 10714"/>
                  <a:gd name="connsiteX310" fmla="*/ 1746 w 10000"/>
                  <a:gd name="connsiteY310" fmla="*/ 2741 h 10714"/>
                  <a:gd name="connsiteX311" fmla="*/ 1842 w 10000"/>
                  <a:gd name="connsiteY311" fmla="*/ 2649 h 10714"/>
                  <a:gd name="connsiteX312" fmla="*/ 1933 w 10000"/>
                  <a:gd name="connsiteY312" fmla="*/ 2542 h 10714"/>
                  <a:gd name="connsiteX313" fmla="*/ 2017 w 10000"/>
                  <a:gd name="connsiteY313" fmla="*/ 2411 h 10714"/>
                  <a:gd name="connsiteX314" fmla="*/ 2092 w 10000"/>
                  <a:gd name="connsiteY314" fmla="*/ 2265 h 10714"/>
                  <a:gd name="connsiteX315" fmla="*/ 2163 w 10000"/>
                  <a:gd name="connsiteY315" fmla="*/ 2113 h 10714"/>
                  <a:gd name="connsiteX316" fmla="*/ 2221 w 10000"/>
                  <a:gd name="connsiteY316" fmla="*/ 1955 h 10714"/>
                  <a:gd name="connsiteX317" fmla="*/ 2275 w 10000"/>
                  <a:gd name="connsiteY317" fmla="*/ 1803 h 10714"/>
                  <a:gd name="connsiteX318" fmla="*/ 2321 w 10000"/>
                  <a:gd name="connsiteY318" fmla="*/ 1657 h 10714"/>
                  <a:gd name="connsiteX319" fmla="*/ 2329 w 10000"/>
                  <a:gd name="connsiteY319" fmla="*/ 1853 h 10714"/>
                  <a:gd name="connsiteX320" fmla="*/ 2321 w 10000"/>
                  <a:gd name="connsiteY320" fmla="*/ 2032 h 10714"/>
                  <a:gd name="connsiteX321" fmla="*/ 2283 w 10000"/>
                  <a:gd name="connsiteY321" fmla="*/ 2199 h 10714"/>
                  <a:gd name="connsiteX322" fmla="*/ 2229 w 10000"/>
                  <a:gd name="connsiteY322" fmla="*/ 2366 h 10714"/>
                  <a:gd name="connsiteX323" fmla="*/ 2154 w 10000"/>
                  <a:gd name="connsiteY323" fmla="*/ 2524 h 10714"/>
                  <a:gd name="connsiteX324" fmla="*/ 2046 w 10000"/>
                  <a:gd name="connsiteY324" fmla="*/ 2682 h 10714"/>
                  <a:gd name="connsiteX325" fmla="*/ 1796 w 10000"/>
                  <a:gd name="connsiteY325" fmla="*/ 3027 h 10714"/>
                  <a:gd name="connsiteX326" fmla="*/ 2054 w 10000"/>
                  <a:gd name="connsiteY326" fmla="*/ 3305 h 10714"/>
                  <a:gd name="connsiteX327" fmla="*/ 2333 w 10000"/>
                  <a:gd name="connsiteY327" fmla="*/ 3564 h 10714"/>
                  <a:gd name="connsiteX328" fmla="*/ 2638 w 10000"/>
                  <a:gd name="connsiteY328" fmla="*/ 3808 h 10714"/>
                  <a:gd name="connsiteX329" fmla="*/ 2963 w 10000"/>
                  <a:gd name="connsiteY329" fmla="*/ 4032 h 10714"/>
                  <a:gd name="connsiteX330" fmla="*/ 4129 w 10000"/>
                  <a:gd name="connsiteY330" fmla="*/ 4610 h 10714"/>
                  <a:gd name="connsiteX331" fmla="*/ 4167 w 10000"/>
                  <a:gd name="connsiteY331" fmla="*/ 4589 h 10714"/>
                  <a:gd name="connsiteX332" fmla="*/ 4071 w 10000"/>
                  <a:gd name="connsiteY332" fmla="*/ 4333 h 10714"/>
                  <a:gd name="connsiteX333" fmla="*/ 3996 w 10000"/>
                  <a:gd name="connsiteY333" fmla="*/ 4058 h 10714"/>
                  <a:gd name="connsiteX334" fmla="*/ 3933 w 10000"/>
                  <a:gd name="connsiteY334" fmla="*/ 3760 h 10714"/>
                  <a:gd name="connsiteX335" fmla="*/ 3904 w 10000"/>
                  <a:gd name="connsiteY335" fmla="*/ 3456 h 10714"/>
                  <a:gd name="connsiteX336" fmla="*/ 3879 w 10000"/>
                  <a:gd name="connsiteY336" fmla="*/ 3138 h 10714"/>
                  <a:gd name="connsiteX337" fmla="*/ 3879 w 10000"/>
                  <a:gd name="connsiteY337" fmla="*/ 2813 h 10714"/>
                  <a:gd name="connsiteX338" fmla="*/ 3896 w 10000"/>
                  <a:gd name="connsiteY338" fmla="*/ 2485 h 10714"/>
                  <a:gd name="connsiteX339" fmla="*/ 3933 w 10000"/>
                  <a:gd name="connsiteY339" fmla="*/ 2160 h 10714"/>
                  <a:gd name="connsiteX340" fmla="*/ 3988 w 10000"/>
                  <a:gd name="connsiteY340" fmla="*/ 1836 h 10714"/>
                  <a:gd name="connsiteX341" fmla="*/ 4046 w 10000"/>
                  <a:gd name="connsiteY341" fmla="*/ 1523 h 10714"/>
                  <a:gd name="connsiteX342" fmla="*/ 4129 w 10000"/>
                  <a:gd name="connsiteY342" fmla="*/ 1219 h 10714"/>
                  <a:gd name="connsiteX343" fmla="*/ 4229 w 10000"/>
                  <a:gd name="connsiteY343" fmla="*/ 933 h 10714"/>
                  <a:gd name="connsiteX344" fmla="*/ 4333 w 10000"/>
                  <a:gd name="connsiteY344" fmla="*/ 662 h 10714"/>
                  <a:gd name="connsiteX345" fmla="*/ 4454 w 10000"/>
                  <a:gd name="connsiteY345" fmla="*/ 417 h 10714"/>
                  <a:gd name="connsiteX346" fmla="*/ 4583 w 10000"/>
                  <a:gd name="connsiteY346" fmla="*/ 194 h 10714"/>
                  <a:gd name="connsiteX347" fmla="*/ 4738 w 10000"/>
                  <a:gd name="connsiteY347" fmla="*/ 0 h 10714"/>
                  <a:gd name="connsiteX0" fmla="*/ 4738 w 10000"/>
                  <a:gd name="connsiteY0" fmla="*/ 0 h 10714"/>
                  <a:gd name="connsiteX1" fmla="*/ 4721 w 10000"/>
                  <a:gd name="connsiteY1" fmla="*/ 48 h 10714"/>
                  <a:gd name="connsiteX2" fmla="*/ 4713 w 10000"/>
                  <a:gd name="connsiteY2" fmla="*/ 80 h 10714"/>
                  <a:gd name="connsiteX3" fmla="*/ 4704 w 10000"/>
                  <a:gd name="connsiteY3" fmla="*/ 101 h 10714"/>
                  <a:gd name="connsiteX4" fmla="*/ 4704 w 10000"/>
                  <a:gd name="connsiteY4" fmla="*/ 113 h 10714"/>
                  <a:gd name="connsiteX5" fmla="*/ 4713 w 10000"/>
                  <a:gd name="connsiteY5" fmla="*/ 119 h 10714"/>
                  <a:gd name="connsiteX6" fmla="*/ 4713 w 10000"/>
                  <a:gd name="connsiteY6" fmla="*/ 125 h 10714"/>
                  <a:gd name="connsiteX7" fmla="*/ 4721 w 10000"/>
                  <a:gd name="connsiteY7" fmla="*/ 125 h 10714"/>
                  <a:gd name="connsiteX8" fmla="*/ 4721 w 10000"/>
                  <a:gd name="connsiteY8" fmla="*/ 125 h 10714"/>
                  <a:gd name="connsiteX9" fmla="*/ 4721 w 10000"/>
                  <a:gd name="connsiteY9" fmla="*/ 134 h 10714"/>
                  <a:gd name="connsiteX10" fmla="*/ 4713 w 10000"/>
                  <a:gd name="connsiteY10" fmla="*/ 152 h 10714"/>
                  <a:gd name="connsiteX11" fmla="*/ 4704 w 10000"/>
                  <a:gd name="connsiteY11" fmla="*/ 179 h 10714"/>
                  <a:gd name="connsiteX12" fmla="*/ 4692 w 10000"/>
                  <a:gd name="connsiteY12" fmla="*/ 221 h 10714"/>
                  <a:gd name="connsiteX13" fmla="*/ 4667 w 10000"/>
                  <a:gd name="connsiteY13" fmla="*/ 280 h 10714"/>
                  <a:gd name="connsiteX14" fmla="*/ 4629 w 10000"/>
                  <a:gd name="connsiteY14" fmla="*/ 364 h 10714"/>
                  <a:gd name="connsiteX15" fmla="*/ 4592 w 10000"/>
                  <a:gd name="connsiteY15" fmla="*/ 465 h 10714"/>
                  <a:gd name="connsiteX16" fmla="*/ 4533 w 10000"/>
                  <a:gd name="connsiteY16" fmla="*/ 596 h 10714"/>
                  <a:gd name="connsiteX17" fmla="*/ 4463 w 10000"/>
                  <a:gd name="connsiteY17" fmla="*/ 754 h 10714"/>
                  <a:gd name="connsiteX18" fmla="*/ 4379 w 10000"/>
                  <a:gd name="connsiteY18" fmla="*/ 1001 h 10714"/>
                  <a:gd name="connsiteX19" fmla="*/ 4321 w 10000"/>
                  <a:gd name="connsiteY19" fmla="*/ 1266 h 10714"/>
                  <a:gd name="connsiteX20" fmla="*/ 4275 w 10000"/>
                  <a:gd name="connsiteY20" fmla="*/ 1538 h 10714"/>
                  <a:gd name="connsiteX21" fmla="*/ 4213 w 10000"/>
                  <a:gd name="connsiteY21" fmla="*/ 1827 h 10714"/>
                  <a:gd name="connsiteX22" fmla="*/ 4204 w 10000"/>
                  <a:gd name="connsiteY22" fmla="*/ 1889 h 10714"/>
                  <a:gd name="connsiteX23" fmla="*/ 4192 w 10000"/>
                  <a:gd name="connsiteY23" fmla="*/ 1982 h 10714"/>
                  <a:gd name="connsiteX24" fmla="*/ 4183 w 10000"/>
                  <a:gd name="connsiteY24" fmla="*/ 2080 h 10714"/>
                  <a:gd name="connsiteX25" fmla="*/ 4175 w 10000"/>
                  <a:gd name="connsiteY25" fmla="*/ 2187 h 10714"/>
                  <a:gd name="connsiteX26" fmla="*/ 4175 w 10000"/>
                  <a:gd name="connsiteY26" fmla="*/ 2297 h 10714"/>
                  <a:gd name="connsiteX27" fmla="*/ 4192 w 10000"/>
                  <a:gd name="connsiteY27" fmla="*/ 2396 h 10714"/>
                  <a:gd name="connsiteX28" fmla="*/ 4213 w 10000"/>
                  <a:gd name="connsiteY28" fmla="*/ 2482 h 10714"/>
                  <a:gd name="connsiteX29" fmla="*/ 4250 w 10000"/>
                  <a:gd name="connsiteY29" fmla="*/ 2542 h 10714"/>
                  <a:gd name="connsiteX30" fmla="*/ 4450 w 10000"/>
                  <a:gd name="connsiteY30" fmla="*/ 2530 h 10714"/>
                  <a:gd name="connsiteX31" fmla="*/ 4646 w 10000"/>
                  <a:gd name="connsiteY31" fmla="*/ 2482 h 10714"/>
                  <a:gd name="connsiteX32" fmla="*/ 4833 w 10000"/>
                  <a:gd name="connsiteY32" fmla="*/ 2405 h 10714"/>
                  <a:gd name="connsiteX33" fmla="*/ 5025 w 10000"/>
                  <a:gd name="connsiteY33" fmla="*/ 2297 h 10714"/>
                  <a:gd name="connsiteX34" fmla="*/ 5200 w 10000"/>
                  <a:gd name="connsiteY34" fmla="*/ 2172 h 10714"/>
                  <a:gd name="connsiteX35" fmla="*/ 5371 w 10000"/>
                  <a:gd name="connsiteY35" fmla="*/ 2020 h 10714"/>
                  <a:gd name="connsiteX36" fmla="*/ 5533 w 10000"/>
                  <a:gd name="connsiteY36" fmla="*/ 1859 h 10714"/>
                  <a:gd name="connsiteX37" fmla="*/ 5683 w 10000"/>
                  <a:gd name="connsiteY37" fmla="*/ 1690 h 10714"/>
                  <a:gd name="connsiteX38" fmla="*/ 5829 w 10000"/>
                  <a:gd name="connsiteY38" fmla="*/ 1511 h 10714"/>
                  <a:gd name="connsiteX39" fmla="*/ 5954 w 10000"/>
                  <a:gd name="connsiteY39" fmla="*/ 1326 h 10714"/>
                  <a:gd name="connsiteX40" fmla="*/ 6071 w 10000"/>
                  <a:gd name="connsiteY40" fmla="*/ 1147 h 10714"/>
                  <a:gd name="connsiteX41" fmla="*/ 6167 w 10000"/>
                  <a:gd name="connsiteY41" fmla="*/ 974 h 10714"/>
                  <a:gd name="connsiteX42" fmla="*/ 6213 w 10000"/>
                  <a:gd name="connsiteY42" fmla="*/ 974 h 10714"/>
                  <a:gd name="connsiteX43" fmla="*/ 6213 w 10000"/>
                  <a:gd name="connsiteY43" fmla="*/ 992 h 10714"/>
                  <a:gd name="connsiteX44" fmla="*/ 6138 w 10000"/>
                  <a:gd name="connsiteY44" fmla="*/ 1165 h 10714"/>
                  <a:gd name="connsiteX45" fmla="*/ 6054 w 10000"/>
                  <a:gd name="connsiteY45" fmla="*/ 1344 h 10714"/>
                  <a:gd name="connsiteX46" fmla="*/ 5963 w 10000"/>
                  <a:gd name="connsiteY46" fmla="*/ 1517 h 10714"/>
                  <a:gd name="connsiteX47" fmla="*/ 5871 w 10000"/>
                  <a:gd name="connsiteY47" fmla="*/ 1684 h 10714"/>
                  <a:gd name="connsiteX48" fmla="*/ 5775 w 10000"/>
                  <a:gd name="connsiteY48" fmla="*/ 1847 h 10714"/>
                  <a:gd name="connsiteX49" fmla="*/ 5667 w 10000"/>
                  <a:gd name="connsiteY49" fmla="*/ 1999 h 10714"/>
                  <a:gd name="connsiteX50" fmla="*/ 5554 w 10000"/>
                  <a:gd name="connsiteY50" fmla="*/ 2145 h 10714"/>
                  <a:gd name="connsiteX51" fmla="*/ 5417 w 10000"/>
                  <a:gd name="connsiteY51" fmla="*/ 2279 h 10714"/>
                  <a:gd name="connsiteX52" fmla="*/ 5275 w 10000"/>
                  <a:gd name="connsiteY52" fmla="*/ 2411 h 10714"/>
                  <a:gd name="connsiteX53" fmla="*/ 5108 w 10000"/>
                  <a:gd name="connsiteY53" fmla="*/ 2518 h 10714"/>
                  <a:gd name="connsiteX54" fmla="*/ 4917 w 10000"/>
                  <a:gd name="connsiteY54" fmla="*/ 2616 h 10714"/>
                  <a:gd name="connsiteX55" fmla="*/ 4704 w 10000"/>
                  <a:gd name="connsiteY55" fmla="*/ 2703 h 10714"/>
                  <a:gd name="connsiteX56" fmla="*/ 4479 w 10000"/>
                  <a:gd name="connsiteY56" fmla="*/ 2768 h 10714"/>
                  <a:gd name="connsiteX57" fmla="*/ 4213 w 10000"/>
                  <a:gd name="connsiteY57" fmla="*/ 2813 h 10714"/>
                  <a:gd name="connsiteX58" fmla="*/ 4221 w 10000"/>
                  <a:gd name="connsiteY58" fmla="*/ 3126 h 10714"/>
                  <a:gd name="connsiteX59" fmla="*/ 4258 w 10000"/>
                  <a:gd name="connsiteY59" fmla="*/ 3424 h 10714"/>
                  <a:gd name="connsiteX60" fmla="*/ 4321 w 10000"/>
                  <a:gd name="connsiteY60" fmla="*/ 3707 h 10714"/>
                  <a:gd name="connsiteX61" fmla="*/ 4404 w 10000"/>
                  <a:gd name="connsiteY61" fmla="*/ 3975 h 10714"/>
                  <a:gd name="connsiteX62" fmla="*/ 4508 w 10000"/>
                  <a:gd name="connsiteY62" fmla="*/ 4231 h 10714"/>
                  <a:gd name="connsiteX63" fmla="*/ 4621 w 10000"/>
                  <a:gd name="connsiteY63" fmla="*/ 4476 h 10714"/>
                  <a:gd name="connsiteX64" fmla="*/ 4750 w 10000"/>
                  <a:gd name="connsiteY64" fmla="*/ 4708 h 10714"/>
                  <a:gd name="connsiteX65" fmla="*/ 4879 w 10000"/>
                  <a:gd name="connsiteY65" fmla="*/ 4934 h 10714"/>
                  <a:gd name="connsiteX66" fmla="*/ 4917 w 10000"/>
                  <a:gd name="connsiteY66" fmla="*/ 4988 h 10714"/>
                  <a:gd name="connsiteX67" fmla="*/ 4950 w 10000"/>
                  <a:gd name="connsiteY67" fmla="*/ 5054 h 10714"/>
                  <a:gd name="connsiteX68" fmla="*/ 4996 w 10000"/>
                  <a:gd name="connsiteY68" fmla="*/ 5125 h 10714"/>
                  <a:gd name="connsiteX69" fmla="*/ 5038 w 10000"/>
                  <a:gd name="connsiteY69" fmla="*/ 5200 h 10714"/>
                  <a:gd name="connsiteX70" fmla="*/ 5092 w 10000"/>
                  <a:gd name="connsiteY70" fmla="*/ 5271 h 10714"/>
                  <a:gd name="connsiteX71" fmla="*/ 5154 w 10000"/>
                  <a:gd name="connsiteY71" fmla="*/ 5331 h 10714"/>
                  <a:gd name="connsiteX72" fmla="*/ 5229 w 10000"/>
                  <a:gd name="connsiteY72" fmla="*/ 5384 h 10714"/>
                  <a:gd name="connsiteX73" fmla="*/ 5313 w 10000"/>
                  <a:gd name="connsiteY73" fmla="*/ 5423 h 10714"/>
                  <a:gd name="connsiteX74" fmla="*/ 5413 w 10000"/>
                  <a:gd name="connsiteY74" fmla="*/ 5438 h 10714"/>
                  <a:gd name="connsiteX75" fmla="*/ 5517 w 10000"/>
                  <a:gd name="connsiteY75" fmla="*/ 5435 h 10714"/>
                  <a:gd name="connsiteX76" fmla="*/ 5704 w 10000"/>
                  <a:gd name="connsiteY76" fmla="*/ 5390 h 10714"/>
                  <a:gd name="connsiteX77" fmla="*/ 5871 w 10000"/>
                  <a:gd name="connsiteY77" fmla="*/ 5316 h 10714"/>
                  <a:gd name="connsiteX78" fmla="*/ 6033 w 10000"/>
                  <a:gd name="connsiteY78" fmla="*/ 5223 h 10714"/>
                  <a:gd name="connsiteX79" fmla="*/ 6167 w 10000"/>
                  <a:gd name="connsiteY79" fmla="*/ 5113 h 10714"/>
                  <a:gd name="connsiteX80" fmla="*/ 6296 w 10000"/>
                  <a:gd name="connsiteY80" fmla="*/ 4994 h 10714"/>
                  <a:gd name="connsiteX81" fmla="*/ 6417 w 10000"/>
                  <a:gd name="connsiteY81" fmla="*/ 4869 h 10714"/>
                  <a:gd name="connsiteX82" fmla="*/ 6525 w 10000"/>
                  <a:gd name="connsiteY82" fmla="*/ 4750 h 10714"/>
                  <a:gd name="connsiteX83" fmla="*/ 6617 w 10000"/>
                  <a:gd name="connsiteY83" fmla="*/ 4636 h 10714"/>
                  <a:gd name="connsiteX84" fmla="*/ 6821 w 10000"/>
                  <a:gd name="connsiteY84" fmla="*/ 4377 h 10714"/>
                  <a:gd name="connsiteX85" fmla="*/ 7017 w 10000"/>
                  <a:gd name="connsiteY85" fmla="*/ 4085 h 10714"/>
                  <a:gd name="connsiteX86" fmla="*/ 7213 w 10000"/>
                  <a:gd name="connsiteY86" fmla="*/ 3766 h 10714"/>
                  <a:gd name="connsiteX87" fmla="*/ 7396 w 10000"/>
                  <a:gd name="connsiteY87" fmla="*/ 3418 h 10714"/>
                  <a:gd name="connsiteX88" fmla="*/ 7563 w 10000"/>
                  <a:gd name="connsiteY88" fmla="*/ 3051 h 10714"/>
                  <a:gd name="connsiteX89" fmla="*/ 7713 w 10000"/>
                  <a:gd name="connsiteY89" fmla="*/ 2661 h 10714"/>
                  <a:gd name="connsiteX90" fmla="*/ 7850 w 10000"/>
                  <a:gd name="connsiteY90" fmla="*/ 2253 h 10714"/>
                  <a:gd name="connsiteX91" fmla="*/ 7950 w 10000"/>
                  <a:gd name="connsiteY91" fmla="*/ 1830 h 10714"/>
                  <a:gd name="connsiteX92" fmla="*/ 8025 w 10000"/>
                  <a:gd name="connsiteY92" fmla="*/ 1397 h 10714"/>
                  <a:gd name="connsiteX93" fmla="*/ 8071 w 10000"/>
                  <a:gd name="connsiteY93" fmla="*/ 954 h 10714"/>
                  <a:gd name="connsiteX94" fmla="*/ 8108 w 10000"/>
                  <a:gd name="connsiteY94" fmla="*/ 974 h 10714"/>
                  <a:gd name="connsiteX95" fmla="*/ 8138 w 10000"/>
                  <a:gd name="connsiteY95" fmla="*/ 1025 h 10714"/>
                  <a:gd name="connsiteX96" fmla="*/ 8163 w 10000"/>
                  <a:gd name="connsiteY96" fmla="*/ 1100 h 10714"/>
                  <a:gd name="connsiteX97" fmla="*/ 8175 w 10000"/>
                  <a:gd name="connsiteY97" fmla="*/ 1198 h 10714"/>
                  <a:gd name="connsiteX98" fmla="*/ 8183 w 10000"/>
                  <a:gd name="connsiteY98" fmla="*/ 1311 h 10714"/>
                  <a:gd name="connsiteX99" fmla="*/ 8183 w 10000"/>
                  <a:gd name="connsiteY99" fmla="*/ 1442 h 10714"/>
                  <a:gd name="connsiteX100" fmla="*/ 8183 w 10000"/>
                  <a:gd name="connsiteY100" fmla="*/ 1582 h 10714"/>
                  <a:gd name="connsiteX101" fmla="*/ 8175 w 10000"/>
                  <a:gd name="connsiteY101" fmla="*/ 1734 h 10714"/>
                  <a:gd name="connsiteX102" fmla="*/ 8163 w 10000"/>
                  <a:gd name="connsiteY102" fmla="*/ 1889 h 10714"/>
                  <a:gd name="connsiteX103" fmla="*/ 8146 w 10000"/>
                  <a:gd name="connsiteY103" fmla="*/ 2047 h 10714"/>
                  <a:gd name="connsiteX104" fmla="*/ 8121 w 10000"/>
                  <a:gd name="connsiteY104" fmla="*/ 2205 h 10714"/>
                  <a:gd name="connsiteX105" fmla="*/ 8108 w 10000"/>
                  <a:gd name="connsiteY105" fmla="*/ 2357 h 10714"/>
                  <a:gd name="connsiteX106" fmla="*/ 8083 w 10000"/>
                  <a:gd name="connsiteY106" fmla="*/ 2497 h 10714"/>
                  <a:gd name="connsiteX107" fmla="*/ 8063 w 10000"/>
                  <a:gd name="connsiteY107" fmla="*/ 2628 h 10714"/>
                  <a:gd name="connsiteX108" fmla="*/ 8038 w 10000"/>
                  <a:gd name="connsiteY108" fmla="*/ 2741 h 10714"/>
                  <a:gd name="connsiteX109" fmla="*/ 8017 w 10000"/>
                  <a:gd name="connsiteY109" fmla="*/ 2834 h 10714"/>
                  <a:gd name="connsiteX110" fmla="*/ 8000 w 10000"/>
                  <a:gd name="connsiteY110" fmla="*/ 2908 h 10714"/>
                  <a:gd name="connsiteX111" fmla="*/ 7700 w 10000"/>
                  <a:gd name="connsiteY111" fmla="*/ 3754 h 10714"/>
                  <a:gd name="connsiteX112" fmla="*/ 7942 w 10000"/>
                  <a:gd name="connsiteY112" fmla="*/ 3737 h 10714"/>
                  <a:gd name="connsiteX113" fmla="*/ 8167 w 10000"/>
                  <a:gd name="connsiteY113" fmla="*/ 3695 h 10714"/>
                  <a:gd name="connsiteX114" fmla="*/ 8379 w 10000"/>
                  <a:gd name="connsiteY114" fmla="*/ 3635 h 10714"/>
                  <a:gd name="connsiteX115" fmla="*/ 8583 w 10000"/>
                  <a:gd name="connsiteY115" fmla="*/ 3558 h 10714"/>
                  <a:gd name="connsiteX116" fmla="*/ 8767 w 10000"/>
                  <a:gd name="connsiteY116" fmla="*/ 3471 h 10714"/>
                  <a:gd name="connsiteX117" fmla="*/ 8933 w 10000"/>
                  <a:gd name="connsiteY117" fmla="*/ 3376 h 10714"/>
                  <a:gd name="connsiteX118" fmla="*/ 9092 w 10000"/>
                  <a:gd name="connsiteY118" fmla="*/ 3278 h 10714"/>
                  <a:gd name="connsiteX119" fmla="*/ 9238 w 10000"/>
                  <a:gd name="connsiteY119" fmla="*/ 3185 h 10714"/>
                  <a:gd name="connsiteX120" fmla="*/ 9250 w 10000"/>
                  <a:gd name="connsiteY120" fmla="*/ 3230 h 10714"/>
                  <a:gd name="connsiteX121" fmla="*/ 9117 w 10000"/>
                  <a:gd name="connsiteY121" fmla="*/ 3376 h 10714"/>
                  <a:gd name="connsiteX122" fmla="*/ 8954 w 10000"/>
                  <a:gd name="connsiteY122" fmla="*/ 3516 h 10714"/>
                  <a:gd name="connsiteX123" fmla="*/ 8758 w 10000"/>
                  <a:gd name="connsiteY123" fmla="*/ 3641 h 10714"/>
                  <a:gd name="connsiteX124" fmla="*/ 8538 w 10000"/>
                  <a:gd name="connsiteY124" fmla="*/ 3754 h 10714"/>
                  <a:gd name="connsiteX125" fmla="*/ 8304 w 10000"/>
                  <a:gd name="connsiteY125" fmla="*/ 3856 h 10714"/>
                  <a:gd name="connsiteX126" fmla="*/ 8054 w 10000"/>
                  <a:gd name="connsiteY126" fmla="*/ 3945 h 10714"/>
                  <a:gd name="connsiteX127" fmla="*/ 7796 w 10000"/>
                  <a:gd name="connsiteY127" fmla="*/ 4014 h 10714"/>
                  <a:gd name="connsiteX128" fmla="*/ 7533 w 10000"/>
                  <a:gd name="connsiteY128" fmla="*/ 4064 h 10714"/>
                  <a:gd name="connsiteX129" fmla="*/ 7479 w 10000"/>
                  <a:gd name="connsiteY129" fmla="*/ 4184 h 10714"/>
                  <a:gd name="connsiteX130" fmla="*/ 7404 w 10000"/>
                  <a:gd name="connsiteY130" fmla="*/ 4324 h 10714"/>
                  <a:gd name="connsiteX131" fmla="*/ 7321 w 10000"/>
                  <a:gd name="connsiteY131" fmla="*/ 4470 h 10714"/>
                  <a:gd name="connsiteX132" fmla="*/ 7213 w 10000"/>
                  <a:gd name="connsiteY132" fmla="*/ 4628 h 10714"/>
                  <a:gd name="connsiteX133" fmla="*/ 7100 w 10000"/>
                  <a:gd name="connsiteY133" fmla="*/ 4794 h 10714"/>
                  <a:gd name="connsiteX134" fmla="*/ 6979 w 10000"/>
                  <a:gd name="connsiteY134" fmla="*/ 4958 h 10714"/>
                  <a:gd name="connsiteX135" fmla="*/ 6850 w 10000"/>
                  <a:gd name="connsiteY135" fmla="*/ 5113 h 10714"/>
                  <a:gd name="connsiteX136" fmla="*/ 6721 w 10000"/>
                  <a:gd name="connsiteY136" fmla="*/ 5265 h 10714"/>
                  <a:gd name="connsiteX137" fmla="*/ 6600 w 10000"/>
                  <a:gd name="connsiteY137" fmla="*/ 5405 h 10714"/>
                  <a:gd name="connsiteX138" fmla="*/ 6471 w 10000"/>
                  <a:gd name="connsiteY138" fmla="*/ 5530 h 10714"/>
                  <a:gd name="connsiteX139" fmla="*/ 6358 w 10000"/>
                  <a:gd name="connsiteY139" fmla="*/ 5641 h 10714"/>
                  <a:gd name="connsiteX140" fmla="*/ 6250 w 10000"/>
                  <a:gd name="connsiteY140" fmla="*/ 5721 h 10714"/>
                  <a:gd name="connsiteX141" fmla="*/ 6267 w 10000"/>
                  <a:gd name="connsiteY141" fmla="*/ 5781 h 10714"/>
                  <a:gd name="connsiteX142" fmla="*/ 6296 w 10000"/>
                  <a:gd name="connsiteY142" fmla="*/ 5793 h 10714"/>
                  <a:gd name="connsiteX143" fmla="*/ 6479 w 10000"/>
                  <a:gd name="connsiteY143" fmla="*/ 5754 h 10714"/>
                  <a:gd name="connsiteX144" fmla="*/ 6663 w 10000"/>
                  <a:gd name="connsiteY144" fmla="*/ 5736 h 10714"/>
                  <a:gd name="connsiteX145" fmla="*/ 6858 w 10000"/>
                  <a:gd name="connsiteY145" fmla="*/ 5736 h 10714"/>
                  <a:gd name="connsiteX146" fmla="*/ 7046 w 10000"/>
                  <a:gd name="connsiteY146" fmla="*/ 5742 h 10714"/>
                  <a:gd name="connsiteX147" fmla="*/ 7246 w 10000"/>
                  <a:gd name="connsiteY147" fmla="*/ 5748 h 10714"/>
                  <a:gd name="connsiteX148" fmla="*/ 7425 w 10000"/>
                  <a:gd name="connsiteY148" fmla="*/ 5748 h 10714"/>
                  <a:gd name="connsiteX149" fmla="*/ 7600 w 10000"/>
                  <a:gd name="connsiteY149" fmla="*/ 5733 h 10714"/>
                  <a:gd name="connsiteX150" fmla="*/ 7950 w 10000"/>
                  <a:gd name="connsiteY150" fmla="*/ 5673 h 10714"/>
                  <a:gd name="connsiteX151" fmla="*/ 8275 w 10000"/>
                  <a:gd name="connsiteY151" fmla="*/ 5596 h 10714"/>
                  <a:gd name="connsiteX152" fmla="*/ 8579 w 10000"/>
                  <a:gd name="connsiteY152" fmla="*/ 5504 h 10714"/>
                  <a:gd name="connsiteX153" fmla="*/ 8858 w 10000"/>
                  <a:gd name="connsiteY153" fmla="*/ 5390 h 10714"/>
                  <a:gd name="connsiteX154" fmla="*/ 9117 w 10000"/>
                  <a:gd name="connsiteY154" fmla="*/ 5265 h 10714"/>
                  <a:gd name="connsiteX155" fmla="*/ 9350 w 10000"/>
                  <a:gd name="connsiteY155" fmla="*/ 5119 h 10714"/>
                  <a:gd name="connsiteX156" fmla="*/ 9563 w 10000"/>
                  <a:gd name="connsiteY156" fmla="*/ 4967 h 10714"/>
                  <a:gd name="connsiteX157" fmla="*/ 9758 w 10000"/>
                  <a:gd name="connsiteY157" fmla="*/ 4794 h 10714"/>
                  <a:gd name="connsiteX158" fmla="*/ 9933 w 10000"/>
                  <a:gd name="connsiteY158" fmla="*/ 4610 h 10714"/>
                  <a:gd name="connsiteX159" fmla="*/ 10000 w 10000"/>
                  <a:gd name="connsiteY159" fmla="*/ 4648 h 10714"/>
                  <a:gd name="connsiteX160" fmla="*/ 10000 w 10000"/>
                  <a:gd name="connsiteY160" fmla="*/ 4660 h 10714"/>
                  <a:gd name="connsiteX161" fmla="*/ 9904 w 10000"/>
                  <a:gd name="connsiteY161" fmla="*/ 4827 h 10714"/>
                  <a:gd name="connsiteX162" fmla="*/ 9767 w 10000"/>
                  <a:gd name="connsiteY162" fmla="*/ 5000 h 10714"/>
                  <a:gd name="connsiteX163" fmla="*/ 9600 w 10000"/>
                  <a:gd name="connsiteY163" fmla="*/ 5173 h 10714"/>
                  <a:gd name="connsiteX164" fmla="*/ 9404 w 10000"/>
                  <a:gd name="connsiteY164" fmla="*/ 5343 h 10714"/>
                  <a:gd name="connsiteX165" fmla="*/ 9183 w 10000"/>
                  <a:gd name="connsiteY165" fmla="*/ 5504 h 10714"/>
                  <a:gd name="connsiteX166" fmla="*/ 8950 w 10000"/>
                  <a:gd name="connsiteY166" fmla="*/ 5662 h 10714"/>
                  <a:gd name="connsiteX167" fmla="*/ 8704 w 10000"/>
                  <a:gd name="connsiteY167" fmla="*/ 5802 h 10714"/>
                  <a:gd name="connsiteX168" fmla="*/ 8463 w 10000"/>
                  <a:gd name="connsiteY168" fmla="*/ 5927 h 10714"/>
                  <a:gd name="connsiteX169" fmla="*/ 8229 w 10000"/>
                  <a:gd name="connsiteY169" fmla="*/ 6025 h 10714"/>
                  <a:gd name="connsiteX170" fmla="*/ 8000 w 10000"/>
                  <a:gd name="connsiteY170" fmla="*/ 6105 h 10714"/>
                  <a:gd name="connsiteX171" fmla="*/ 7879 w 10000"/>
                  <a:gd name="connsiteY171" fmla="*/ 6132 h 10714"/>
                  <a:gd name="connsiteX172" fmla="*/ 7729 w 10000"/>
                  <a:gd name="connsiteY172" fmla="*/ 6153 h 10714"/>
                  <a:gd name="connsiteX173" fmla="*/ 7563 w 10000"/>
                  <a:gd name="connsiteY173" fmla="*/ 6177 h 10714"/>
                  <a:gd name="connsiteX174" fmla="*/ 7388 w 10000"/>
                  <a:gd name="connsiteY174" fmla="*/ 6198 h 10714"/>
                  <a:gd name="connsiteX175" fmla="*/ 7204 w 10000"/>
                  <a:gd name="connsiteY175" fmla="*/ 6219 h 10714"/>
                  <a:gd name="connsiteX176" fmla="*/ 7017 w 10000"/>
                  <a:gd name="connsiteY176" fmla="*/ 6240 h 10714"/>
                  <a:gd name="connsiteX177" fmla="*/ 6842 w 10000"/>
                  <a:gd name="connsiteY177" fmla="*/ 6263 h 10714"/>
                  <a:gd name="connsiteX178" fmla="*/ 6675 w 10000"/>
                  <a:gd name="connsiteY178" fmla="*/ 6290 h 10714"/>
                  <a:gd name="connsiteX179" fmla="*/ 6517 w 10000"/>
                  <a:gd name="connsiteY179" fmla="*/ 6329 h 10714"/>
                  <a:gd name="connsiteX180" fmla="*/ 6388 w 10000"/>
                  <a:gd name="connsiteY180" fmla="*/ 6365 h 10714"/>
                  <a:gd name="connsiteX181" fmla="*/ 6288 w 10000"/>
                  <a:gd name="connsiteY181" fmla="*/ 6415 h 10714"/>
                  <a:gd name="connsiteX182" fmla="*/ 6213 w 10000"/>
                  <a:gd name="connsiteY182" fmla="*/ 6475 h 10714"/>
                  <a:gd name="connsiteX183" fmla="*/ 6092 w 10000"/>
                  <a:gd name="connsiteY183" fmla="*/ 6648 h 10714"/>
                  <a:gd name="connsiteX184" fmla="*/ 6008 w 10000"/>
                  <a:gd name="connsiteY184" fmla="*/ 6836 h 10714"/>
                  <a:gd name="connsiteX185" fmla="*/ 5942 w 10000"/>
                  <a:gd name="connsiteY185" fmla="*/ 7032 h 10714"/>
                  <a:gd name="connsiteX186" fmla="*/ 5904 w 10000"/>
                  <a:gd name="connsiteY186" fmla="*/ 7232 h 10714"/>
                  <a:gd name="connsiteX187" fmla="*/ 5888 w 10000"/>
                  <a:gd name="connsiteY187" fmla="*/ 7443 h 10714"/>
                  <a:gd name="connsiteX188" fmla="*/ 5879 w 10000"/>
                  <a:gd name="connsiteY188" fmla="*/ 7655 h 10714"/>
                  <a:gd name="connsiteX189" fmla="*/ 5888 w 10000"/>
                  <a:gd name="connsiteY189" fmla="*/ 7867 h 10714"/>
                  <a:gd name="connsiteX190" fmla="*/ 5904 w 10000"/>
                  <a:gd name="connsiteY190" fmla="*/ 8084 h 10714"/>
                  <a:gd name="connsiteX191" fmla="*/ 5925 w 10000"/>
                  <a:gd name="connsiteY191" fmla="*/ 8299 h 10714"/>
                  <a:gd name="connsiteX192" fmla="*/ 5950 w 10000"/>
                  <a:gd name="connsiteY192" fmla="*/ 8510 h 10714"/>
                  <a:gd name="connsiteX193" fmla="*/ 5954 w 10000"/>
                  <a:gd name="connsiteY193" fmla="*/ 8820 h 10714"/>
                  <a:gd name="connsiteX194" fmla="*/ 5933 w 10000"/>
                  <a:gd name="connsiteY194" fmla="*/ 9130 h 10714"/>
                  <a:gd name="connsiteX195" fmla="*/ 5896 w 10000"/>
                  <a:gd name="connsiteY195" fmla="*/ 9428 h 10714"/>
                  <a:gd name="connsiteX196" fmla="*/ 5850 w 10000"/>
                  <a:gd name="connsiteY196" fmla="*/ 9720 h 10714"/>
                  <a:gd name="connsiteX197" fmla="*/ 5756 w 10000"/>
                  <a:gd name="connsiteY197" fmla="*/ 10714 h 10714"/>
                  <a:gd name="connsiteX198" fmla="*/ 4463 w 10000"/>
                  <a:gd name="connsiteY198" fmla="*/ 10000 h 10714"/>
                  <a:gd name="connsiteX199" fmla="*/ 3043 w 10000"/>
                  <a:gd name="connsiteY199" fmla="*/ 9881 h 10714"/>
                  <a:gd name="connsiteX200" fmla="*/ 4546 w 10000"/>
                  <a:gd name="connsiteY200" fmla="*/ 9848 h 10714"/>
                  <a:gd name="connsiteX201" fmla="*/ 4629 w 10000"/>
                  <a:gd name="connsiteY201" fmla="*/ 9687 h 10714"/>
                  <a:gd name="connsiteX202" fmla="*/ 4700 w 10000"/>
                  <a:gd name="connsiteY202" fmla="*/ 9508 h 10714"/>
                  <a:gd name="connsiteX203" fmla="*/ 4767 w 10000"/>
                  <a:gd name="connsiteY203" fmla="*/ 9309 h 10714"/>
                  <a:gd name="connsiteX204" fmla="*/ 4829 w 10000"/>
                  <a:gd name="connsiteY204" fmla="*/ 9097 h 10714"/>
                  <a:gd name="connsiteX205" fmla="*/ 4879 w 10000"/>
                  <a:gd name="connsiteY205" fmla="*/ 8868 h 10714"/>
                  <a:gd name="connsiteX206" fmla="*/ 4917 w 10000"/>
                  <a:gd name="connsiteY206" fmla="*/ 8635 h 10714"/>
                  <a:gd name="connsiteX207" fmla="*/ 4954 w 10000"/>
                  <a:gd name="connsiteY207" fmla="*/ 8391 h 10714"/>
                  <a:gd name="connsiteX208" fmla="*/ 4979 w 10000"/>
                  <a:gd name="connsiteY208" fmla="*/ 8144 h 10714"/>
                  <a:gd name="connsiteX209" fmla="*/ 5000 w 10000"/>
                  <a:gd name="connsiteY209" fmla="*/ 7887 h 10714"/>
                  <a:gd name="connsiteX210" fmla="*/ 5000 w 10000"/>
                  <a:gd name="connsiteY210" fmla="*/ 7634 h 10714"/>
                  <a:gd name="connsiteX211" fmla="*/ 5000 w 10000"/>
                  <a:gd name="connsiteY211" fmla="*/ 7384 h 10714"/>
                  <a:gd name="connsiteX212" fmla="*/ 4979 w 10000"/>
                  <a:gd name="connsiteY212" fmla="*/ 7133 h 10714"/>
                  <a:gd name="connsiteX213" fmla="*/ 4950 w 10000"/>
                  <a:gd name="connsiteY213" fmla="*/ 6892 h 10714"/>
                  <a:gd name="connsiteX214" fmla="*/ 4913 w 10000"/>
                  <a:gd name="connsiteY214" fmla="*/ 6657 h 10714"/>
                  <a:gd name="connsiteX215" fmla="*/ 4858 w 10000"/>
                  <a:gd name="connsiteY215" fmla="*/ 6430 h 10714"/>
                  <a:gd name="connsiteX216" fmla="*/ 4783 w 10000"/>
                  <a:gd name="connsiteY216" fmla="*/ 6219 h 10714"/>
                  <a:gd name="connsiteX217" fmla="*/ 4700 w 10000"/>
                  <a:gd name="connsiteY217" fmla="*/ 6019 h 10714"/>
                  <a:gd name="connsiteX218" fmla="*/ 4600 w 10000"/>
                  <a:gd name="connsiteY218" fmla="*/ 5840 h 10714"/>
                  <a:gd name="connsiteX219" fmla="*/ 4488 w 10000"/>
                  <a:gd name="connsiteY219" fmla="*/ 5682 h 10714"/>
                  <a:gd name="connsiteX220" fmla="*/ 4358 w 10000"/>
                  <a:gd name="connsiteY220" fmla="*/ 5542 h 10714"/>
                  <a:gd name="connsiteX221" fmla="*/ 4213 w 10000"/>
                  <a:gd name="connsiteY221" fmla="*/ 5429 h 10714"/>
                  <a:gd name="connsiteX222" fmla="*/ 4046 w 10000"/>
                  <a:gd name="connsiteY222" fmla="*/ 5343 h 10714"/>
                  <a:gd name="connsiteX223" fmla="*/ 3904 w 10000"/>
                  <a:gd name="connsiteY223" fmla="*/ 5292 h 10714"/>
                  <a:gd name="connsiteX224" fmla="*/ 3746 w 10000"/>
                  <a:gd name="connsiteY224" fmla="*/ 5271 h 10714"/>
                  <a:gd name="connsiteX225" fmla="*/ 3583 w 10000"/>
                  <a:gd name="connsiteY225" fmla="*/ 5271 h 10714"/>
                  <a:gd name="connsiteX226" fmla="*/ 3413 w 10000"/>
                  <a:gd name="connsiteY226" fmla="*/ 5286 h 10714"/>
                  <a:gd name="connsiteX227" fmla="*/ 3246 w 10000"/>
                  <a:gd name="connsiteY227" fmla="*/ 5310 h 10714"/>
                  <a:gd name="connsiteX228" fmla="*/ 3079 w 10000"/>
                  <a:gd name="connsiteY228" fmla="*/ 5343 h 10714"/>
                  <a:gd name="connsiteX229" fmla="*/ 2913 w 10000"/>
                  <a:gd name="connsiteY229" fmla="*/ 5369 h 10714"/>
                  <a:gd name="connsiteX230" fmla="*/ 2750 w 10000"/>
                  <a:gd name="connsiteY230" fmla="*/ 5396 h 10714"/>
                  <a:gd name="connsiteX231" fmla="*/ 2600 w 10000"/>
                  <a:gd name="connsiteY231" fmla="*/ 5411 h 10714"/>
                  <a:gd name="connsiteX232" fmla="*/ 2258 w 10000"/>
                  <a:gd name="connsiteY232" fmla="*/ 5423 h 10714"/>
                  <a:gd name="connsiteX233" fmla="*/ 1925 w 10000"/>
                  <a:gd name="connsiteY233" fmla="*/ 5411 h 10714"/>
                  <a:gd name="connsiteX234" fmla="*/ 1617 w 10000"/>
                  <a:gd name="connsiteY234" fmla="*/ 5384 h 10714"/>
                  <a:gd name="connsiteX235" fmla="*/ 1321 w 10000"/>
                  <a:gd name="connsiteY235" fmla="*/ 5346 h 10714"/>
                  <a:gd name="connsiteX236" fmla="*/ 1033 w 10000"/>
                  <a:gd name="connsiteY236" fmla="*/ 5298 h 10714"/>
                  <a:gd name="connsiteX237" fmla="*/ 758 w 10000"/>
                  <a:gd name="connsiteY237" fmla="*/ 5250 h 10714"/>
                  <a:gd name="connsiteX238" fmla="*/ 500 w 10000"/>
                  <a:gd name="connsiteY238" fmla="*/ 5197 h 10714"/>
                  <a:gd name="connsiteX239" fmla="*/ 517 w 10000"/>
                  <a:gd name="connsiteY239" fmla="*/ 5137 h 10714"/>
                  <a:gd name="connsiteX240" fmla="*/ 871 w 10000"/>
                  <a:gd name="connsiteY240" fmla="*/ 5173 h 10714"/>
                  <a:gd name="connsiteX241" fmla="*/ 1221 w 10000"/>
                  <a:gd name="connsiteY241" fmla="*/ 5197 h 10714"/>
                  <a:gd name="connsiteX242" fmla="*/ 1563 w 10000"/>
                  <a:gd name="connsiteY242" fmla="*/ 5206 h 10714"/>
                  <a:gd name="connsiteX243" fmla="*/ 1896 w 10000"/>
                  <a:gd name="connsiteY243" fmla="*/ 5197 h 10714"/>
                  <a:gd name="connsiteX244" fmla="*/ 2221 w 10000"/>
                  <a:gd name="connsiteY244" fmla="*/ 5164 h 10714"/>
                  <a:gd name="connsiteX245" fmla="*/ 2538 w 10000"/>
                  <a:gd name="connsiteY245" fmla="*/ 5113 h 10714"/>
                  <a:gd name="connsiteX246" fmla="*/ 2842 w 10000"/>
                  <a:gd name="connsiteY246" fmla="*/ 5045 h 10714"/>
                  <a:gd name="connsiteX247" fmla="*/ 3129 w 10000"/>
                  <a:gd name="connsiteY247" fmla="*/ 4946 h 10714"/>
                  <a:gd name="connsiteX248" fmla="*/ 3500 w 10000"/>
                  <a:gd name="connsiteY248" fmla="*/ 4815 h 10714"/>
                  <a:gd name="connsiteX249" fmla="*/ 2821 w 10000"/>
                  <a:gd name="connsiteY249" fmla="*/ 4389 h 10714"/>
                  <a:gd name="connsiteX250" fmla="*/ 2213 w 10000"/>
                  <a:gd name="connsiteY250" fmla="*/ 3912 h 10714"/>
                  <a:gd name="connsiteX251" fmla="*/ 1879 w 10000"/>
                  <a:gd name="connsiteY251" fmla="*/ 3939 h 10714"/>
                  <a:gd name="connsiteX252" fmla="*/ 1554 w 10000"/>
                  <a:gd name="connsiteY252" fmla="*/ 3939 h 10714"/>
                  <a:gd name="connsiteX253" fmla="*/ 1258 w 10000"/>
                  <a:gd name="connsiteY253" fmla="*/ 3912 h 10714"/>
                  <a:gd name="connsiteX254" fmla="*/ 979 w 10000"/>
                  <a:gd name="connsiteY254" fmla="*/ 3856 h 10714"/>
                  <a:gd name="connsiteX255" fmla="*/ 721 w 10000"/>
                  <a:gd name="connsiteY255" fmla="*/ 3775 h 10714"/>
                  <a:gd name="connsiteX256" fmla="*/ 496 w 10000"/>
                  <a:gd name="connsiteY256" fmla="*/ 3674 h 10714"/>
                  <a:gd name="connsiteX257" fmla="*/ 296 w 10000"/>
                  <a:gd name="connsiteY257" fmla="*/ 3549 h 10714"/>
                  <a:gd name="connsiteX258" fmla="*/ 129 w 10000"/>
                  <a:gd name="connsiteY258" fmla="*/ 3403 h 10714"/>
                  <a:gd name="connsiteX259" fmla="*/ 0 w 10000"/>
                  <a:gd name="connsiteY259" fmla="*/ 3245 h 10714"/>
                  <a:gd name="connsiteX260" fmla="*/ 17 w 10000"/>
                  <a:gd name="connsiteY260" fmla="*/ 3218 h 10714"/>
                  <a:gd name="connsiteX261" fmla="*/ 71 w 10000"/>
                  <a:gd name="connsiteY261" fmla="*/ 3245 h 10714"/>
                  <a:gd name="connsiteX262" fmla="*/ 138 w 10000"/>
                  <a:gd name="connsiteY262" fmla="*/ 3349 h 10714"/>
                  <a:gd name="connsiteX263" fmla="*/ 246 w 10000"/>
                  <a:gd name="connsiteY263" fmla="*/ 3439 h 10714"/>
                  <a:gd name="connsiteX264" fmla="*/ 379 w 10000"/>
                  <a:gd name="connsiteY264" fmla="*/ 3528 h 10714"/>
                  <a:gd name="connsiteX265" fmla="*/ 538 w 10000"/>
                  <a:gd name="connsiteY265" fmla="*/ 3597 h 10714"/>
                  <a:gd name="connsiteX266" fmla="*/ 721 w 10000"/>
                  <a:gd name="connsiteY266" fmla="*/ 3656 h 10714"/>
                  <a:gd name="connsiteX267" fmla="*/ 913 w 10000"/>
                  <a:gd name="connsiteY267" fmla="*/ 3701 h 10714"/>
                  <a:gd name="connsiteX268" fmla="*/ 1117 w 10000"/>
                  <a:gd name="connsiteY268" fmla="*/ 3728 h 10714"/>
                  <a:gd name="connsiteX269" fmla="*/ 1329 w 10000"/>
                  <a:gd name="connsiteY269" fmla="*/ 3737 h 10714"/>
                  <a:gd name="connsiteX270" fmla="*/ 1533 w 10000"/>
                  <a:gd name="connsiteY270" fmla="*/ 3734 h 10714"/>
                  <a:gd name="connsiteX271" fmla="*/ 1646 w 10000"/>
                  <a:gd name="connsiteY271" fmla="*/ 3722 h 10714"/>
                  <a:gd name="connsiteX272" fmla="*/ 1746 w 10000"/>
                  <a:gd name="connsiteY272" fmla="*/ 3722 h 10714"/>
                  <a:gd name="connsiteX273" fmla="*/ 1833 w 10000"/>
                  <a:gd name="connsiteY273" fmla="*/ 3710 h 10714"/>
                  <a:gd name="connsiteX274" fmla="*/ 1917 w 10000"/>
                  <a:gd name="connsiteY274" fmla="*/ 3695 h 10714"/>
                  <a:gd name="connsiteX275" fmla="*/ 1988 w 10000"/>
                  <a:gd name="connsiteY275" fmla="*/ 3662 h 10714"/>
                  <a:gd name="connsiteX276" fmla="*/ 1788 w 10000"/>
                  <a:gd name="connsiteY276" fmla="*/ 3391 h 10714"/>
                  <a:gd name="connsiteX277" fmla="*/ 1617 w 10000"/>
                  <a:gd name="connsiteY277" fmla="*/ 3126 h 10714"/>
                  <a:gd name="connsiteX278" fmla="*/ 1454 w 10000"/>
                  <a:gd name="connsiteY278" fmla="*/ 2849 h 10714"/>
                  <a:gd name="connsiteX279" fmla="*/ 1313 w 10000"/>
                  <a:gd name="connsiteY279" fmla="*/ 2563 h 10714"/>
                  <a:gd name="connsiteX280" fmla="*/ 1175 w 10000"/>
                  <a:gd name="connsiteY280" fmla="*/ 2253 h 10714"/>
                  <a:gd name="connsiteX281" fmla="*/ 1046 w 10000"/>
                  <a:gd name="connsiteY281" fmla="*/ 1919 h 10714"/>
                  <a:gd name="connsiteX282" fmla="*/ 1033 w 10000"/>
                  <a:gd name="connsiteY282" fmla="*/ 1859 h 10714"/>
                  <a:gd name="connsiteX283" fmla="*/ 1000 w 10000"/>
                  <a:gd name="connsiteY283" fmla="*/ 1776 h 10714"/>
                  <a:gd name="connsiteX284" fmla="*/ 979 w 10000"/>
                  <a:gd name="connsiteY284" fmla="*/ 1684 h 10714"/>
                  <a:gd name="connsiteX285" fmla="*/ 950 w 10000"/>
                  <a:gd name="connsiteY285" fmla="*/ 1591 h 10714"/>
                  <a:gd name="connsiteX286" fmla="*/ 925 w 10000"/>
                  <a:gd name="connsiteY286" fmla="*/ 1490 h 10714"/>
                  <a:gd name="connsiteX287" fmla="*/ 917 w 10000"/>
                  <a:gd name="connsiteY287" fmla="*/ 1397 h 10714"/>
                  <a:gd name="connsiteX288" fmla="*/ 917 w 10000"/>
                  <a:gd name="connsiteY288" fmla="*/ 1311 h 10714"/>
                  <a:gd name="connsiteX289" fmla="*/ 933 w 10000"/>
                  <a:gd name="connsiteY289" fmla="*/ 1234 h 10714"/>
                  <a:gd name="connsiteX290" fmla="*/ 963 w 10000"/>
                  <a:gd name="connsiteY290" fmla="*/ 1180 h 10714"/>
                  <a:gd name="connsiteX291" fmla="*/ 1000 w 10000"/>
                  <a:gd name="connsiteY291" fmla="*/ 1192 h 10714"/>
                  <a:gd name="connsiteX292" fmla="*/ 1033 w 10000"/>
                  <a:gd name="connsiteY292" fmla="*/ 1496 h 10714"/>
                  <a:gd name="connsiteX293" fmla="*/ 1108 w 10000"/>
                  <a:gd name="connsiteY293" fmla="*/ 1800 h 10714"/>
                  <a:gd name="connsiteX294" fmla="*/ 1221 w 10000"/>
                  <a:gd name="connsiteY294" fmla="*/ 2098 h 10714"/>
                  <a:gd name="connsiteX295" fmla="*/ 1358 w 10000"/>
                  <a:gd name="connsiteY295" fmla="*/ 2372 h 10714"/>
                  <a:gd name="connsiteX296" fmla="*/ 1508 w 10000"/>
                  <a:gd name="connsiteY296" fmla="*/ 2628 h 10714"/>
                  <a:gd name="connsiteX297" fmla="*/ 1646 w 10000"/>
                  <a:gd name="connsiteY297" fmla="*/ 2795 h 10714"/>
                  <a:gd name="connsiteX298" fmla="*/ 1629 w 10000"/>
                  <a:gd name="connsiteY298" fmla="*/ 2801 h 10714"/>
                  <a:gd name="connsiteX299" fmla="*/ 1629 w 10000"/>
                  <a:gd name="connsiteY299" fmla="*/ 2807 h 10714"/>
                  <a:gd name="connsiteX300" fmla="*/ 1638 w 10000"/>
                  <a:gd name="connsiteY300" fmla="*/ 2813 h 10714"/>
                  <a:gd name="connsiteX301" fmla="*/ 1646 w 10000"/>
                  <a:gd name="connsiteY301" fmla="*/ 2816 h 10714"/>
                  <a:gd name="connsiteX302" fmla="*/ 1663 w 10000"/>
                  <a:gd name="connsiteY302" fmla="*/ 2822 h 10714"/>
                  <a:gd name="connsiteX303" fmla="*/ 1667 w 10000"/>
                  <a:gd name="connsiteY303" fmla="*/ 2834 h 10714"/>
                  <a:gd name="connsiteX304" fmla="*/ 1675 w 10000"/>
                  <a:gd name="connsiteY304" fmla="*/ 2840 h 10714"/>
                  <a:gd name="connsiteX305" fmla="*/ 1683 w 10000"/>
                  <a:gd name="connsiteY305" fmla="*/ 2849 h 10714"/>
                  <a:gd name="connsiteX306" fmla="*/ 1683 w 10000"/>
                  <a:gd name="connsiteY306" fmla="*/ 2843 h 10714"/>
                  <a:gd name="connsiteX307" fmla="*/ 1675 w 10000"/>
                  <a:gd name="connsiteY307" fmla="*/ 2840 h 10714"/>
                  <a:gd name="connsiteX308" fmla="*/ 1675 w 10000"/>
                  <a:gd name="connsiteY308" fmla="*/ 2840 h 10714"/>
                  <a:gd name="connsiteX309" fmla="*/ 1646 w 10000"/>
                  <a:gd name="connsiteY309" fmla="*/ 2795 h 10714"/>
                  <a:gd name="connsiteX310" fmla="*/ 1746 w 10000"/>
                  <a:gd name="connsiteY310" fmla="*/ 2741 h 10714"/>
                  <a:gd name="connsiteX311" fmla="*/ 1842 w 10000"/>
                  <a:gd name="connsiteY311" fmla="*/ 2649 h 10714"/>
                  <a:gd name="connsiteX312" fmla="*/ 1933 w 10000"/>
                  <a:gd name="connsiteY312" fmla="*/ 2542 h 10714"/>
                  <a:gd name="connsiteX313" fmla="*/ 2017 w 10000"/>
                  <a:gd name="connsiteY313" fmla="*/ 2411 h 10714"/>
                  <a:gd name="connsiteX314" fmla="*/ 2092 w 10000"/>
                  <a:gd name="connsiteY314" fmla="*/ 2265 h 10714"/>
                  <a:gd name="connsiteX315" fmla="*/ 2163 w 10000"/>
                  <a:gd name="connsiteY315" fmla="*/ 2113 h 10714"/>
                  <a:gd name="connsiteX316" fmla="*/ 2221 w 10000"/>
                  <a:gd name="connsiteY316" fmla="*/ 1955 h 10714"/>
                  <a:gd name="connsiteX317" fmla="*/ 2275 w 10000"/>
                  <a:gd name="connsiteY317" fmla="*/ 1803 h 10714"/>
                  <a:gd name="connsiteX318" fmla="*/ 2321 w 10000"/>
                  <a:gd name="connsiteY318" fmla="*/ 1657 h 10714"/>
                  <a:gd name="connsiteX319" fmla="*/ 2329 w 10000"/>
                  <a:gd name="connsiteY319" fmla="*/ 1853 h 10714"/>
                  <a:gd name="connsiteX320" fmla="*/ 2321 w 10000"/>
                  <a:gd name="connsiteY320" fmla="*/ 2032 h 10714"/>
                  <a:gd name="connsiteX321" fmla="*/ 2283 w 10000"/>
                  <a:gd name="connsiteY321" fmla="*/ 2199 h 10714"/>
                  <a:gd name="connsiteX322" fmla="*/ 2229 w 10000"/>
                  <a:gd name="connsiteY322" fmla="*/ 2366 h 10714"/>
                  <a:gd name="connsiteX323" fmla="*/ 2154 w 10000"/>
                  <a:gd name="connsiteY323" fmla="*/ 2524 h 10714"/>
                  <a:gd name="connsiteX324" fmla="*/ 2046 w 10000"/>
                  <a:gd name="connsiteY324" fmla="*/ 2682 h 10714"/>
                  <a:gd name="connsiteX325" fmla="*/ 1796 w 10000"/>
                  <a:gd name="connsiteY325" fmla="*/ 3027 h 10714"/>
                  <a:gd name="connsiteX326" fmla="*/ 2054 w 10000"/>
                  <a:gd name="connsiteY326" fmla="*/ 3305 h 10714"/>
                  <a:gd name="connsiteX327" fmla="*/ 2333 w 10000"/>
                  <a:gd name="connsiteY327" fmla="*/ 3564 h 10714"/>
                  <a:gd name="connsiteX328" fmla="*/ 2638 w 10000"/>
                  <a:gd name="connsiteY328" fmla="*/ 3808 h 10714"/>
                  <a:gd name="connsiteX329" fmla="*/ 2963 w 10000"/>
                  <a:gd name="connsiteY329" fmla="*/ 4032 h 10714"/>
                  <a:gd name="connsiteX330" fmla="*/ 4129 w 10000"/>
                  <a:gd name="connsiteY330" fmla="*/ 4610 h 10714"/>
                  <a:gd name="connsiteX331" fmla="*/ 4167 w 10000"/>
                  <a:gd name="connsiteY331" fmla="*/ 4589 h 10714"/>
                  <a:gd name="connsiteX332" fmla="*/ 4071 w 10000"/>
                  <a:gd name="connsiteY332" fmla="*/ 4333 h 10714"/>
                  <a:gd name="connsiteX333" fmla="*/ 3996 w 10000"/>
                  <a:gd name="connsiteY333" fmla="*/ 4058 h 10714"/>
                  <a:gd name="connsiteX334" fmla="*/ 3933 w 10000"/>
                  <a:gd name="connsiteY334" fmla="*/ 3760 h 10714"/>
                  <a:gd name="connsiteX335" fmla="*/ 3904 w 10000"/>
                  <a:gd name="connsiteY335" fmla="*/ 3456 h 10714"/>
                  <a:gd name="connsiteX336" fmla="*/ 3879 w 10000"/>
                  <a:gd name="connsiteY336" fmla="*/ 3138 h 10714"/>
                  <a:gd name="connsiteX337" fmla="*/ 3879 w 10000"/>
                  <a:gd name="connsiteY337" fmla="*/ 2813 h 10714"/>
                  <a:gd name="connsiteX338" fmla="*/ 3896 w 10000"/>
                  <a:gd name="connsiteY338" fmla="*/ 2485 h 10714"/>
                  <a:gd name="connsiteX339" fmla="*/ 3933 w 10000"/>
                  <a:gd name="connsiteY339" fmla="*/ 2160 h 10714"/>
                  <a:gd name="connsiteX340" fmla="*/ 3988 w 10000"/>
                  <a:gd name="connsiteY340" fmla="*/ 1836 h 10714"/>
                  <a:gd name="connsiteX341" fmla="*/ 4046 w 10000"/>
                  <a:gd name="connsiteY341" fmla="*/ 1523 h 10714"/>
                  <a:gd name="connsiteX342" fmla="*/ 4129 w 10000"/>
                  <a:gd name="connsiteY342" fmla="*/ 1219 h 10714"/>
                  <a:gd name="connsiteX343" fmla="*/ 4229 w 10000"/>
                  <a:gd name="connsiteY343" fmla="*/ 933 h 10714"/>
                  <a:gd name="connsiteX344" fmla="*/ 4333 w 10000"/>
                  <a:gd name="connsiteY344" fmla="*/ 662 h 10714"/>
                  <a:gd name="connsiteX345" fmla="*/ 4454 w 10000"/>
                  <a:gd name="connsiteY345" fmla="*/ 417 h 10714"/>
                  <a:gd name="connsiteX346" fmla="*/ 4583 w 10000"/>
                  <a:gd name="connsiteY346" fmla="*/ 194 h 10714"/>
                  <a:gd name="connsiteX347" fmla="*/ 4738 w 10000"/>
                  <a:gd name="connsiteY347" fmla="*/ 0 h 10714"/>
                  <a:gd name="connsiteX0" fmla="*/ 4738 w 10000"/>
                  <a:gd name="connsiteY0" fmla="*/ 0 h 10768"/>
                  <a:gd name="connsiteX1" fmla="*/ 4721 w 10000"/>
                  <a:gd name="connsiteY1" fmla="*/ 48 h 10768"/>
                  <a:gd name="connsiteX2" fmla="*/ 4713 w 10000"/>
                  <a:gd name="connsiteY2" fmla="*/ 80 h 10768"/>
                  <a:gd name="connsiteX3" fmla="*/ 4704 w 10000"/>
                  <a:gd name="connsiteY3" fmla="*/ 101 h 10768"/>
                  <a:gd name="connsiteX4" fmla="*/ 4704 w 10000"/>
                  <a:gd name="connsiteY4" fmla="*/ 113 h 10768"/>
                  <a:gd name="connsiteX5" fmla="*/ 4713 w 10000"/>
                  <a:gd name="connsiteY5" fmla="*/ 119 h 10768"/>
                  <a:gd name="connsiteX6" fmla="*/ 4713 w 10000"/>
                  <a:gd name="connsiteY6" fmla="*/ 125 h 10768"/>
                  <a:gd name="connsiteX7" fmla="*/ 4721 w 10000"/>
                  <a:gd name="connsiteY7" fmla="*/ 125 h 10768"/>
                  <a:gd name="connsiteX8" fmla="*/ 4721 w 10000"/>
                  <a:gd name="connsiteY8" fmla="*/ 125 h 10768"/>
                  <a:gd name="connsiteX9" fmla="*/ 4721 w 10000"/>
                  <a:gd name="connsiteY9" fmla="*/ 134 h 10768"/>
                  <a:gd name="connsiteX10" fmla="*/ 4713 w 10000"/>
                  <a:gd name="connsiteY10" fmla="*/ 152 h 10768"/>
                  <a:gd name="connsiteX11" fmla="*/ 4704 w 10000"/>
                  <a:gd name="connsiteY11" fmla="*/ 179 h 10768"/>
                  <a:gd name="connsiteX12" fmla="*/ 4692 w 10000"/>
                  <a:gd name="connsiteY12" fmla="*/ 221 h 10768"/>
                  <a:gd name="connsiteX13" fmla="*/ 4667 w 10000"/>
                  <a:gd name="connsiteY13" fmla="*/ 280 h 10768"/>
                  <a:gd name="connsiteX14" fmla="*/ 4629 w 10000"/>
                  <a:gd name="connsiteY14" fmla="*/ 364 h 10768"/>
                  <a:gd name="connsiteX15" fmla="*/ 4592 w 10000"/>
                  <a:gd name="connsiteY15" fmla="*/ 465 h 10768"/>
                  <a:gd name="connsiteX16" fmla="*/ 4533 w 10000"/>
                  <a:gd name="connsiteY16" fmla="*/ 596 h 10768"/>
                  <a:gd name="connsiteX17" fmla="*/ 4463 w 10000"/>
                  <a:gd name="connsiteY17" fmla="*/ 754 h 10768"/>
                  <a:gd name="connsiteX18" fmla="*/ 4379 w 10000"/>
                  <a:gd name="connsiteY18" fmla="*/ 1001 h 10768"/>
                  <a:gd name="connsiteX19" fmla="*/ 4321 w 10000"/>
                  <a:gd name="connsiteY19" fmla="*/ 1266 h 10768"/>
                  <a:gd name="connsiteX20" fmla="*/ 4275 w 10000"/>
                  <a:gd name="connsiteY20" fmla="*/ 1538 h 10768"/>
                  <a:gd name="connsiteX21" fmla="*/ 4213 w 10000"/>
                  <a:gd name="connsiteY21" fmla="*/ 1827 h 10768"/>
                  <a:gd name="connsiteX22" fmla="*/ 4204 w 10000"/>
                  <a:gd name="connsiteY22" fmla="*/ 1889 h 10768"/>
                  <a:gd name="connsiteX23" fmla="*/ 4192 w 10000"/>
                  <a:gd name="connsiteY23" fmla="*/ 1982 h 10768"/>
                  <a:gd name="connsiteX24" fmla="*/ 4183 w 10000"/>
                  <a:gd name="connsiteY24" fmla="*/ 2080 h 10768"/>
                  <a:gd name="connsiteX25" fmla="*/ 4175 w 10000"/>
                  <a:gd name="connsiteY25" fmla="*/ 2187 h 10768"/>
                  <a:gd name="connsiteX26" fmla="*/ 4175 w 10000"/>
                  <a:gd name="connsiteY26" fmla="*/ 2297 h 10768"/>
                  <a:gd name="connsiteX27" fmla="*/ 4192 w 10000"/>
                  <a:gd name="connsiteY27" fmla="*/ 2396 h 10768"/>
                  <a:gd name="connsiteX28" fmla="*/ 4213 w 10000"/>
                  <a:gd name="connsiteY28" fmla="*/ 2482 h 10768"/>
                  <a:gd name="connsiteX29" fmla="*/ 4250 w 10000"/>
                  <a:gd name="connsiteY29" fmla="*/ 2542 h 10768"/>
                  <a:gd name="connsiteX30" fmla="*/ 4450 w 10000"/>
                  <a:gd name="connsiteY30" fmla="*/ 2530 h 10768"/>
                  <a:gd name="connsiteX31" fmla="*/ 4646 w 10000"/>
                  <a:gd name="connsiteY31" fmla="*/ 2482 h 10768"/>
                  <a:gd name="connsiteX32" fmla="*/ 4833 w 10000"/>
                  <a:gd name="connsiteY32" fmla="*/ 2405 h 10768"/>
                  <a:gd name="connsiteX33" fmla="*/ 5025 w 10000"/>
                  <a:gd name="connsiteY33" fmla="*/ 2297 h 10768"/>
                  <a:gd name="connsiteX34" fmla="*/ 5200 w 10000"/>
                  <a:gd name="connsiteY34" fmla="*/ 2172 h 10768"/>
                  <a:gd name="connsiteX35" fmla="*/ 5371 w 10000"/>
                  <a:gd name="connsiteY35" fmla="*/ 2020 h 10768"/>
                  <a:gd name="connsiteX36" fmla="*/ 5533 w 10000"/>
                  <a:gd name="connsiteY36" fmla="*/ 1859 h 10768"/>
                  <a:gd name="connsiteX37" fmla="*/ 5683 w 10000"/>
                  <a:gd name="connsiteY37" fmla="*/ 1690 h 10768"/>
                  <a:gd name="connsiteX38" fmla="*/ 5829 w 10000"/>
                  <a:gd name="connsiteY38" fmla="*/ 1511 h 10768"/>
                  <a:gd name="connsiteX39" fmla="*/ 5954 w 10000"/>
                  <a:gd name="connsiteY39" fmla="*/ 1326 h 10768"/>
                  <a:gd name="connsiteX40" fmla="*/ 6071 w 10000"/>
                  <a:gd name="connsiteY40" fmla="*/ 1147 h 10768"/>
                  <a:gd name="connsiteX41" fmla="*/ 6167 w 10000"/>
                  <a:gd name="connsiteY41" fmla="*/ 974 h 10768"/>
                  <a:gd name="connsiteX42" fmla="*/ 6213 w 10000"/>
                  <a:gd name="connsiteY42" fmla="*/ 974 h 10768"/>
                  <a:gd name="connsiteX43" fmla="*/ 6213 w 10000"/>
                  <a:gd name="connsiteY43" fmla="*/ 992 h 10768"/>
                  <a:gd name="connsiteX44" fmla="*/ 6138 w 10000"/>
                  <a:gd name="connsiteY44" fmla="*/ 1165 h 10768"/>
                  <a:gd name="connsiteX45" fmla="*/ 6054 w 10000"/>
                  <a:gd name="connsiteY45" fmla="*/ 1344 h 10768"/>
                  <a:gd name="connsiteX46" fmla="*/ 5963 w 10000"/>
                  <a:gd name="connsiteY46" fmla="*/ 1517 h 10768"/>
                  <a:gd name="connsiteX47" fmla="*/ 5871 w 10000"/>
                  <a:gd name="connsiteY47" fmla="*/ 1684 h 10768"/>
                  <a:gd name="connsiteX48" fmla="*/ 5775 w 10000"/>
                  <a:gd name="connsiteY48" fmla="*/ 1847 h 10768"/>
                  <a:gd name="connsiteX49" fmla="*/ 5667 w 10000"/>
                  <a:gd name="connsiteY49" fmla="*/ 1999 h 10768"/>
                  <a:gd name="connsiteX50" fmla="*/ 5554 w 10000"/>
                  <a:gd name="connsiteY50" fmla="*/ 2145 h 10768"/>
                  <a:gd name="connsiteX51" fmla="*/ 5417 w 10000"/>
                  <a:gd name="connsiteY51" fmla="*/ 2279 h 10768"/>
                  <a:gd name="connsiteX52" fmla="*/ 5275 w 10000"/>
                  <a:gd name="connsiteY52" fmla="*/ 2411 h 10768"/>
                  <a:gd name="connsiteX53" fmla="*/ 5108 w 10000"/>
                  <a:gd name="connsiteY53" fmla="*/ 2518 h 10768"/>
                  <a:gd name="connsiteX54" fmla="*/ 4917 w 10000"/>
                  <a:gd name="connsiteY54" fmla="*/ 2616 h 10768"/>
                  <a:gd name="connsiteX55" fmla="*/ 4704 w 10000"/>
                  <a:gd name="connsiteY55" fmla="*/ 2703 h 10768"/>
                  <a:gd name="connsiteX56" fmla="*/ 4479 w 10000"/>
                  <a:gd name="connsiteY56" fmla="*/ 2768 h 10768"/>
                  <a:gd name="connsiteX57" fmla="*/ 4213 w 10000"/>
                  <a:gd name="connsiteY57" fmla="*/ 2813 h 10768"/>
                  <a:gd name="connsiteX58" fmla="*/ 4221 w 10000"/>
                  <a:gd name="connsiteY58" fmla="*/ 3126 h 10768"/>
                  <a:gd name="connsiteX59" fmla="*/ 4258 w 10000"/>
                  <a:gd name="connsiteY59" fmla="*/ 3424 h 10768"/>
                  <a:gd name="connsiteX60" fmla="*/ 4321 w 10000"/>
                  <a:gd name="connsiteY60" fmla="*/ 3707 h 10768"/>
                  <a:gd name="connsiteX61" fmla="*/ 4404 w 10000"/>
                  <a:gd name="connsiteY61" fmla="*/ 3975 h 10768"/>
                  <a:gd name="connsiteX62" fmla="*/ 4508 w 10000"/>
                  <a:gd name="connsiteY62" fmla="*/ 4231 h 10768"/>
                  <a:gd name="connsiteX63" fmla="*/ 4621 w 10000"/>
                  <a:gd name="connsiteY63" fmla="*/ 4476 h 10768"/>
                  <a:gd name="connsiteX64" fmla="*/ 4750 w 10000"/>
                  <a:gd name="connsiteY64" fmla="*/ 4708 h 10768"/>
                  <a:gd name="connsiteX65" fmla="*/ 4879 w 10000"/>
                  <a:gd name="connsiteY65" fmla="*/ 4934 h 10768"/>
                  <a:gd name="connsiteX66" fmla="*/ 4917 w 10000"/>
                  <a:gd name="connsiteY66" fmla="*/ 4988 h 10768"/>
                  <a:gd name="connsiteX67" fmla="*/ 4950 w 10000"/>
                  <a:gd name="connsiteY67" fmla="*/ 5054 h 10768"/>
                  <a:gd name="connsiteX68" fmla="*/ 4996 w 10000"/>
                  <a:gd name="connsiteY68" fmla="*/ 5125 h 10768"/>
                  <a:gd name="connsiteX69" fmla="*/ 5038 w 10000"/>
                  <a:gd name="connsiteY69" fmla="*/ 5200 h 10768"/>
                  <a:gd name="connsiteX70" fmla="*/ 5092 w 10000"/>
                  <a:gd name="connsiteY70" fmla="*/ 5271 h 10768"/>
                  <a:gd name="connsiteX71" fmla="*/ 5154 w 10000"/>
                  <a:gd name="connsiteY71" fmla="*/ 5331 h 10768"/>
                  <a:gd name="connsiteX72" fmla="*/ 5229 w 10000"/>
                  <a:gd name="connsiteY72" fmla="*/ 5384 h 10768"/>
                  <a:gd name="connsiteX73" fmla="*/ 5313 w 10000"/>
                  <a:gd name="connsiteY73" fmla="*/ 5423 h 10768"/>
                  <a:gd name="connsiteX74" fmla="*/ 5413 w 10000"/>
                  <a:gd name="connsiteY74" fmla="*/ 5438 h 10768"/>
                  <a:gd name="connsiteX75" fmla="*/ 5517 w 10000"/>
                  <a:gd name="connsiteY75" fmla="*/ 5435 h 10768"/>
                  <a:gd name="connsiteX76" fmla="*/ 5704 w 10000"/>
                  <a:gd name="connsiteY76" fmla="*/ 5390 h 10768"/>
                  <a:gd name="connsiteX77" fmla="*/ 5871 w 10000"/>
                  <a:gd name="connsiteY77" fmla="*/ 5316 h 10768"/>
                  <a:gd name="connsiteX78" fmla="*/ 6033 w 10000"/>
                  <a:gd name="connsiteY78" fmla="*/ 5223 h 10768"/>
                  <a:gd name="connsiteX79" fmla="*/ 6167 w 10000"/>
                  <a:gd name="connsiteY79" fmla="*/ 5113 h 10768"/>
                  <a:gd name="connsiteX80" fmla="*/ 6296 w 10000"/>
                  <a:gd name="connsiteY80" fmla="*/ 4994 h 10768"/>
                  <a:gd name="connsiteX81" fmla="*/ 6417 w 10000"/>
                  <a:gd name="connsiteY81" fmla="*/ 4869 h 10768"/>
                  <a:gd name="connsiteX82" fmla="*/ 6525 w 10000"/>
                  <a:gd name="connsiteY82" fmla="*/ 4750 h 10768"/>
                  <a:gd name="connsiteX83" fmla="*/ 6617 w 10000"/>
                  <a:gd name="connsiteY83" fmla="*/ 4636 h 10768"/>
                  <a:gd name="connsiteX84" fmla="*/ 6821 w 10000"/>
                  <a:gd name="connsiteY84" fmla="*/ 4377 h 10768"/>
                  <a:gd name="connsiteX85" fmla="*/ 7017 w 10000"/>
                  <a:gd name="connsiteY85" fmla="*/ 4085 h 10768"/>
                  <a:gd name="connsiteX86" fmla="*/ 7213 w 10000"/>
                  <a:gd name="connsiteY86" fmla="*/ 3766 h 10768"/>
                  <a:gd name="connsiteX87" fmla="*/ 7396 w 10000"/>
                  <a:gd name="connsiteY87" fmla="*/ 3418 h 10768"/>
                  <a:gd name="connsiteX88" fmla="*/ 7563 w 10000"/>
                  <a:gd name="connsiteY88" fmla="*/ 3051 h 10768"/>
                  <a:gd name="connsiteX89" fmla="*/ 7713 w 10000"/>
                  <a:gd name="connsiteY89" fmla="*/ 2661 h 10768"/>
                  <a:gd name="connsiteX90" fmla="*/ 7850 w 10000"/>
                  <a:gd name="connsiteY90" fmla="*/ 2253 h 10768"/>
                  <a:gd name="connsiteX91" fmla="*/ 7950 w 10000"/>
                  <a:gd name="connsiteY91" fmla="*/ 1830 h 10768"/>
                  <a:gd name="connsiteX92" fmla="*/ 8025 w 10000"/>
                  <a:gd name="connsiteY92" fmla="*/ 1397 h 10768"/>
                  <a:gd name="connsiteX93" fmla="*/ 8071 w 10000"/>
                  <a:gd name="connsiteY93" fmla="*/ 954 h 10768"/>
                  <a:gd name="connsiteX94" fmla="*/ 8108 w 10000"/>
                  <a:gd name="connsiteY94" fmla="*/ 974 h 10768"/>
                  <a:gd name="connsiteX95" fmla="*/ 8138 w 10000"/>
                  <a:gd name="connsiteY95" fmla="*/ 1025 h 10768"/>
                  <a:gd name="connsiteX96" fmla="*/ 8163 w 10000"/>
                  <a:gd name="connsiteY96" fmla="*/ 1100 h 10768"/>
                  <a:gd name="connsiteX97" fmla="*/ 8175 w 10000"/>
                  <a:gd name="connsiteY97" fmla="*/ 1198 h 10768"/>
                  <a:gd name="connsiteX98" fmla="*/ 8183 w 10000"/>
                  <a:gd name="connsiteY98" fmla="*/ 1311 h 10768"/>
                  <a:gd name="connsiteX99" fmla="*/ 8183 w 10000"/>
                  <a:gd name="connsiteY99" fmla="*/ 1442 h 10768"/>
                  <a:gd name="connsiteX100" fmla="*/ 8183 w 10000"/>
                  <a:gd name="connsiteY100" fmla="*/ 1582 h 10768"/>
                  <a:gd name="connsiteX101" fmla="*/ 8175 w 10000"/>
                  <a:gd name="connsiteY101" fmla="*/ 1734 h 10768"/>
                  <a:gd name="connsiteX102" fmla="*/ 8163 w 10000"/>
                  <a:gd name="connsiteY102" fmla="*/ 1889 h 10768"/>
                  <a:gd name="connsiteX103" fmla="*/ 8146 w 10000"/>
                  <a:gd name="connsiteY103" fmla="*/ 2047 h 10768"/>
                  <a:gd name="connsiteX104" fmla="*/ 8121 w 10000"/>
                  <a:gd name="connsiteY104" fmla="*/ 2205 h 10768"/>
                  <a:gd name="connsiteX105" fmla="*/ 8108 w 10000"/>
                  <a:gd name="connsiteY105" fmla="*/ 2357 h 10768"/>
                  <a:gd name="connsiteX106" fmla="*/ 8083 w 10000"/>
                  <a:gd name="connsiteY106" fmla="*/ 2497 h 10768"/>
                  <a:gd name="connsiteX107" fmla="*/ 8063 w 10000"/>
                  <a:gd name="connsiteY107" fmla="*/ 2628 h 10768"/>
                  <a:gd name="connsiteX108" fmla="*/ 8038 w 10000"/>
                  <a:gd name="connsiteY108" fmla="*/ 2741 h 10768"/>
                  <a:gd name="connsiteX109" fmla="*/ 8017 w 10000"/>
                  <a:gd name="connsiteY109" fmla="*/ 2834 h 10768"/>
                  <a:gd name="connsiteX110" fmla="*/ 8000 w 10000"/>
                  <a:gd name="connsiteY110" fmla="*/ 2908 h 10768"/>
                  <a:gd name="connsiteX111" fmla="*/ 7700 w 10000"/>
                  <a:gd name="connsiteY111" fmla="*/ 3754 h 10768"/>
                  <a:gd name="connsiteX112" fmla="*/ 7942 w 10000"/>
                  <a:gd name="connsiteY112" fmla="*/ 3737 h 10768"/>
                  <a:gd name="connsiteX113" fmla="*/ 8167 w 10000"/>
                  <a:gd name="connsiteY113" fmla="*/ 3695 h 10768"/>
                  <a:gd name="connsiteX114" fmla="*/ 8379 w 10000"/>
                  <a:gd name="connsiteY114" fmla="*/ 3635 h 10768"/>
                  <a:gd name="connsiteX115" fmla="*/ 8583 w 10000"/>
                  <a:gd name="connsiteY115" fmla="*/ 3558 h 10768"/>
                  <a:gd name="connsiteX116" fmla="*/ 8767 w 10000"/>
                  <a:gd name="connsiteY116" fmla="*/ 3471 h 10768"/>
                  <a:gd name="connsiteX117" fmla="*/ 8933 w 10000"/>
                  <a:gd name="connsiteY117" fmla="*/ 3376 h 10768"/>
                  <a:gd name="connsiteX118" fmla="*/ 9092 w 10000"/>
                  <a:gd name="connsiteY118" fmla="*/ 3278 h 10768"/>
                  <a:gd name="connsiteX119" fmla="*/ 9238 w 10000"/>
                  <a:gd name="connsiteY119" fmla="*/ 3185 h 10768"/>
                  <a:gd name="connsiteX120" fmla="*/ 9250 w 10000"/>
                  <a:gd name="connsiteY120" fmla="*/ 3230 h 10768"/>
                  <a:gd name="connsiteX121" fmla="*/ 9117 w 10000"/>
                  <a:gd name="connsiteY121" fmla="*/ 3376 h 10768"/>
                  <a:gd name="connsiteX122" fmla="*/ 8954 w 10000"/>
                  <a:gd name="connsiteY122" fmla="*/ 3516 h 10768"/>
                  <a:gd name="connsiteX123" fmla="*/ 8758 w 10000"/>
                  <a:gd name="connsiteY123" fmla="*/ 3641 h 10768"/>
                  <a:gd name="connsiteX124" fmla="*/ 8538 w 10000"/>
                  <a:gd name="connsiteY124" fmla="*/ 3754 h 10768"/>
                  <a:gd name="connsiteX125" fmla="*/ 8304 w 10000"/>
                  <a:gd name="connsiteY125" fmla="*/ 3856 h 10768"/>
                  <a:gd name="connsiteX126" fmla="*/ 8054 w 10000"/>
                  <a:gd name="connsiteY126" fmla="*/ 3945 h 10768"/>
                  <a:gd name="connsiteX127" fmla="*/ 7796 w 10000"/>
                  <a:gd name="connsiteY127" fmla="*/ 4014 h 10768"/>
                  <a:gd name="connsiteX128" fmla="*/ 7533 w 10000"/>
                  <a:gd name="connsiteY128" fmla="*/ 4064 h 10768"/>
                  <a:gd name="connsiteX129" fmla="*/ 7479 w 10000"/>
                  <a:gd name="connsiteY129" fmla="*/ 4184 h 10768"/>
                  <a:gd name="connsiteX130" fmla="*/ 7404 w 10000"/>
                  <a:gd name="connsiteY130" fmla="*/ 4324 h 10768"/>
                  <a:gd name="connsiteX131" fmla="*/ 7321 w 10000"/>
                  <a:gd name="connsiteY131" fmla="*/ 4470 h 10768"/>
                  <a:gd name="connsiteX132" fmla="*/ 7213 w 10000"/>
                  <a:gd name="connsiteY132" fmla="*/ 4628 h 10768"/>
                  <a:gd name="connsiteX133" fmla="*/ 7100 w 10000"/>
                  <a:gd name="connsiteY133" fmla="*/ 4794 h 10768"/>
                  <a:gd name="connsiteX134" fmla="*/ 6979 w 10000"/>
                  <a:gd name="connsiteY134" fmla="*/ 4958 h 10768"/>
                  <a:gd name="connsiteX135" fmla="*/ 6850 w 10000"/>
                  <a:gd name="connsiteY135" fmla="*/ 5113 h 10768"/>
                  <a:gd name="connsiteX136" fmla="*/ 6721 w 10000"/>
                  <a:gd name="connsiteY136" fmla="*/ 5265 h 10768"/>
                  <a:gd name="connsiteX137" fmla="*/ 6600 w 10000"/>
                  <a:gd name="connsiteY137" fmla="*/ 5405 h 10768"/>
                  <a:gd name="connsiteX138" fmla="*/ 6471 w 10000"/>
                  <a:gd name="connsiteY138" fmla="*/ 5530 h 10768"/>
                  <a:gd name="connsiteX139" fmla="*/ 6358 w 10000"/>
                  <a:gd name="connsiteY139" fmla="*/ 5641 h 10768"/>
                  <a:gd name="connsiteX140" fmla="*/ 6250 w 10000"/>
                  <a:gd name="connsiteY140" fmla="*/ 5721 h 10768"/>
                  <a:gd name="connsiteX141" fmla="*/ 6267 w 10000"/>
                  <a:gd name="connsiteY141" fmla="*/ 5781 h 10768"/>
                  <a:gd name="connsiteX142" fmla="*/ 6296 w 10000"/>
                  <a:gd name="connsiteY142" fmla="*/ 5793 h 10768"/>
                  <a:gd name="connsiteX143" fmla="*/ 6479 w 10000"/>
                  <a:gd name="connsiteY143" fmla="*/ 5754 h 10768"/>
                  <a:gd name="connsiteX144" fmla="*/ 6663 w 10000"/>
                  <a:gd name="connsiteY144" fmla="*/ 5736 h 10768"/>
                  <a:gd name="connsiteX145" fmla="*/ 6858 w 10000"/>
                  <a:gd name="connsiteY145" fmla="*/ 5736 h 10768"/>
                  <a:gd name="connsiteX146" fmla="*/ 7046 w 10000"/>
                  <a:gd name="connsiteY146" fmla="*/ 5742 h 10768"/>
                  <a:gd name="connsiteX147" fmla="*/ 7246 w 10000"/>
                  <a:gd name="connsiteY147" fmla="*/ 5748 h 10768"/>
                  <a:gd name="connsiteX148" fmla="*/ 7425 w 10000"/>
                  <a:gd name="connsiteY148" fmla="*/ 5748 h 10768"/>
                  <a:gd name="connsiteX149" fmla="*/ 7600 w 10000"/>
                  <a:gd name="connsiteY149" fmla="*/ 5733 h 10768"/>
                  <a:gd name="connsiteX150" fmla="*/ 7950 w 10000"/>
                  <a:gd name="connsiteY150" fmla="*/ 5673 h 10768"/>
                  <a:gd name="connsiteX151" fmla="*/ 8275 w 10000"/>
                  <a:gd name="connsiteY151" fmla="*/ 5596 h 10768"/>
                  <a:gd name="connsiteX152" fmla="*/ 8579 w 10000"/>
                  <a:gd name="connsiteY152" fmla="*/ 5504 h 10768"/>
                  <a:gd name="connsiteX153" fmla="*/ 8858 w 10000"/>
                  <a:gd name="connsiteY153" fmla="*/ 5390 h 10768"/>
                  <a:gd name="connsiteX154" fmla="*/ 9117 w 10000"/>
                  <a:gd name="connsiteY154" fmla="*/ 5265 h 10768"/>
                  <a:gd name="connsiteX155" fmla="*/ 9350 w 10000"/>
                  <a:gd name="connsiteY155" fmla="*/ 5119 h 10768"/>
                  <a:gd name="connsiteX156" fmla="*/ 9563 w 10000"/>
                  <a:gd name="connsiteY156" fmla="*/ 4967 h 10768"/>
                  <a:gd name="connsiteX157" fmla="*/ 9758 w 10000"/>
                  <a:gd name="connsiteY157" fmla="*/ 4794 h 10768"/>
                  <a:gd name="connsiteX158" fmla="*/ 9933 w 10000"/>
                  <a:gd name="connsiteY158" fmla="*/ 4610 h 10768"/>
                  <a:gd name="connsiteX159" fmla="*/ 10000 w 10000"/>
                  <a:gd name="connsiteY159" fmla="*/ 4648 h 10768"/>
                  <a:gd name="connsiteX160" fmla="*/ 10000 w 10000"/>
                  <a:gd name="connsiteY160" fmla="*/ 4660 h 10768"/>
                  <a:gd name="connsiteX161" fmla="*/ 9904 w 10000"/>
                  <a:gd name="connsiteY161" fmla="*/ 4827 h 10768"/>
                  <a:gd name="connsiteX162" fmla="*/ 9767 w 10000"/>
                  <a:gd name="connsiteY162" fmla="*/ 5000 h 10768"/>
                  <a:gd name="connsiteX163" fmla="*/ 9600 w 10000"/>
                  <a:gd name="connsiteY163" fmla="*/ 5173 h 10768"/>
                  <a:gd name="connsiteX164" fmla="*/ 9404 w 10000"/>
                  <a:gd name="connsiteY164" fmla="*/ 5343 h 10768"/>
                  <a:gd name="connsiteX165" fmla="*/ 9183 w 10000"/>
                  <a:gd name="connsiteY165" fmla="*/ 5504 h 10768"/>
                  <a:gd name="connsiteX166" fmla="*/ 8950 w 10000"/>
                  <a:gd name="connsiteY166" fmla="*/ 5662 h 10768"/>
                  <a:gd name="connsiteX167" fmla="*/ 8704 w 10000"/>
                  <a:gd name="connsiteY167" fmla="*/ 5802 h 10768"/>
                  <a:gd name="connsiteX168" fmla="*/ 8463 w 10000"/>
                  <a:gd name="connsiteY168" fmla="*/ 5927 h 10768"/>
                  <a:gd name="connsiteX169" fmla="*/ 8229 w 10000"/>
                  <a:gd name="connsiteY169" fmla="*/ 6025 h 10768"/>
                  <a:gd name="connsiteX170" fmla="*/ 8000 w 10000"/>
                  <a:gd name="connsiteY170" fmla="*/ 6105 h 10768"/>
                  <a:gd name="connsiteX171" fmla="*/ 7879 w 10000"/>
                  <a:gd name="connsiteY171" fmla="*/ 6132 h 10768"/>
                  <a:gd name="connsiteX172" fmla="*/ 7729 w 10000"/>
                  <a:gd name="connsiteY172" fmla="*/ 6153 h 10768"/>
                  <a:gd name="connsiteX173" fmla="*/ 7563 w 10000"/>
                  <a:gd name="connsiteY173" fmla="*/ 6177 h 10768"/>
                  <a:gd name="connsiteX174" fmla="*/ 7388 w 10000"/>
                  <a:gd name="connsiteY174" fmla="*/ 6198 h 10768"/>
                  <a:gd name="connsiteX175" fmla="*/ 7204 w 10000"/>
                  <a:gd name="connsiteY175" fmla="*/ 6219 h 10768"/>
                  <a:gd name="connsiteX176" fmla="*/ 7017 w 10000"/>
                  <a:gd name="connsiteY176" fmla="*/ 6240 h 10768"/>
                  <a:gd name="connsiteX177" fmla="*/ 6842 w 10000"/>
                  <a:gd name="connsiteY177" fmla="*/ 6263 h 10768"/>
                  <a:gd name="connsiteX178" fmla="*/ 6675 w 10000"/>
                  <a:gd name="connsiteY178" fmla="*/ 6290 h 10768"/>
                  <a:gd name="connsiteX179" fmla="*/ 6517 w 10000"/>
                  <a:gd name="connsiteY179" fmla="*/ 6329 h 10768"/>
                  <a:gd name="connsiteX180" fmla="*/ 6388 w 10000"/>
                  <a:gd name="connsiteY180" fmla="*/ 6365 h 10768"/>
                  <a:gd name="connsiteX181" fmla="*/ 6288 w 10000"/>
                  <a:gd name="connsiteY181" fmla="*/ 6415 h 10768"/>
                  <a:gd name="connsiteX182" fmla="*/ 6213 w 10000"/>
                  <a:gd name="connsiteY182" fmla="*/ 6475 h 10768"/>
                  <a:gd name="connsiteX183" fmla="*/ 6092 w 10000"/>
                  <a:gd name="connsiteY183" fmla="*/ 6648 h 10768"/>
                  <a:gd name="connsiteX184" fmla="*/ 6008 w 10000"/>
                  <a:gd name="connsiteY184" fmla="*/ 6836 h 10768"/>
                  <a:gd name="connsiteX185" fmla="*/ 5942 w 10000"/>
                  <a:gd name="connsiteY185" fmla="*/ 7032 h 10768"/>
                  <a:gd name="connsiteX186" fmla="*/ 5904 w 10000"/>
                  <a:gd name="connsiteY186" fmla="*/ 7232 h 10768"/>
                  <a:gd name="connsiteX187" fmla="*/ 5888 w 10000"/>
                  <a:gd name="connsiteY187" fmla="*/ 7443 h 10768"/>
                  <a:gd name="connsiteX188" fmla="*/ 5879 w 10000"/>
                  <a:gd name="connsiteY188" fmla="*/ 7655 h 10768"/>
                  <a:gd name="connsiteX189" fmla="*/ 5888 w 10000"/>
                  <a:gd name="connsiteY189" fmla="*/ 7867 h 10768"/>
                  <a:gd name="connsiteX190" fmla="*/ 5904 w 10000"/>
                  <a:gd name="connsiteY190" fmla="*/ 8084 h 10768"/>
                  <a:gd name="connsiteX191" fmla="*/ 5925 w 10000"/>
                  <a:gd name="connsiteY191" fmla="*/ 8299 h 10768"/>
                  <a:gd name="connsiteX192" fmla="*/ 5950 w 10000"/>
                  <a:gd name="connsiteY192" fmla="*/ 8510 h 10768"/>
                  <a:gd name="connsiteX193" fmla="*/ 5954 w 10000"/>
                  <a:gd name="connsiteY193" fmla="*/ 8820 h 10768"/>
                  <a:gd name="connsiteX194" fmla="*/ 5933 w 10000"/>
                  <a:gd name="connsiteY194" fmla="*/ 9130 h 10768"/>
                  <a:gd name="connsiteX195" fmla="*/ 5896 w 10000"/>
                  <a:gd name="connsiteY195" fmla="*/ 9428 h 10768"/>
                  <a:gd name="connsiteX196" fmla="*/ 5850 w 10000"/>
                  <a:gd name="connsiteY196" fmla="*/ 9720 h 10768"/>
                  <a:gd name="connsiteX197" fmla="*/ 5756 w 10000"/>
                  <a:gd name="connsiteY197" fmla="*/ 10714 h 10768"/>
                  <a:gd name="connsiteX198" fmla="*/ 3964 w 10000"/>
                  <a:gd name="connsiteY198" fmla="*/ 10768 h 10768"/>
                  <a:gd name="connsiteX199" fmla="*/ 3043 w 10000"/>
                  <a:gd name="connsiteY199" fmla="*/ 9881 h 10768"/>
                  <a:gd name="connsiteX200" fmla="*/ 4546 w 10000"/>
                  <a:gd name="connsiteY200" fmla="*/ 9848 h 10768"/>
                  <a:gd name="connsiteX201" fmla="*/ 4629 w 10000"/>
                  <a:gd name="connsiteY201" fmla="*/ 9687 h 10768"/>
                  <a:gd name="connsiteX202" fmla="*/ 4700 w 10000"/>
                  <a:gd name="connsiteY202" fmla="*/ 9508 h 10768"/>
                  <a:gd name="connsiteX203" fmla="*/ 4767 w 10000"/>
                  <a:gd name="connsiteY203" fmla="*/ 9309 h 10768"/>
                  <a:gd name="connsiteX204" fmla="*/ 4829 w 10000"/>
                  <a:gd name="connsiteY204" fmla="*/ 9097 h 10768"/>
                  <a:gd name="connsiteX205" fmla="*/ 4879 w 10000"/>
                  <a:gd name="connsiteY205" fmla="*/ 8868 h 10768"/>
                  <a:gd name="connsiteX206" fmla="*/ 4917 w 10000"/>
                  <a:gd name="connsiteY206" fmla="*/ 8635 h 10768"/>
                  <a:gd name="connsiteX207" fmla="*/ 4954 w 10000"/>
                  <a:gd name="connsiteY207" fmla="*/ 8391 h 10768"/>
                  <a:gd name="connsiteX208" fmla="*/ 4979 w 10000"/>
                  <a:gd name="connsiteY208" fmla="*/ 8144 h 10768"/>
                  <a:gd name="connsiteX209" fmla="*/ 5000 w 10000"/>
                  <a:gd name="connsiteY209" fmla="*/ 7887 h 10768"/>
                  <a:gd name="connsiteX210" fmla="*/ 5000 w 10000"/>
                  <a:gd name="connsiteY210" fmla="*/ 7634 h 10768"/>
                  <a:gd name="connsiteX211" fmla="*/ 5000 w 10000"/>
                  <a:gd name="connsiteY211" fmla="*/ 7384 h 10768"/>
                  <a:gd name="connsiteX212" fmla="*/ 4979 w 10000"/>
                  <a:gd name="connsiteY212" fmla="*/ 7133 h 10768"/>
                  <a:gd name="connsiteX213" fmla="*/ 4950 w 10000"/>
                  <a:gd name="connsiteY213" fmla="*/ 6892 h 10768"/>
                  <a:gd name="connsiteX214" fmla="*/ 4913 w 10000"/>
                  <a:gd name="connsiteY214" fmla="*/ 6657 h 10768"/>
                  <a:gd name="connsiteX215" fmla="*/ 4858 w 10000"/>
                  <a:gd name="connsiteY215" fmla="*/ 6430 h 10768"/>
                  <a:gd name="connsiteX216" fmla="*/ 4783 w 10000"/>
                  <a:gd name="connsiteY216" fmla="*/ 6219 h 10768"/>
                  <a:gd name="connsiteX217" fmla="*/ 4700 w 10000"/>
                  <a:gd name="connsiteY217" fmla="*/ 6019 h 10768"/>
                  <a:gd name="connsiteX218" fmla="*/ 4600 w 10000"/>
                  <a:gd name="connsiteY218" fmla="*/ 5840 h 10768"/>
                  <a:gd name="connsiteX219" fmla="*/ 4488 w 10000"/>
                  <a:gd name="connsiteY219" fmla="*/ 5682 h 10768"/>
                  <a:gd name="connsiteX220" fmla="*/ 4358 w 10000"/>
                  <a:gd name="connsiteY220" fmla="*/ 5542 h 10768"/>
                  <a:gd name="connsiteX221" fmla="*/ 4213 w 10000"/>
                  <a:gd name="connsiteY221" fmla="*/ 5429 h 10768"/>
                  <a:gd name="connsiteX222" fmla="*/ 4046 w 10000"/>
                  <a:gd name="connsiteY222" fmla="*/ 5343 h 10768"/>
                  <a:gd name="connsiteX223" fmla="*/ 3904 w 10000"/>
                  <a:gd name="connsiteY223" fmla="*/ 5292 h 10768"/>
                  <a:gd name="connsiteX224" fmla="*/ 3746 w 10000"/>
                  <a:gd name="connsiteY224" fmla="*/ 5271 h 10768"/>
                  <a:gd name="connsiteX225" fmla="*/ 3583 w 10000"/>
                  <a:gd name="connsiteY225" fmla="*/ 5271 h 10768"/>
                  <a:gd name="connsiteX226" fmla="*/ 3413 w 10000"/>
                  <a:gd name="connsiteY226" fmla="*/ 5286 h 10768"/>
                  <a:gd name="connsiteX227" fmla="*/ 3246 w 10000"/>
                  <a:gd name="connsiteY227" fmla="*/ 5310 h 10768"/>
                  <a:gd name="connsiteX228" fmla="*/ 3079 w 10000"/>
                  <a:gd name="connsiteY228" fmla="*/ 5343 h 10768"/>
                  <a:gd name="connsiteX229" fmla="*/ 2913 w 10000"/>
                  <a:gd name="connsiteY229" fmla="*/ 5369 h 10768"/>
                  <a:gd name="connsiteX230" fmla="*/ 2750 w 10000"/>
                  <a:gd name="connsiteY230" fmla="*/ 5396 h 10768"/>
                  <a:gd name="connsiteX231" fmla="*/ 2600 w 10000"/>
                  <a:gd name="connsiteY231" fmla="*/ 5411 h 10768"/>
                  <a:gd name="connsiteX232" fmla="*/ 2258 w 10000"/>
                  <a:gd name="connsiteY232" fmla="*/ 5423 h 10768"/>
                  <a:gd name="connsiteX233" fmla="*/ 1925 w 10000"/>
                  <a:gd name="connsiteY233" fmla="*/ 5411 h 10768"/>
                  <a:gd name="connsiteX234" fmla="*/ 1617 w 10000"/>
                  <a:gd name="connsiteY234" fmla="*/ 5384 h 10768"/>
                  <a:gd name="connsiteX235" fmla="*/ 1321 w 10000"/>
                  <a:gd name="connsiteY235" fmla="*/ 5346 h 10768"/>
                  <a:gd name="connsiteX236" fmla="*/ 1033 w 10000"/>
                  <a:gd name="connsiteY236" fmla="*/ 5298 h 10768"/>
                  <a:gd name="connsiteX237" fmla="*/ 758 w 10000"/>
                  <a:gd name="connsiteY237" fmla="*/ 5250 h 10768"/>
                  <a:gd name="connsiteX238" fmla="*/ 500 w 10000"/>
                  <a:gd name="connsiteY238" fmla="*/ 5197 h 10768"/>
                  <a:gd name="connsiteX239" fmla="*/ 517 w 10000"/>
                  <a:gd name="connsiteY239" fmla="*/ 5137 h 10768"/>
                  <a:gd name="connsiteX240" fmla="*/ 871 w 10000"/>
                  <a:gd name="connsiteY240" fmla="*/ 5173 h 10768"/>
                  <a:gd name="connsiteX241" fmla="*/ 1221 w 10000"/>
                  <a:gd name="connsiteY241" fmla="*/ 5197 h 10768"/>
                  <a:gd name="connsiteX242" fmla="*/ 1563 w 10000"/>
                  <a:gd name="connsiteY242" fmla="*/ 5206 h 10768"/>
                  <a:gd name="connsiteX243" fmla="*/ 1896 w 10000"/>
                  <a:gd name="connsiteY243" fmla="*/ 5197 h 10768"/>
                  <a:gd name="connsiteX244" fmla="*/ 2221 w 10000"/>
                  <a:gd name="connsiteY244" fmla="*/ 5164 h 10768"/>
                  <a:gd name="connsiteX245" fmla="*/ 2538 w 10000"/>
                  <a:gd name="connsiteY245" fmla="*/ 5113 h 10768"/>
                  <a:gd name="connsiteX246" fmla="*/ 2842 w 10000"/>
                  <a:gd name="connsiteY246" fmla="*/ 5045 h 10768"/>
                  <a:gd name="connsiteX247" fmla="*/ 3129 w 10000"/>
                  <a:gd name="connsiteY247" fmla="*/ 4946 h 10768"/>
                  <a:gd name="connsiteX248" fmla="*/ 3500 w 10000"/>
                  <a:gd name="connsiteY248" fmla="*/ 4815 h 10768"/>
                  <a:gd name="connsiteX249" fmla="*/ 2821 w 10000"/>
                  <a:gd name="connsiteY249" fmla="*/ 4389 h 10768"/>
                  <a:gd name="connsiteX250" fmla="*/ 2213 w 10000"/>
                  <a:gd name="connsiteY250" fmla="*/ 3912 h 10768"/>
                  <a:gd name="connsiteX251" fmla="*/ 1879 w 10000"/>
                  <a:gd name="connsiteY251" fmla="*/ 3939 h 10768"/>
                  <a:gd name="connsiteX252" fmla="*/ 1554 w 10000"/>
                  <a:gd name="connsiteY252" fmla="*/ 3939 h 10768"/>
                  <a:gd name="connsiteX253" fmla="*/ 1258 w 10000"/>
                  <a:gd name="connsiteY253" fmla="*/ 3912 h 10768"/>
                  <a:gd name="connsiteX254" fmla="*/ 979 w 10000"/>
                  <a:gd name="connsiteY254" fmla="*/ 3856 h 10768"/>
                  <a:gd name="connsiteX255" fmla="*/ 721 w 10000"/>
                  <a:gd name="connsiteY255" fmla="*/ 3775 h 10768"/>
                  <a:gd name="connsiteX256" fmla="*/ 496 w 10000"/>
                  <a:gd name="connsiteY256" fmla="*/ 3674 h 10768"/>
                  <a:gd name="connsiteX257" fmla="*/ 296 w 10000"/>
                  <a:gd name="connsiteY257" fmla="*/ 3549 h 10768"/>
                  <a:gd name="connsiteX258" fmla="*/ 129 w 10000"/>
                  <a:gd name="connsiteY258" fmla="*/ 3403 h 10768"/>
                  <a:gd name="connsiteX259" fmla="*/ 0 w 10000"/>
                  <a:gd name="connsiteY259" fmla="*/ 3245 h 10768"/>
                  <a:gd name="connsiteX260" fmla="*/ 17 w 10000"/>
                  <a:gd name="connsiteY260" fmla="*/ 3218 h 10768"/>
                  <a:gd name="connsiteX261" fmla="*/ 71 w 10000"/>
                  <a:gd name="connsiteY261" fmla="*/ 3245 h 10768"/>
                  <a:gd name="connsiteX262" fmla="*/ 138 w 10000"/>
                  <a:gd name="connsiteY262" fmla="*/ 3349 h 10768"/>
                  <a:gd name="connsiteX263" fmla="*/ 246 w 10000"/>
                  <a:gd name="connsiteY263" fmla="*/ 3439 h 10768"/>
                  <a:gd name="connsiteX264" fmla="*/ 379 w 10000"/>
                  <a:gd name="connsiteY264" fmla="*/ 3528 h 10768"/>
                  <a:gd name="connsiteX265" fmla="*/ 538 w 10000"/>
                  <a:gd name="connsiteY265" fmla="*/ 3597 h 10768"/>
                  <a:gd name="connsiteX266" fmla="*/ 721 w 10000"/>
                  <a:gd name="connsiteY266" fmla="*/ 3656 h 10768"/>
                  <a:gd name="connsiteX267" fmla="*/ 913 w 10000"/>
                  <a:gd name="connsiteY267" fmla="*/ 3701 h 10768"/>
                  <a:gd name="connsiteX268" fmla="*/ 1117 w 10000"/>
                  <a:gd name="connsiteY268" fmla="*/ 3728 h 10768"/>
                  <a:gd name="connsiteX269" fmla="*/ 1329 w 10000"/>
                  <a:gd name="connsiteY269" fmla="*/ 3737 h 10768"/>
                  <a:gd name="connsiteX270" fmla="*/ 1533 w 10000"/>
                  <a:gd name="connsiteY270" fmla="*/ 3734 h 10768"/>
                  <a:gd name="connsiteX271" fmla="*/ 1646 w 10000"/>
                  <a:gd name="connsiteY271" fmla="*/ 3722 h 10768"/>
                  <a:gd name="connsiteX272" fmla="*/ 1746 w 10000"/>
                  <a:gd name="connsiteY272" fmla="*/ 3722 h 10768"/>
                  <a:gd name="connsiteX273" fmla="*/ 1833 w 10000"/>
                  <a:gd name="connsiteY273" fmla="*/ 3710 h 10768"/>
                  <a:gd name="connsiteX274" fmla="*/ 1917 w 10000"/>
                  <a:gd name="connsiteY274" fmla="*/ 3695 h 10768"/>
                  <a:gd name="connsiteX275" fmla="*/ 1988 w 10000"/>
                  <a:gd name="connsiteY275" fmla="*/ 3662 h 10768"/>
                  <a:gd name="connsiteX276" fmla="*/ 1788 w 10000"/>
                  <a:gd name="connsiteY276" fmla="*/ 3391 h 10768"/>
                  <a:gd name="connsiteX277" fmla="*/ 1617 w 10000"/>
                  <a:gd name="connsiteY277" fmla="*/ 3126 h 10768"/>
                  <a:gd name="connsiteX278" fmla="*/ 1454 w 10000"/>
                  <a:gd name="connsiteY278" fmla="*/ 2849 h 10768"/>
                  <a:gd name="connsiteX279" fmla="*/ 1313 w 10000"/>
                  <a:gd name="connsiteY279" fmla="*/ 2563 h 10768"/>
                  <a:gd name="connsiteX280" fmla="*/ 1175 w 10000"/>
                  <a:gd name="connsiteY280" fmla="*/ 2253 h 10768"/>
                  <a:gd name="connsiteX281" fmla="*/ 1046 w 10000"/>
                  <a:gd name="connsiteY281" fmla="*/ 1919 h 10768"/>
                  <a:gd name="connsiteX282" fmla="*/ 1033 w 10000"/>
                  <a:gd name="connsiteY282" fmla="*/ 1859 h 10768"/>
                  <a:gd name="connsiteX283" fmla="*/ 1000 w 10000"/>
                  <a:gd name="connsiteY283" fmla="*/ 1776 h 10768"/>
                  <a:gd name="connsiteX284" fmla="*/ 979 w 10000"/>
                  <a:gd name="connsiteY284" fmla="*/ 1684 h 10768"/>
                  <a:gd name="connsiteX285" fmla="*/ 950 w 10000"/>
                  <a:gd name="connsiteY285" fmla="*/ 1591 h 10768"/>
                  <a:gd name="connsiteX286" fmla="*/ 925 w 10000"/>
                  <a:gd name="connsiteY286" fmla="*/ 1490 h 10768"/>
                  <a:gd name="connsiteX287" fmla="*/ 917 w 10000"/>
                  <a:gd name="connsiteY287" fmla="*/ 1397 h 10768"/>
                  <a:gd name="connsiteX288" fmla="*/ 917 w 10000"/>
                  <a:gd name="connsiteY288" fmla="*/ 1311 h 10768"/>
                  <a:gd name="connsiteX289" fmla="*/ 933 w 10000"/>
                  <a:gd name="connsiteY289" fmla="*/ 1234 h 10768"/>
                  <a:gd name="connsiteX290" fmla="*/ 963 w 10000"/>
                  <a:gd name="connsiteY290" fmla="*/ 1180 h 10768"/>
                  <a:gd name="connsiteX291" fmla="*/ 1000 w 10000"/>
                  <a:gd name="connsiteY291" fmla="*/ 1192 h 10768"/>
                  <a:gd name="connsiteX292" fmla="*/ 1033 w 10000"/>
                  <a:gd name="connsiteY292" fmla="*/ 1496 h 10768"/>
                  <a:gd name="connsiteX293" fmla="*/ 1108 w 10000"/>
                  <a:gd name="connsiteY293" fmla="*/ 1800 h 10768"/>
                  <a:gd name="connsiteX294" fmla="*/ 1221 w 10000"/>
                  <a:gd name="connsiteY294" fmla="*/ 2098 h 10768"/>
                  <a:gd name="connsiteX295" fmla="*/ 1358 w 10000"/>
                  <a:gd name="connsiteY295" fmla="*/ 2372 h 10768"/>
                  <a:gd name="connsiteX296" fmla="*/ 1508 w 10000"/>
                  <a:gd name="connsiteY296" fmla="*/ 2628 h 10768"/>
                  <a:gd name="connsiteX297" fmla="*/ 1646 w 10000"/>
                  <a:gd name="connsiteY297" fmla="*/ 2795 h 10768"/>
                  <a:gd name="connsiteX298" fmla="*/ 1629 w 10000"/>
                  <a:gd name="connsiteY298" fmla="*/ 2801 h 10768"/>
                  <a:gd name="connsiteX299" fmla="*/ 1629 w 10000"/>
                  <a:gd name="connsiteY299" fmla="*/ 2807 h 10768"/>
                  <a:gd name="connsiteX300" fmla="*/ 1638 w 10000"/>
                  <a:gd name="connsiteY300" fmla="*/ 2813 h 10768"/>
                  <a:gd name="connsiteX301" fmla="*/ 1646 w 10000"/>
                  <a:gd name="connsiteY301" fmla="*/ 2816 h 10768"/>
                  <a:gd name="connsiteX302" fmla="*/ 1663 w 10000"/>
                  <a:gd name="connsiteY302" fmla="*/ 2822 h 10768"/>
                  <a:gd name="connsiteX303" fmla="*/ 1667 w 10000"/>
                  <a:gd name="connsiteY303" fmla="*/ 2834 h 10768"/>
                  <a:gd name="connsiteX304" fmla="*/ 1675 w 10000"/>
                  <a:gd name="connsiteY304" fmla="*/ 2840 h 10768"/>
                  <a:gd name="connsiteX305" fmla="*/ 1683 w 10000"/>
                  <a:gd name="connsiteY305" fmla="*/ 2849 h 10768"/>
                  <a:gd name="connsiteX306" fmla="*/ 1683 w 10000"/>
                  <a:gd name="connsiteY306" fmla="*/ 2843 h 10768"/>
                  <a:gd name="connsiteX307" fmla="*/ 1675 w 10000"/>
                  <a:gd name="connsiteY307" fmla="*/ 2840 h 10768"/>
                  <a:gd name="connsiteX308" fmla="*/ 1675 w 10000"/>
                  <a:gd name="connsiteY308" fmla="*/ 2840 h 10768"/>
                  <a:gd name="connsiteX309" fmla="*/ 1646 w 10000"/>
                  <a:gd name="connsiteY309" fmla="*/ 2795 h 10768"/>
                  <a:gd name="connsiteX310" fmla="*/ 1746 w 10000"/>
                  <a:gd name="connsiteY310" fmla="*/ 2741 h 10768"/>
                  <a:gd name="connsiteX311" fmla="*/ 1842 w 10000"/>
                  <a:gd name="connsiteY311" fmla="*/ 2649 h 10768"/>
                  <a:gd name="connsiteX312" fmla="*/ 1933 w 10000"/>
                  <a:gd name="connsiteY312" fmla="*/ 2542 h 10768"/>
                  <a:gd name="connsiteX313" fmla="*/ 2017 w 10000"/>
                  <a:gd name="connsiteY313" fmla="*/ 2411 h 10768"/>
                  <a:gd name="connsiteX314" fmla="*/ 2092 w 10000"/>
                  <a:gd name="connsiteY314" fmla="*/ 2265 h 10768"/>
                  <a:gd name="connsiteX315" fmla="*/ 2163 w 10000"/>
                  <a:gd name="connsiteY315" fmla="*/ 2113 h 10768"/>
                  <a:gd name="connsiteX316" fmla="*/ 2221 w 10000"/>
                  <a:gd name="connsiteY316" fmla="*/ 1955 h 10768"/>
                  <a:gd name="connsiteX317" fmla="*/ 2275 w 10000"/>
                  <a:gd name="connsiteY317" fmla="*/ 1803 h 10768"/>
                  <a:gd name="connsiteX318" fmla="*/ 2321 w 10000"/>
                  <a:gd name="connsiteY318" fmla="*/ 1657 h 10768"/>
                  <a:gd name="connsiteX319" fmla="*/ 2329 w 10000"/>
                  <a:gd name="connsiteY319" fmla="*/ 1853 h 10768"/>
                  <a:gd name="connsiteX320" fmla="*/ 2321 w 10000"/>
                  <a:gd name="connsiteY320" fmla="*/ 2032 h 10768"/>
                  <a:gd name="connsiteX321" fmla="*/ 2283 w 10000"/>
                  <a:gd name="connsiteY321" fmla="*/ 2199 h 10768"/>
                  <a:gd name="connsiteX322" fmla="*/ 2229 w 10000"/>
                  <a:gd name="connsiteY322" fmla="*/ 2366 h 10768"/>
                  <a:gd name="connsiteX323" fmla="*/ 2154 w 10000"/>
                  <a:gd name="connsiteY323" fmla="*/ 2524 h 10768"/>
                  <a:gd name="connsiteX324" fmla="*/ 2046 w 10000"/>
                  <a:gd name="connsiteY324" fmla="*/ 2682 h 10768"/>
                  <a:gd name="connsiteX325" fmla="*/ 1796 w 10000"/>
                  <a:gd name="connsiteY325" fmla="*/ 3027 h 10768"/>
                  <a:gd name="connsiteX326" fmla="*/ 2054 w 10000"/>
                  <a:gd name="connsiteY326" fmla="*/ 3305 h 10768"/>
                  <a:gd name="connsiteX327" fmla="*/ 2333 w 10000"/>
                  <a:gd name="connsiteY327" fmla="*/ 3564 h 10768"/>
                  <a:gd name="connsiteX328" fmla="*/ 2638 w 10000"/>
                  <a:gd name="connsiteY328" fmla="*/ 3808 h 10768"/>
                  <a:gd name="connsiteX329" fmla="*/ 2963 w 10000"/>
                  <a:gd name="connsiteY329" fmla="*/ 4032 h 10768"/>
                  <a:gd name="connsiteX330" fmla="*/ 4129 w 10000"/>
                  <a:gd name="connsiteY330" fmla="*/ 4610 h 10768"/>
                  <a:gd name="connsiteX331" fmla="*/ 4167 w 10000"/>
                  <a:gd name="connsiteY331" fmla="*/ 4589 h 10768"/>
                  <a:gd name="connsiteX332" fmla="*/ 4071 w 10000"/>
                  <a:gd name="connsiteY332" fmla="*/ 4333 h 10768"/>
                  <a:gd name="connsiteX333" fmla="*/ 3996 w 10000"/>
                  <a:gd name="connsiteY333" fmla="*/ 4058 h 10768"/>
                  <a:gd name="connsiteX334" fmla="*/ 3933 w 10000"/>
                  <a:gd name="connsiteY334" fmla="*/ 3760 h 10768"/>
                  <a:gd name="connsiteX335" fmla="*/ 3904 w 10000"/>
                  <a:gd name="connsiteY335" fmla="*/ 3456 h 10768"/>
                  <a:gd name="connsiteX336" fmla="*/ 3879 w 10000"/>
                  <a:gd name="connsiteY336" fmla="*/ 3138 h 10768"/>
                  <a:gd name="connsiteX337" fmla="*/ 3879 w 10000"/>
                  <a:gd name="connsiteY337" fmla="*/ 2813 h 10768"/>
                  <a:gd name="connsiteX338" fmla="*/ 3896 w 10000"/>
                  <a:gd name="connsiteY338" fmla="*/ 2485 h 10768"/>
                  <a:gd name="connsiteX339" fmla="*/ 3933 w 10000"/>
                  <a:gd name="connsiteY339" fmla="*/ 2160 h 10768"/>
                  <a:gd name="connsiteX340" fmla="*/ 3988 w 10000"/>
                  <a:gd name="connsiteY340" fmla="*/ 1836 h 10768"/>
                  <a:gd name="connsiteX341" fmla="*/ 4046 w 10000"/>
                  <a:gd name="connsiteY341" fmla="*/ 1523 h 10768"/>
                  <a:gd name="connsiteX342" fmla="*/ 4129 w 10000"/>
                  <a:gd name="connsiteY342" fmla="*/ 1219 h 10768"/>
                  <a:gd name="connsiteX343" fmla="*/ 4229 w 10000"/>
                  <a:gd name="connsiteY343" fmla="*/ 933 h 10768"/>
                  <a:gd name="connsiteX344" fmla="*/ 4333 w 10000"/>
                  <a:gd name="connsiteY344" fmla="*/ 662 h 10768"/>
                  <a:gd name="connsiteX345" fmla="*/ 4454 w 10000"/>
                  <a:gd name="connsiteY345" fmla="*/ 417 h 10768"/>
                  <a:gd name="connsiteX346" fmla="*/ 4583 w 10000"/>
                  <a:gd name="connsiteY346" fmla="*/ 194 h 10768"/>
                  <a:gd name="connsiteX347" fmla="*/ 4738 w 10000"/>
                  <a:gd name="connsiteY347" fmla="*/ 0 h 10768"/>
                  <a:gd name="connsiteX0" fmla="*/ 4738 w 10000"/>
                  <a:gd name="connsiteY0" fmla="*/ 0 h 10714"/>
                  <a:gd name="connsiteX1" fmla="*/ 4721 w 10000"/>
                  <a:gd name="connsiteY1" fmla="*/ 48 h 10714"/>
                  <a:gd name="connsiteX2" fmla="*/ 4713 w 10000"/>
                  <a:gd name="connsiteY2" fmla="*/ 80 h 10714"/>
                  <a:gd name="connsiteX3" fmla="*/ 4704 w 10000"/>
                  <a:gd name="connsiteY3" fmla="*/ 101 h 10714"/>
                  <a:gd name="connsiteX4" fmla="*/ 4704 w 10000"/>
                  <a:gd name="connsiteY4" fmla="*/ 113 h 10714"/>
                  <a:gd name="connsiteX5" fmla="*/ 4713 w 10000"/>
                  <a:gd name="connsiteY5" fmla="*/ 119 h 10714"/>
                  <a:gd name="connsiteX6" fmla="*/ 4713 w 10000"/>
                  <a:gd name="connsiteY6" fmla="*/ 125 h 10714"/>
                  <a:gd name="connsiteX7" fmla="*/ 4721 w 10000"/>
                  <a:gd name="connsiteY7" fmla="*/ 125 h 10714"/>
                  <a:gd name="connsiteX8" fmla="*/ 4721 w 10000"/>
                  <a:gd name="connsiteY8" fmla="*/ 125 h 10714"/>
                  <a:gd name="connsiteX9" fmla="*/ 4721 w 10000"/>
                  <a:gd name="connsiteY9" fmla="*/ 134 h 10714"/>
                  <a:gd name="connsiteX10" fmla="*/ 4713 w 10000"/>
                  <a:gd name="connsiteY10" fmla="*/ 152 h 10714"/>
                  <a:gd name="connsiteX11" fmla="*/ 4704 w 10000"/>
                  <a:gd name="connsiteY11" fmla="*/ 179 h 10714"/>
                  <a:gd name="connsiteX12" fmla="*/ 4692 w 10000"/>
                  <a:gd name="connsiteY12" fmla="*/ 221 h 10714"/>
                  <a:gd name="connsiteX13" fmla="*/ 4667 w 10000"/>
                  <a:gd name="connsiteY13" fmla="*/ 280 h 10714"/>
                  <a:gd name="connsiteX14" fmla="*/ 4629 w 10000"/>
                  <a:gd name="connsiteY14" fmla="*/ 364 h 10714"/>
                  <a:gd name="connsiteX15" fmla="*/ 4592 w 10000"/>
                  <a:gd name="connsiteY15" fmla="*/ 465 h 10714"/>
                  <a:gd name="connsiteX16" fmla="*/ 4533 w 10000"/>
                  <a:gd name="connsiteY16" fmla="*/ 596 h 10714"/>
                  <a:gd name="connsiteX17" fmla="*/ 4463 w 10000"/>
                  <a:gd name="connsiteY17" fmla="*/ 754 h 10714"/>
                  <a:gd name="connsiteX18" fmla="*/ 4379 w 10000"/>
                  <a:gd name="connsiteY18" fmla="*/ 1001 h 10714"/>
                  <a:gd name="connsiteX19" fmla="*/ 4321 w 10000"/>
                  <a:gd name="connsiteY19" fmla="*/ 1266 h 10714"/>
                  <a:gd name="connsiteX20" fmla="*/ 4275 w 10000"/>
                  <a:gd name="connsiteY20" fmla="*/ 1538 h 10714"/>
                  <a:gd name="connsiteX21" fmla="*/ 4213 w 10000"/>
                  <a:gd name="connsiteY21" fmla="*/ 1827 h 10714"/>
                  <a:gd name="connsiteX22" fmla="*/ 4204 w 10000"/>
                  <a:gd name="connsiteY22" fmla="*/ 1889 h 10714"/>
                  <a:gd name="connsiteX23" fmla="*/ 4192 w 10000"/>
                  <a:gd name="connsiteY23" fmla="*/ 1982 h 10714"/>
                  <a:gd name="connsiteX24" fmla="*/ 4183 w 10000"/>
                  <a:gd name="connsiteY24" fmla="*/ 2080 h 10714"/>
                  <a:gd name="connsiteX25" fmla="*/ 4175 w 10000"/>
                  <a:gd name="connsiteY25" fmla="*/ 2187 h 10714"/>
                  <a:gd name="connsiteX26" fmla="*/ 4175 w 10000"/>
                  <a:gd name="connsiteY26" fmla="*/ 2297 h 10714"/>
                  <a:gd name="connsiteX27" fmla="*/ 4192 w 10000"/>
                  <a:gd name="connsiteY27" fmla="*/ 2396 h 10714"/>
                  <a:gd name="connsiteX28" fmla="*/ 4213 w 10000"/>
                  <a:gd name="connsiteY28" fmla="*/ 2482 h 10714"/>
                  <a:gd name="connsiteX29" fmla="*/ 4250 w 10000"/>
                  <a:gd name="connsiteY29" fmla="*/ 2542 h 10714"/>
                  <a:gd name="connsiteX30" fmla="*/ 4450 w 10000"/>
                  <a:gd name="connsiteY30" fmla="*/ 2530 h 10714"/>
                  <a:gd name="connsiteX31" fmla="*/ 4646 w 10000"/>
                  <a:gd name="connsiteY31" fmla="*/ 2482 h 10714"/>
                  <a:gd name="connsiteX32" fmla="*/ 4833 w 10000"/>
                  <a:gd name="connsiteY32" fmla="*/ 2405 h 10714"/>
                  <a:gd name="connsiteX33" fmla="*/ 5025 w 10000"/>
                  <a:gd name="connsiteY33" fmla="*/ 2297 h 10714"/>
                  <a:gd name="connsiteX34" fmla="*/ 5200 w 10000"/>
                  <a:gd name="connsiteY34" fmla="*/ 2172 h 10714"/>
                  <a:gd name="connsiteX35" fmla="*/ 5371 w 10000"/>
                  <a:gd name="connsiteY35" fmla="*/ 2020 h 10714"/>
                  <a:gd name="connsiteX36" fmla="*/ 5533 w 10000"/>
                  <a:gd name="connsiteY36" fmla="*/ 1859 h 10714"/>
                  <a:gd name="connsiteX37" fmla="*/ 5683 w 10000"/>
                  <a:gd name="connsiteY37" fmla="*/ 1690 h 10714"/>
                  <a:gd name="connsiteX38" fmla="*/ 5829 w 10000"/>
                  <a:gd name="connsiteY38" fmla="*/ 1511 h 10714"/>
                  <a:gd name="connsiteX39" fmla="*/ 5954 w 10000"/>
                  <a:gd name="connsiteY39" fmla="*/ 1326 h 10714"/>
                  <a:gd name="connsiteX40" fmla="*/ 6071 w 10000"/>
                  <a:gd name="connsiteY40" fmla="*/ 1147 h 10714"/>
                  <a:gd name="connsiteX41" fmla="*/ 6167 w 10000"/>
                  <a:gd name="connsiteY41" fmla="*/ 974 h 10714"/>
                  <a:gd name="connsiteX42" fmla="*/ 6213 w 10000"/>
                  <a:gd name="connsiteY42" fmla="*/ 974 h 10714"/>
                  <a:gd name="connsiteX43" fmla="*/ 6213 w 10000"/>
                  <a:gd name="connsiteY43" fmla="*/ 992 h 10714"/>
                  <a:gd name="connsiteX44" fmla="*/ 6138 w 10000"/>
                  <a:gd name="connsiteY44" fmla="*/ 1165 h 10714"/>
                  <a:gd name="connsiteX45" fmla="*/ 6054 w 10000"/>
                  <a:gd name="connsiteY45" fmla="*/ 1344 h 10714"/>
                  <a:gd name="connsiteX46" fmla="*/ 5963 w 10000"/>
                  <a:gd name="connsiteY46" fmla="*/ 1517 h 10714"/>
                  <a:gd name="connsiteX47" fmla="*/ 5871 w 10000"/>
                  <a:gd name="connsiteY47" fmla="*/ 1684 h 10714"/>
                  <a:gd name="connsiteX48" fmla="*/ 5775 w 10000"/>
                  <a:gd name="connsiteY48" fmla="*/ 1847 h 10714"/>
                  <a:gd name="connsiteX49" fmla="*/ 5667 w 10000"/>
                  <a:gd name="connsiteY49" fmla="*/ 1999 h 10714"/>
                  <a:gd name="connsiteX50" fmla="*/ 5554 w 10000"/>
                  <a:gd name="connsiteY50" fmla="*/ 2145 h 10714"/>
                  <a:gd name="connsiteX51" fmla="*/ 5417 w 10000"/>
                  <a:gd name="connsiteY51" fmla="*/ 2279 h 10714"/>
                  <a:gd name="connsiteX52" fmla="*/ 5275 w 10000"/>
                  <a:gd name="connsiteY52" fmla="*/ 2411 h 10714"/>
                  <a:gd name="connsiteX53" fmla="*/ 5108 w 10000"/>
                  <a:gd name="connsiteY53" fmla="*/ 2518 h 10714"/>
                  <a:gd name="connsiteX54" fmla="*/ 4917 w 10000"/>
                  <a:gd name="connsiteY54" fmla="*/ 2616 h 10714"/>
                  <a:gd name="connsiteX55" fmla="*/ 4704 w 10000"/>
                  <a:gd name="connsiteY55" fmla="*/ 2703 h 10714"/>
                  <a:gd name="connsiteX56" fmla="*/ 4479 w 10000"/>
                  <a:gd name="connsiteY56" fmla="*/ 2768 h 10714"/>
                  <a:gd name="connsiteX57" fmla="*/ 4213 w 10000"/>
                  <a:gd name="connsiteY57" fmla="*/ 2813 h 10714"/>
                  <a:gd name="connsiteX58" fmla="*/ 4221 w 10000"/>
                  <a:gd name="connsiteY58" fmla="*/ 3126 h 10714"/>
                  <a:gd name="connsiteX59" fmla="*/ 4258 w 10000"/>
                  <a:gd name="connsiteY59" fmla="*/ 3424 h 10714"/>
                  <a:gd name="connsiteX60" fmla="*/ 4321 w 10000"/>
                  <a:gd name="connsiteY60" fmla="*/ 3707 h 10714"/>
                  <a:gd name="connsiteX61" fmla="*/ 4404 w 10000"/>
                  <a:gd name="connsiteY61" fmla="*/ 3975 h 10714"/>
                  <a:gd name="connsiteX62" fmla="*/ 4508 w 10000"/>
                  <a:gd name="connsiteY62" fmla="*/ 4231 h 10714"/>
                  <a:gd name="connsiteX63" fmla="*/ 4621 w 10000"/>
                  <a:gd name="connsiteY63" fmla="*/ 4476 h 10714"/>
                  <a:gd name="connsiteX64" fmla="*/ 4750 w 10000"/>
                  <a:gd name="connsiteY64" fmla="*/ 4708 h 10714"/>
                  <a:gd name="connsiteX65" fmla="*/ 4879 w 10000"/>
                  <a:gd name="connsiteY65" fmla="*/ 4934 h 10714"/>
                  <a:gd name="connsiteX66" fmla="*/ 4917 w 10000"/>
                  <a:gd name="connsiteY66" fmla="*/ 4988 h 10714"/>
                  <a:gd name="connsiteX67" fmla="*/ 4950 w 10000"/>
                  <a:gd name="connsiteY67" fmla="*/ 5054 h 10714"/>
                  <a:gd name="connsiteX68" fmla="*/ 4996 w 10000"/>
                  <a:gd name="connsiteY68" fmla="*/ 5125 h 10714"/>
                  <a:gd name="connsiteX69" fmla="*/ 5038 w 10000"/>
                  <a:gd name="connsiteY69" fmla="*/ 5200 h 10714"/>
                  <a:gd name="connsiteX70" fmla="*/ 5092 w 10000"/>
                  <a:gd name="connsiteY70" fmla="*/ 5271 h 10714"/>
                  <a:gd name="connsiteX71" fmla="*/ 5154 w 10000"/>
                  <a:gd name="connsiteY71" fmla="*/ 5331 h 10714"/>
                  <a:gd name="connsiteX72" fmla="*/ 5229 w 10000"/>
                  <a:gd name="connsiteY72" fmla="*/ 5384 h 10714"/>
                  <a:gd name="connsiteX73" fmla="*/ 5313 w 10000"/>
                  <a:gd name="connsiteY73" fmla="*/ 5423 h 10714"/>
                  <a:gd name="connsiteX74" fmla="*/ 5413 w 10000"/>
                  <a:gd name="connsiteY74" fmla="*/ 5438 h 10714"/>
                  <a:gd name="connsiteX75" fmla="*/ 5517 w 10000"/>
                  <a:gd name="connsiteY75" fmla="*/ 5435 h 10714"/>
                  <a:gd name="connsiteX76" fmla="*/ 5704 w 10000"/>
                  <a:gd name="connsiteY76" fmla="*/ 5390 h 10714"/>
                  <a:gd name="connsiteX77" fmla="*/ 5871 w 10000"/>
                  <a:gd name="connsiteY77" fmla="*/ 5316 h 10714"/>
                  <a:gd name="connsiteX78" fmla="*/ 6033 w 10000"/>
                  <a:gd name="connsiteY78" fmla="*/ 5223 h 10714"/>
                  <a:gd name="connsiteX79" fmla="*/ 6167 w 10000"/>
                  <a:gd name="connsiteY79" fmla="*/ 5113 h 10714"/>
                  <a:gd name="connsiteX80" fmla="*/ 6296 w 10000"/>
                  <a:gd name="connsiteY80" fmla="*/ 4994 h 10714"/>
                  <a:gd name="connsiteX81" fmla="*/ 6417 w 10000"/>
                  <a:gd name="connsiteY81" fmla="*/ 4869 h 10714"/>
                  <a:gd name="connsiteX82" fmla="*/ 6525 w 10000"/>
                  <a:gd name="connsiteY82" fmla="*/ 4750 h 10714"/>
                  <a:gd name="connsiteX83" fmla="*/ 6617 w 10000"/>
                  <a:gd name="connsiteY83" fmla="*/ 4636 h 10714"/>
                  <a:gd name="connsiteX84" fmla="*/ 6821 w 10000"/>
                  <a:gd name="connsiteY84" fmla="*/ 4377 h 10714"/>
                  <a:gd name="connsiteX85" fmla="*/ 7017 w 10000"/>
                  <a:gd name="connsiteY85" fmla="*/ 4085 h 10714"/>
                  <a:gd name="connsiteX86" fmla="*/ 7213 w 10000"/>
                  <a:gd name="connsiteY86" fmla="*/ 3766 h 10714"/>
                  <a:gd name="connsiteX87" fmla="*/ 7396 w 10000"/>
                  <a:gd name="connsiteY87" fmla="*/ 3418 h 10714"/>
                  <a:gd name="connsiteX88" fmla="*/ 7563 w 10000"/>
                  <a:gd name="connsiteY88" fmla="*/ 3051 h 10714"/>
                  <a:gd name="connsiteX89" fmla="*/ 7713 w 10000"/>
                  <a:gd name="connsiteY89" fmla="*/ 2661 h 10714"/>
                  <a:gd name="connsiteX90" fmla="*/ 7850 w 10000"/>
                  <a:gd name="connsiteY90" fmla="*/ 2253 h 10714"/>
                  <a:gd name="connsiteX91" fmla="*/ 7950 w 10000"/>
                  <a:gd name="connsiteY91" fmla="*/ 1830 h 10714"/>
                  <a:gd name="connsiteX92" fmla="*/ 8025 w 10000"/>
                  <a:gd name="connsiteY92" fmla="*/ 1397 h 10714"/>
                  <a:gd name="connsiteX93" fmla="*/ 8071 w 10000"/>
                  <a:gd name="connsiteY93" fmla="*/ 954 h 10714"/>
                  <a:gd name="connsiteX94" fmla="*/ 8108 w 10000"/>
                  <a:gd name="connsiteY94" fmla="*/ 974 h 10714"/>
                  <a:gd name="connsiteX95" fmla="*/ 8138 w 10000"/>
                  <a:gd name="connsiteY95" fmla="*/ 1025 h 10714"/>
                  <a:gd name="connsiteX96" fmla="*/ 8163 w 10000"/>
                  <a:gd name="connsiteY96" fmla="*/ 1100 h 10714"/>
                  <a:gd name="connsiteX97" fmla="*/ 8175 w 10000"/>
                  <a:gd name="connsiteY97" fmla="*/ 1198 h 10714"/>
                  <a:gd name="connsiteX98" fmla="*/ 8183 w 10000"/>
                  <a:gd name="connsiteY98" fmla="*/ 1311 h 10714"/>
                  <a:gd name="connsiteX99" fmla="*/ 8183 w 10000"/>
                  <a:gd name="connsiteY99" fmla="*/ 1442 h 10714"/>
                  <a:gd name="connsiteX100" fmla="*/ 8183 w 10000"/>
                  <a:gd name="connsiteY100" fmla="*/ 1582 h 10714"/>
                  <a:gd name="connsiteX101" fmla="*/ 8175 w 10000"/>
                  <a:gd name="connsiteY101" fmla="*/ 1734 h 10714"/>
                  <a:gd name="connsiteX102" fmla="*/ 8163 w 10000"/>
                  <a:gd name="connsiteY102" fmla="*/ 1889 h 10714"/>
                  <a:gd name="connsiteX103" fmla="*/ 8146 w 10000"/>
                  <a:gd name="connsiteY103" fmla="*/ 2047 h 10714"/>
                  <a:gd name="connsiteX104" fmla="*/ 8121 w 10000"/>
                  <a:gd name="connsiteY104" fmla="*/ 2205 h 10714"/>
                  <a:gd name="connsiteX105" fmla="*/ 8108 w 10000"/>
                  <a:gd name="connsiteY105" fmla="*/ 2357 h 10714"/>
                  <a:gd name="connsiteX106" fmla="*/ 8083 w 10000"/>
                  <a:gd name="connsiteY106" fmla="*/ 2497 h 10714"/>
                  <a:gd name="connsiteX107" fmla="*/ 8063 w 10000"/>
                  <a:gd name="connsiteY107" fmla="*/ 2628 h 10714"/>
                  <a:gd name="connsiteX108" fmla="*/ 8038 w 10000"/>
                  <a:gd name="connsiteY108" fmla="*/ 2741 h 10714"/>
                  <a:gd name="connsiteX109" fmla="*/ 8017 w 10000"/>
                  <a:gd name="connsiteY109" fmla="*/ 2834 h 10714"/>
                  <a:gd name="connsiteX110" fmla="*/ 8000 w 10000"/>
                  <a:gd name="connsiteY110" fmla="*/ 2908 h 10714"/>
                  <a:gd name="connsiteX111" fmla="*/ 7700 w 10000"/>
                  <a:gd name="connsiteY111" fmla="*/ 3754 h 10714"/>
                  <a:gd name="connsiteX112" fmla="*/ 7942 w 10000"/>
                  <a:gd name="connsiteY112" fmla="*/ 3737 h 10714"/>
                  <a:gd name="connsiteX113" fmla="*/ 8167 w 10000"/>
                  <a:gd name="connsiteY113" fmla="*/ 3695 h 10714"/>
                  <a:gd name="connsiteX114" fmla="*/ 8379 w 10000"/>
                  <a:gd name="connsiteY114" fmla="*/ 3635 h 10714"/>
                  <a:gd name="connsiteX115" fmla="*/ 8583 w 10000"/>
                  <a:gd name="connsiteY115" fmla="*/ 3558 h 10714"/>
                  <a:gd name="connsiteX116" fmla="*/ 8767 w 10000"/>
                  <a:gd name="connsiteY116" fmla="*/ 3471 h 10714"/>
                  <a:gd name="connsiteX117" fmla="*/ 8933 w 10000"/>
                  <a:gd name="connsiteY117" fmla="*/ 3376 h 10714"/>
                  <a:gd name="connsiteX118" fmla="*/ 9092 w 10000"/>
                  <a:gd name="connsiteY118" fmla="*/ 3278 h 10714"/>
                  <a:gd name="connsiteX119" fmla="*/ 9238 w 10000"/>
                  <a:gd name="connsiteY119" fmla="*/ 3185 h 10714"/>
                  <a:gd name="connsiteX120" fmla="*/ 9250 w 10000"/>
                  <a:gd name="connsiteY120" fmla="*/ 3230 h 10714"/>
                  <a:gd name="connsiteX121" fmla="*/ 9117 w 10000"/>
                  <a:gd name="connsiteY121" fmla="*/ 3376 h 10714"/>
                  <a:gd name="connsiteX122" fmla="*/ 8954 w 10000"/>
                  <a:gd name="connsiteY122" fmla="*/ 3516 h 10714"/>
                  <a:gd name="connsiteX123" fmla="*/ 8758 w 10000"/>
                  <a:gd name="connsiteY123" fmla="*/ 3641 h 10714"/>
                  <a:gd name="connsiteX124" fmla="*/ 8538 w 10000"/>
                  <a:gd name="connsiteY124" fmla="*/ 3754 h 10714"/>
                  <a:gd name="connsiteX125" fmla="*/ 8304 w 10000"/>
                  <a:gd name="connsiteY125" fmla="*/ 3856 h 10714"/>
                  <a:gd name="connsiteX126" fmla="*/ 8054 w 10000"/>
                  <a:gd name="connsiteY126" fmla="*/ 3945 h 10714"/>
                  <a:gd name="connsiteX127" fmla="*/ 7796 w 10000"/>
                  <a:gd name="connsiteY127" fmla="*/ 4014 h 10714"/>
                  <a:gd name="connsiteX128" fmla="*/ 7533 w 10000"/>
                  <a:gd name="connsiteY128" fmla="*/ 4064 h 10714"/>
                  <a:gd name="connsiteX129" fmla="*/ 7479 w 10000"/>
                  <a:gd name="connsiteY129" fmla="*/ 4184 h 10714"/>
                  <a:gd name="connsiteX130" fmla="*/ 7404 w 10000"/>
                  <a:gd name="connsiteY130" fmla="*/ 4324 h 10714"/>
                  <a:gd name="connsiteX131" fmla="*/ 7321 w 10000"/>
                  <a:gd name="connsiteY131" fmla="*/ 4470 h 10714"/>
                  <a:gd name="connsiteX132" fmla="*/ 7213 w 10000"/>
                  <a:gd name="connsiteY132" fmla="*/ 4628 h 10714"/>
                  <a:gd name="connsiteX133" fmla="*/ 7100 w 10000"/>
                  <a:gd name="connsiteY133" fmla="*/ 4794 h 10714"/>
                  <a:gd name="connsiteX134" fmla="*/ 6979 w 10000"/>
                  <a:gd name="connsiteY134" fmla="*/ 4958 h 10714"/>
                  <a:gd name="connsiteX135" fmla="*/ 6850 w 10000"/>
                  <a:gd name="connsiteY135" fmla="*/ 5113 h 10714"/>
                  <a:gd name="connsiteX136" fmla="*/ 6721 w 10000"/>
                  <a:gd name="connsiteY136" fmla="*/ 5265 h 10714"/>
                  <a:gd name="connsiteX137" fmla="*/ 6600 w 10000"/>
                  <a:gd name="connsiteY137" fmla="*/ 5405 h 10714"/>
                  <a:gd name="connsiteX138" fmla="*/ 6471 w 10000"/>
                  <a:gd name="connsiteY138" fmla="*/ 5530 h 10714"/>
                  <a:gd name="connsiteX139" fmla="*/ 6358 w 10000"/>
                  <a:gd name="connsiteY139" fmla="*/ 5641 h 10714"/>
                  <a:gd name="connsiteX140" fmla="*/ 6250 w 10000"/>
                  <a:gd name="connsiteY140" fmla="*/ 5721 h 10714"/>
                  <a:gd name="connsiteX141" fmla="*/ 6267 w 10000"/>
                  <a:gd name="connsiteY141" fmla="*/ 5781 h 10714"/>
                  <a:gd name="connsiteX142" fmla="*/ 6296 w 10000"/>
                  <a:gd name="connsiteY142" fmla="*/ 5793 h 10714"/>
                  <a:gd name="connsiteX143" fmla="*/ 6479 w 10000"/>
                  <a:gd name="connsiteY143" fmla="*/ 5754 h 10714"/>
                  <a:gd name="connsiteX144" fmla="*/ 6663 w 10000"/>
                  <a:gd name="connsiteY144" fmla="*/ 5736 h 10714"/>
                  <a:gd name="connsiteX145" fmla="*/ 6858 w 10000"/>
                  <a:gd name="connsiteY145" fmla="*/ 5736 h 10714"/>
                  <a:gd name="connsiteX146" fmla="*/ 7046 w 10000"/>
                  <a:gd name="connsiteY146" fmla="*/ 5742 h 10714"/>
                  <a:gd name="connsiteX147" fmla="*/ 7246 w 10000"/>
                  <a:gd name="connsiteY147" fmla="*/ 5748 h 10714"/>
                  <a:gd name="connsiteX148" fmla="*/ 7425 w 10000"/>
                  <a:gd name="connsiteY148" fmla="*/ 5748 h 10714"/>
                  <a:gd name="connsiteX149" fmla="*/ 7600 w 10000"/>
                  <a:gd name="connsiteY149" fmla="*/ 5733 h 10714"/>
                  <a:gd name="connsiteX150" fmla="*/ 7950 w 10000"/>
                  <a:gd name="connsiteY150" fmla="*/ 5673 h 10714"/>
                  <a:gd name="connsiteX151" fmla="*/ 8275 w 10000"/>
                  <a:gd name="connsiteY151" fmla="*/ 5596 h 10714"/>
                  <a:gd name="connsiteX152" fmla="*/ 8579 w 10000"/>
                  <a:gd name="connsiteY152" fmla="*/ 5504 h 10714"/>
                  <a:gd name="connsiteX153" fmla="*/ 8858 w 10000"/>
                  <a:gd name="connsiteY153" fmla="*/ 5390 h 10714"/>
                  <a:gd name="connsiteX154" fmla="*/ 9117 w 10000"/>
                  <a:gd name="connsiteY154" fmla="*/ 5265 h 10714"/>
                  <a:gd name="connsiteX155" fmla="*/ 9350 w 10000"/>
                  <a:gd name="connsiteY155" fmla="*/ 5119 h 10714"/>
                  <a:gd name="connsiteX156" fmla="*/ 9563 w 10000"/>
                  <a:gd name="connsiteY156" fmla="*/ 4967 h 10714"/>
                  <a:gd name="connsiteX157" fmla="*/ 9758 w 10000"/>
                  <a:gd name="connsiteY157" fmla="*/ 4794 h 10714"/>
                  <a:gd name="connsiteX158" fmla="*/ 9933 w 10000"/>
                  <a:gd name="connsiteY158" fmla="*/ 4610 h 10714"/>
                  <a:gd name="connsiteX159" fmla="*/ 10000 w 10000"/>
                  <a:gd name="connsiteY159" fmla="*/ 4648 h 10714"/>
                  <a:gd name="connsiteX160" fmla="*/ 10000 w 10000"/>
                  <a:gd name="connsiteY160" fmla="*/ 4660 h 10714"/>
                  <a:gd name="connsiteX161" fmla="*/ 9904 w 10000"/>
                  <a:gd name="connsiteY161" fmla="*/ 4827 h 10714"/>
                  <a:gd name="connsiteX162" fmla="*/ 9767 w 10000"/>
                  <a:gd name="connsiteY162" fmla="*/ 5000 h 10714"/>
                  <a:gd name="connsiteX163" fmla="*/ 9600 w 10000"/>
                  <a:gd name="connsiteY163" fmla="*/ 5173 h 10714"/>
                  <a:gd name="connsiteX164" fmla="*/ 9404 w 10000"/>
                  <a:gd name="connsiteY164" fmla="*/ 5343 h 10714"/>
                  <a:gd name="connsiteX165" fmla="*/ 9183 w 10000"/>
                  <a:gd name="connsiteY165" fmla="*/ 5504 h 10714"/>
                  <a:gd name="connsiteX166" fmla="*/ 8950 w 10000"/>
                  <a:gd name="connsiteY166" fmla="*/ 5662 h 10714"/>
                  <a:gd name="connsiteX167" fmla="*/ 8704 w 10000"/>
                  <a:gd name="connsiteY167" fmla="*/ 5802 h 10714"/>
                  <a:gd name="connsiteX168" fmla="*/ 8463 w 10000"/>
                  <a:gd name="connsiteY168" fmla="*/ 5927 h 10714"/>
                  <a:gd name="connsiteX169" fmla="*/ 8229 w 10000"/>
                  <a:gd name="connsiteY169" fmla="*/ 6025 h 10714"/>
                  <a:gd name="connsiteX170" fmla="*/ 8000 w 10000"/>
                  <a:gd name="connsiteY170" fmla="*/ 6105 h 10714"/>
                  <a:gd name="connsiteX171" fmla="*/ 7879 w 10000"/>
                  <a:gd name="connsiteY171" fmla="*/ 6132 h 10714"/>
                  <a:gd name="connsiteX172" fmla="*/ 7729 w 10000"/>
                  <a:gd name="connsiteY172" fmla="*/ 6153 h 10714"/>
                  <a:gd name="connsiteX173" fmla="*/ 7563 w 10000"/>
                  <a:gd name="connsiteY173" fmla="*/ 6177 h 10714"/>
                  <a:gd name="connsiteX174" fmla="*/ 7388 w 10000"/>
                  <a:gd name="connsiteY174" fmla="*/ 6198 h 10714"/>
                  <a:gd name="connsiteX175" fmla="*/ 7204 w 10000"/>
                  <a:gd name="connsiteY175" fmla="*/ 6219 h 10714"/>
                  <a:gd name="connsiteX176" fmla="*/ 7017 w 10000"/>
                  <a:gd name="connsiteY176" fmla="*/ 6240 h 10714"/>
                  <a:gd name="connsiteX177" fmla="*/ 6842 w 10000"/>
                  <a:gd name="connsiteY177" fmla="*/ 6263 h 10714"/>
                  <a:gd name="connsiteX178" fmla="*/ 6675 w 10000"/>
                  <a:gd name="connsiteY178" fmla="*/ 6290 h 10714"/>
                  <a:gd name="connsiteX179" fmla="*/ 6517 w 10000"/>
                  <a:gd name="connsiteY179" fmla="*/ 6329 h 10714"/>
                  <a:gd name="connsiteX180" fmla="*/ 6388 w 10000"/>
                  <a:gd name="connsiteY180" fmla="*/ 6365 h 10714"/>
                  <a:gd name="connsiteX181" fmla="*/ 6288 w 10000"/>
                  <a:gd name="connsiteY181" fmla="*/ 6415 h 10714"/>
                  <a:gd name="connsiteX182" fmla="*/ 6213 w 10000"/>
                  <a:gd name="connsiteY182" fmla="*/ 6475 h 10714"/>
                  <a:gd name="connsiteX183" fmla="*/ 6092 w 10000"/>
                  <a:gd name="connsiteY183" fmla="*/ 6648 h 10714"/>
                  <a:gd name="connsiteX184" fmla="*/ 6008 w 10000"/>
                  <a:gd name="connsiteY184" fmla="*/ 6836 h 10714"/>
                  <a:gd name="connsiteX185" fmla="*/ 5942 w 10000"/>
                  <a:gd name="connsiteY185" fmla="*/ 7032 h 10714"/>
                  <a:gd name="connsiteX186" fmla="*/ 5904 w 10000"/>
                  <a:gd name="connsiteY186" fmla="*/ 7232 h 10714"/>
                  <a:gd name="connsiteX187" fmla="*/ 5888 w 10000"/>
                  <a:gd name="connsiteY187" fmla="*/ 7443 h 10714"/>
                  <a:gd name="connsiteX188" fmla="*/ 5879 w 10000"/>
                  <a:gd name="connsiteY188" fmla="*/ 7655 h 10714"/>
                  <a:gd name="connsiteX189" fmla="*/ 5888 w 10000"/>
                  <a:gd name="connsiteY189" fmla="*/ 7867 h 10714"/>
                  <a:gd name="connsiteX190" fmla="*/ 5904 w 10000"/>
                  <a:gd name="connsiteY190" fmla="*/ 8084 h 10714"/>
                  <a:gd name="connsiteX191" fmla="*/ 5925 w 10000"/>
                  <a:gd name="connsiteY191" fmla="*/ 8299 h 10714"/>
                  <a:gd name="connsiteX192" fmla="*/ 5950 w 10000"/>
                  <a:gd name="connsiteY192" fmla="*/ 8510 h 10714"/>
                  <a:gd name="connsiteX193" fmla="*/ 5954 w 10000"/>
                  <a:gd name="connsiteY193" fmla="*/ 8820 h 10714"/>
                  <a:gd name="connsiteX194" fmla="*/ 5933 w 10000"/>
                  <a:gd name="connsiteY194" fmla="*/ 9130 h 10714"/>
                  <a:gd name="connsiteX195" fmla="*/ 5896 w 10000"/>
                  <a:gd name="connsiteY195" fmla="*/ 9428 h 10714"/>
                  <a:gd name="connsiteX196" fmla="*/ 5850 w 10000"/>
                  <a:gd name="connsiteY196" fmla="*/ 9720 h 10714"/>
                  <a:gd name="connsiteX197" fmla="*/ 5756 w 10000"/>
                  <a:gd name="connsiteY197" fmla="*/ 10714 h 10714"/>
                  <a:gd name="connsiteX198" fmla="*/ 4117 w 10000"/>
                  <a:gd name="connsiteY198" fmla="*/ 10686 h 10714"/>
                  <a:gd name="connsiteX199" fmla="*/ 3043 w 10000"/>
                  <a:gd name="connsiteY199" fmla="*/ 9881 h 10714"/>
                  <a:gd name="connsiteX200" fmla="*/ 4546 w 10000"/>
                  <a:gd name="connsiteY200" fmla="*/ 9848 h 10714"/>
                  <a:gd name="connsiteX201" fmla="*/ 4629 w 10000"/>
                  <a:gd name="connsiteY201" fmla="*/ 9687 h 10714"/>
                  <a:gd name="connsiteX202" fmla="*/ 4700 w 10000"/>
                  <a:gd name="connsiteY202" fmla="*/ 9508 h 10714"/>
                  <a:gd name="connsiteX203" fmla="*/ 4767 w 10000"/>
                  <a:gd name="connsiteY203" fmla="*/ 9309 h 10714"/>
                  <a:gd name="connsiteX204" fmla="*/ 4829 w 10000"/>
                  <a:gd name="connsiteY204" fmla="*/ 9097 h 10714"/>
                  <a:gd name="connsiteX205" fmla="*/ 4879 w 10000"/>
                  <a:gd name="connsiteY205" fmla="*/ 8868 h 10714"/>
                  <a:gd name="connsiteX206" fmla="*/ 4917 w 10000"/>
                  <a:gd name="connsiteY206" fmla="*/ 8635 h 10714"/>
                  <a:gd name="connsiteX207" fmla="*/ 4954 w 10000"/>
                  <a:gd name="connsiteY207" fmla="*/ 8391 h 10714"/>
                  <a:gd name="connsiteX208" fmla="*/ 4979 w 10000"/>
                  <a:gd name="connsiteY208" fmla="*/ 8144 h 10714"/>
                  <a:gd name="connsiteX209" fmla="*/ 5000 w 10000"/>
                  <a:gd name="connsiteY209" fmla="*/ 7887 h 10714"/>
                  <a:gd name="connsiteX210" fmla="*/ 5000 w 10000"/>
                  <a:gd name="connsiteY210" fmla="*/ 7634 h 10714"/>
                  <a:gd name="connsiteX211" fmla="*/ 5000 w 10000"/>
                  <a:gd name="connsiteY211" fmla="*/ 7384 h 10714"/>
                  <a:gd name="connsiteX212" fmla="*/ 4979 w 10000"/>
                  <a:gd name="connsiteY212" fmla="*/ 7133 h 10714"/>
                  <a:gd name="connsiteX213" fmla="*/ 4950 w 10000"/>
                  <a:gd name="connsiteY213" fmla="*/ 6892 h 10714"/>
                  <a:gd name="connsiteX214" fmla="*/ 4913 w 10000"/>
                  <a:gd name="connsiteY214" fmla="*/ 6657 h 10714"/>
                  <a:gd name="connsiteX215" fmla="*/ 4858 w 10000"/>
                  <a:gd name="connsiteY215" fmla="*/ 6430 h 10714"/>
                  <a:gd name="connsiteX216" fmla="*/ 4783 w 10000"/>
                  <a:gd name="connsiteY216" fmla="*/ 6219 h 10714"/>
                  <a:gd name="connsiteX217" fmla="*/ 4700 w 10000"/>
                  <a:gd name="connsiteY217" fmla="*/ 6019 h 10714"/>
                  <a:gd name="connsiteX218" fmla="*/ 4600 w 10000"/>
                  <a:gd name="connsiteY218" fmla="*/ 5840 h 10714"/>
                  <a:gd name="connsiteX219" fmla="*/ 4488 w 10000"/>
                  <a:gd name="connsiteY219" fmla="*/ 5682 h 10714"/>
                  <a:gd name="connsiteX220" fmla="*/ 4358 w 10000"/>
                  <a:gd name="connsiteY220" fmla="*/ 5542 h 10714"/>
                  <a:gd name="connsiteX221" fmla="*/ 4213 w 10000"/>
                  <a:gd name="connsiteY221" fmla="*/ 5429 h 10714"/>
                  <a:gd name="connsiteX222" fmla="*/ 4046 w 10000"/>
                  <a:gd name="connsiteY222" fmla="*/ 5343 h 10714"/>
                  <a:gd name="connsiteX223" fmla="*/ 3904 w 10000"/>
                  <a:gd name="connsiteY223" fmla="*/ 5292 h 10714"/>
                  <a:gd name="connsiteX224" fmla="*/ 3746 w 10000"/>
                  <a:gd name="connsiteY224" fmla="*/ 5271 h 10714"/>
                  <a:gd name="connsiteX225" fmla="*/ 3583 w 10000"/>
                  <a:gd name="connsiteY225" fmla="*/ 5271 h 10714"/>
                  <a:gd name="connsiteX226" fmla="*/ 3413 w 10000"/>
                  <a:gd name="connsiteY226" fmla="*/ 5286 h 10714"/>
                  <a:gd name="connsiteX227" fmla="*/ 3246 w 10000"/>
                  <a:gd name="connsiteY227" fmla="*/ 5310 h 10714"/>
                  <a:gd name="connsiteX228" fmla="*/ 3079 w 10000"/>
                  <a:gd name="connsiteY228" fmla="*/ 5343 h 10714"/>
                  <a:gd name="connsiteX229" fmla="*/ 2913 w 10000"/>
                  <a:gd name="connsiteY229" fmla="*/ 5369 h 10714"/>
                  <a:gd name="connsiteX230" fmla="*/ 2750 w 10000"/>
                  <a:gd name="connsiteY230" fmla="*/ 5396 h 10714"/>
                  <a:gd name="connsiteX231" fmla="*/ 2600 w 10000"/>
                  <a:gd name="connsiteY231" fmla="*/ 5411 h 10714"/>
                  <a:gd name="connsiteX232" fmla="*/ 2258 w 10000"/>
                  <a:gd name="connsiteY232" fmla="*/ 5423 h 10714"/>
                  <a:gd name="connsiteX233" fmla="*/ 1925 w 10000"/>
                  <a:gd name="connsiteY233" fmla="*/ 5411 h 10714"/>
                  <a:gd name="connsiteX234" fmla="*/ 1617 w 10000"/>
                  <a:gd name="connsiteY234" fmla="*/ 5384 h 10714"/>
                  <a:gd name="connsiteX235" fmla="*/ 1321 w 10000"/>
                  <a:gd name="connsiteY235" fmla="*/ 5346 h 10714"/>
                  <a:gd name="connsiteX236" fmla="*/ 1033 w 10000"/>
                  <a:gd name="connsiteY236" fmla="*/ 5298 h 10714"/>
                  <a:gd name="connsiteX237" fmla="*/ 758 w 10000"/>
                  <a:gd name="connsiteY237" fmla="*/ 5250 h 10714"/>
                  <a:gd name="connsiteX238" fmla="*/ 500 w 10000"/>
                  <a:gd name="connsiteY238" fmla="*/ 5197 h 10714"/>
                  <a:gd name="connsiteX239" fmla="*/ 517 w 10000"/>
                  <a:gd name="connsiteY239" fmla="*/ 5137 h 10714"/>
                  <a:gd name="connsiteX240" fmla="*/ 871 w 10000"/>
                  <a:gd name="connsiteY240" fmla="*/ 5173 h 10714"/>
                  <a:gd name="connsiteX241" fmla="*/ 1221 w 10000"/>
                  <a:gd name="connsiteY241" fmla="*/ 5197 h 10714"/>
                  <a:gd name="connsiteX242" fmla="*/ 1563 w 10000"/>
                  <a:gd name="connsiteY242" fmla="*/ 5206 h 10714"/>
                  <a:gd name="connsiteX243" fmla="*/ 1896 w 10000"/>
                  <a:gd name="connsiteY243" fmla="*/ 5197 h 10714"/>
                  <a:gd name="connsiteX244" fmla="*/ 2221 w 10000"/>
                  <a:gd name="connsiteY244" fmla="*/ 5164 h 10714"/>
                  <a:gd name="connsiteX245" fmla="*/ 2538 w 10000"/>
                  <a:gd name="connsiteY245" fmla="*/ 5113 h 10714"/>
                  <a:gd name="connsiteX246" fmla="*/ 2842 w 10000"/>
                  <a:gd name="connsiteY246" fmla="*/ 5045 h 10714"/>
                  <a:gd name="connsiteX247" fmla="*/ 3129 w 10000"/>
                  <a:gd name="connsiteY247" fmla="*/ 4946 h 10714"/>
                  <a:gd name="connsiteX248" fmla="*/ 3500 w 10000"/>
                  <a:gd name="connsiteY248" fmla="*/ 4815 h 10714"/>
                  <a:gd name="connsiteX249" fmla="*/ 2821 w 10000"/>
                  <a:gd name="connsiteY249" fmla="*/ 4389 h 10714"/>
                  <a:gd name="connsiteX250" fmla="*/ 2213 w 10000"/>
                  <a:gd name="connsiteY250" fmla="*/ 3912 h 10714"/>
                  <a:gd name="connsiteX251" fmla="*/ 1879 w 10000"/>
                  <a:gd name="connsiteY251" fmla="*/ 3939 h 10714"/>
                  <a:gd name="connsiteX252" fmla="*/ 1554 w 10000"/>
                  <a:gd name="connsiteY252" fmla="*/ 3939 h 10714"/>
                  <a:gd name="connsiteX253" fmla="*/ 1258 w 10000"/>
                  <a:gd name="connsiteY253" fmla="*/ 3912 h 10714"/>
                  <a:gd name="connsiteX254" fmla="*/ 979 w 10000"/>
                  <a:gd name="connsiteY254" fmla="*/ 3856 h 10714"/>
                  <a:gd name="connsiteX255" fmla="*/ 721 w 10000"/>
                  <a:gd name="connsiteY255" fmla="*/ 3775 h 10714"/>
                  <a:gd name="connsiteX256" fmla="*/ 496 w 10000"/>
                  <a:gd name="connsiteY256" fmla="*/ 3674 h 10714"/>
                  <a:gd name="connsiteX257" fmla="*/ 296 w 10000"/>
                  <a:gd name="connsiteY257" fmla="*/ 3549 h 10714"/>
                  <a:gd name="connsiteX258" fmla="*/ 129 w 10000"/>
                  <a:gd name="connsiteY258" fmla="*/ 3403 h 10714"/>
                  <a:gd name="connsiteX259" fmla="*/ 0 w 10000"/>
                  <a:gd name="connsiteY259" fmla="*/ 3245 h 10714"/>
                  <a:gd name="connsiteX260" fmla="*/ 17 w 10000"/>
                  <a:gd name="connsiteY260" fmla="*/ 3218 h 10714"/>
                  <a:gd name="connsiteX261" fmla="*/ 71 w 10000"/>
                  <a:gd name="connsiteY261" fmla="*/ 3245 h 10714"/>
                  <a:gd name="connsiteX262" fmla="*/ 138 w 10000"/>
                  <a:gd name="connsiteY262" fmla="*/ 3349 h 10714"/>
                  <a:gd name="connsiteX263" fmla="*/ 246 w 10000"/>
                  <a:gd name="connsiteY263" fmla="*/ 3439 h 10714"/>
                  <a:gd name="connsiteX264" fmla="*/ 379 w 10000"/>
                  <a:gd name="connsiteY264" fmla="*/ 3528 h 10714"/>
                  <a:gd name="connsiteX265" fmla="*/ 538 w 10000"/>
                  <a:gd name="connsiteY265" fmla="*/ 3597 h 10714"/>
                  <a:gd name="connsiteX266" fmla="*/ 721 w 10000"/>
                  <a:gd name="connsiteY266" fmla="*/ 3656 h 10714"/>
                  <a:gd name="connsiteX267" fmla="*/ 913 w 10000"/>
                  <a:gd name="connsiteY267" fmla="*/ 3701 h 10714"/>
                  <a:gd name="connsiteX268" fmla="*/ 1117 w 10000"/>
                  <a:gd name="connsiteY268" fmla="*/ 3728 h 10714"/>
                  <a:gd name="connsiteX269" fmla="*/ 1329 w 10000"/>
                  <a:gd name="connsiteY269" fmla="*/ 3737 h 10714"/>
                  <a:gd name="connsiteX270" fmla="*/ 1533 w 10000"/>
                  <a:gd name="connsiteY270" fmla="*/ 3734 h 10714"/>
                  <a:gd name="connsiteX271" fmla="*/ 1646 w 10000"/>
                  <a:gd name="connsiteY271" fmla="*/ 3722 h 10714"/>
                  <a:gd name="connsiteX272" fmla="*/ 1746 w 10000"/>
                  <a:gd name="connsiteY272" fmla="*/ 3722 h 10714"/>
                  <a:gd name="connsiteX273" fmla="*/ 1833 w 10000"/>
                  <a:gd name="connsiteY273" fmla="*/ 3710 h 10714"/>
                  <a:gd name="connsiteX274" fmla="*/ 1917 w 10000"/>
                  <a:gd name="connsiteY274" fmla="*/ 3695 h 10714"/>
                  <a:gd name="connsiteX275" fmla="*/ 1988 w 10000"/>
                  <a:gd name="connsiteY275" fmla="*/ 3662 h 10714"/>
                  <a:gd name="connsiteX276" fmla="*/ 1788 w 10000"/>
                  <a:gd name="connsiteY276" fmla="*/ 3391 h 10714"/>
                  <a:gd name="connsiteX277" fmla="*/ 1617 w 10000"/>
                  <a:gd name="connsiteY277" fmla="*/ 3126 h 10714"/>
                  <a:gd name="connsiteX278" fmla="*/ 1454 w 10000"/>
                  <a:gd name="connsiteY278" fmla="*/ 2849 h 10714"/>
                  <a:gd name="connsiteX279" fmla="*/ 1313 w 10000"/>
                  <a:gd name="connsiteY279" fmla="*/ 2563 h 10714"/>
                  <a:gd name="connsiteX280" fmla="*/ 1175 w 10000"/>
                  <a:gd name="connsiteY280" fmla="*/ 2253 h 10714"/>
                  <a:gd name="connsiteX281" fmla="*/ 1046 w 10000"/>
                  <a:gd name="connsiteY281" fmla="*/ 1919 h 10714"/>
                  <a:gd name="connsiteX282" fmla="*/ 1033 w 10000"/>
                  <a:gd name="connsiteY282" fmla="*/ 1859 h 10714"/>
                  <a:gd name="connsiteX283" fmla="*/ 1000 w 10000"/>
                  <a:gd name="connsiteY283" fmla="*/ 1776 h 10714"/>
                  <a:gd name="connsiteX284" fmla="*/ 979 w 10000"/>
                  <a:gd name="connsiteY284" fmla="*/ 1684 h 10714"/>
                  <a:gd name="connsiteX285" fmla="*/ 950 w 10000"/>
                  <a:gd name="connsiteY285" fmla="*/ 1591 h 10714"/>
                  <a:gd name="connsiteX286" fmla="*/ 925 w 10000"/>
                  <a:gd name="connsiteY286" fmla="*/ 1490 h 10714"/>
                  <a:gd name="connsiteX287" fmla="*/ 917 w 10000"/>
                  <a:gd name="connsiteY287" fmla="*/ 1397 h 10714"/>
                  <a:gd name="connsiteX288" fmla="*/ 917 w 10000"/>
                  <a:gd name="connsiteY288" fmla="*/ 1311 h 10714"/>
                  <a:gd name="connsiteX289" fmla="*/ 933 w 10000"/>
                  <a:gd name="connsiteY289" fmla="*/ 1234 h 10714"/>
                  <a:gd name="connsiteX290" fmla="*/ 963 w 10000"/>
                  <a:gd name="connsiteY290" fmla="*/ 1180 h 10714"/>
                  <a:gd name="connsiteX291" fmla="*/ 1000 w 10000"/>
                  <a:gd name="connsiteY291" fmla="*/ 1192 h 10714"/>
                  <a:gd name="connsiteX292" fmla="*/ 1033 w 10000"/>
                  <a:gd name="connsiteY292" fmla="*/ 1496 h 10714"/>
                  <a:gd name="connsiteX293" fmla="*/ 1108 w 10000"/>
                  <a:gd name="connsiteY293" fmla="*/ 1800 h 10714"/>
                  <a:gd name="connsiteX294" fmla="*/ 1221 w 10000"/>
                  <a:gd name="connsiteY294" fmla="*/ 2098 h 10714"/>
                  <a:gd name="connsiteX295" fmla="*/ 1358 w 10000"/>
                  <a:gd name="connsiteY295" fmla="*/ 2372 h 10714"/>
                  <a:gd name="connsiteX296" fmla="*/ 1508 w 10000"/>
                  <a:gd name="connsiteY296" fmla="*/ 2628 h 10714"/>
                  <a:gd name="connsiteX297" fmla="*/ 1646 w 10000"/>
                  <a:gd name="connsiteY297" fmla="*/ 2795 h 10714"/>
                  <a:gd name="connsiteX298" fmla="*/ 1629 w 10000"/>
                  <a:gd name="connsiteY298" fmla="*/ 2801 h 10714"/>
                  <a:gd name="connsiteX299" fmla="*/ 1629 w 10000"/>
                  <a:gd name="connsiteY299" fmla="*/ 2807 h 10714"/>
                  <a:gd name="connsiteX300" fmla="*/ 1638 w 10000"/>
                  <a:gd name="connsiteY300" fmla="*/ 2813 h 10714"/>
                  <a:gd name="connsiteX301" fmla="*/ 1646 w 10000"/>
                  <a:gd name="connsiteY301" fmla="*/ 2816 h 10714"/>
                  <a:gd name="connsiteX302" fmla="*/ 1663 w 10000"/>
                  <a:gd name="connsiteY302" fmla="*/ 2822 h 10714"/>
                  <a:gd name="connsiteX303" fmla="*/ 1667 w 10000"/>
                  <a:gd name="connsiteY303" fmla="*/ 2834 h 10714"/>
                  <a:gd name="connsiteX304" fmla="*/ 1675 w 10000"/>
                  <a:gd name="connsiteY304" fmla="*/ 2840 h 10714"/>
                  <a:gd name="connsiteX305" fmla="*/ 1683 w 10000"/>
                  <a:gd name="connsiteY305" fmla="*/ 2849 h 10714"/>
                  <a:gd name="connsiteX306" fmla="*/ 1683 w 10000"/>
                  <a:gd name="connsiteY306" fmla="*/ 2843 h 10714"/>
                  <a:gd name="connsiteX307" fmla="*/ 1675 w 10000"/>
                  <a:gd name="connsiteY307" fmla="*/ 2840 h 10714"/>
                  <a:gd name="connsiteX308" fmla="*/ 1675 w 10000"/>
                  <a:gd name="connsiteY308" fmla="*/ 2840 h 10714"/>
                  <a:gd name="connsiteX309" fmla="*/ 1646 w 10000"/>
                  <a:gd name="connsiteY309" fmla="*/ 2795 h 10714"/>
                  <a:gd name="connsiteX310" fmla="*/ 1746 w 10000"/>
                  <a:gd name="connsiteY310" fmla="*/ 2741 h 10714"/>
                  <a:gd name="connsiteX311" fmla="*/ 1842 w 10000"/>
                  <a:gd name="connsiteY311" fmla="*/ 2649 h 10714"/>
                  <a:gd name="connsiteX312" fmla="*/ 1933 w 10000"/>
                  <a:gd name="connsiteY312" fmla="*/ 2542 h 10714"/>
                  <a:gd name="connsiteX313" fmla="*/ 2017 w 10000"/>
                  <a:gd name="connsiteY313" fmla="*/ 2411 h 10714"/>
                  <a:gd name="connsiteX314" fmla="*/ 2092 w 10000"/>
                  <a:gd name="connsiteY314" fmla="*/ 2265 h 10714"/>
                  <a:gd name="connsiteX315" fmla="*/ 2163 w 10000"/>
                  <a:gd name="connsiteY315" fmla="*/ 2113 h 10714"/>
                  <a:gd name="connsiteX316" fmla="*/ 2221 w 10000"/>
                  <a:gd name="connsiteY316" fmla="*/ 1955 h 10714"/>
                  <a:gd name="connsiteX317" fmla="*/ 2275 w 10000"/>
                  <a:gd name="connsiteY317" fmla="*/ 1803 h 10714"/>
                  <a:gd name="connsiteX318" fmla="*/ 2321 w 10000"/>
                  <a:gd name="connsiteY318" fmla="*/ 1657 h 10714"/>
                  <a:gd name="connsiteX319" fmla="*/ 2329 w 10000"/>
                  <a:gd name="connsiteY319" fmla="*/ 1853 h 10714"/>
                  <a:gd name="connsiteX320" fmla="*/ 2321 w 10000"/>
                  <a:gd name="connsiteY320" fmla="*/ 2032 h 10714"/>
                  <a:gd name="connsiteX321" fmla="*/ 2283 w 10000"/>
                  <a:gd name="connsiteY321" fmla="*/ 2199 h 10714"/>
                  <a:gd name="connsiteX322" fmla="*/ 2229 w 10000"/>
                  <a:gd name="connsiteY322" fmla="*/ 2366 h 10714"/>
                  <a:gd name="connsiteX323" fmla="*/ 2154 w 10000"/>
                  <a:gd name="connsiteY323" fmla="*/ 2524 h 10714"/>
                  <a:gd name="connsiteX324" fmla="*/ 2046 w 10000"/>
                  <a:gd name="connsiteY324" fmla="*/ 2682 h 10714"/>
                  <a:gd name="connsiteX325" fmla="*/ 1796 w 10000"/>
                  <a:gd name="connsiteY325" fmla="*/ 3027 h 10714"/>
                  <a:gd name="connsiteX326" fmla="*/ 2054 w 10000"/>
                  <a:gd name="connsiteY326" fmla="*/ 3305 h 10714"/>
                  <a:gd name="connsiteX327" fmla="*/ 2333 w 10000"/>
                  <a:gd name="connsiteY327" fmla="*/ 3564 h 10714"/>
                  <a:gd name="connsiteX328" fmla="*/ 2638 w 10000"/>
                  <a:gd name="connsiteY328" fmla="*/ 3808 h 10714"/>
                  <a:gd name="connsiteX329" fmla="*/ 2963 w 10000"/>
                  <a:gd name="connsiteY329" fmla="*/ 4032 h 10714"/>
                  <a:gd name="connsiteX330" fmla="*/ 4129 w 10000"/>
                  <a:gd name="connsiteY330" fmla="*/ 4610 h 10714"/>
                  <a:gd name="connsiteX331" fmla="*/ 4167 w 10000"/>
                  <a:gd name="connsiteY331" fmla="*/ 4589 h 10714"/>
                  <a:gd name="connsiteX332" fmla="*/ 4071 w 10000"/>
                  <a:gd name="connsiteY332" fmla="*/ 4333 h 10714"/>
                  <a:gd name="connsiteX333" fmla="*/ 3996 w 10000"/>
                  <a:gd name="connsiteY333" fmla="*/ 4058 h 10714"/>
                  <a:gd name="connsiteX334" fmla="*/ 3933 w 10000"/>
                  <a:gd name="connsiteY334" fmla="*/ 3760 h 10714"/>
                  <a:gd name="connsiteX335" fmla="*/ 3904 w 10000"/>
                  <a:gd name="connsiteY335" fmla="*/ 3456 h 10714"/>
                  <a:gd name="connsiteX336" fmla="*/ 3879 w 10000"/>
                  <a:gd name="connsiteY336" fmla="*/ 3138 h 10714"/>
                  <a:gd name="connsiteX337" fmla="*/ 3879 w 10000"/>
                  <a:gd name="connsiteY337" fmla="*/ 2813 h 10714"/>
                  <a:gd name="connsiteX338" fmla="*/ 3896 w 10000"/>
                  <a:gd name="connsiteY338" fmla="*/ 2485 h 10714"/>
                  <a:gd name="connsiteX339" fmla="*/ 3933 w 10000"/>
                  <a:gd name="connsiteY339" fmla="*/ 2160 h 10714"/>
                  <a:gd name="connsiteX340" fmla="*/ 3988 w 10000"/>
                  <a:gd name="connsiteY340" fmla="*/ 1836 h 10714"/>
                  <a:gd name="connsiteX341" fmla="*/ 4046 w 10000"/>
                  <a:gd name="connsiteY341" fmla="*/ 1523 h 10714"/>
                  <a:gd name="connsiteX342" fmla="*/ 4129 w 10000"/>
                  <a:gd name="connsiteY342" fmla="*/ 1219 h 10714"/>
                  <a:gd name="connsiteX343" fmla="*/ 4229 w 10000"/>
                  <a:gd name="connsiteY343" fmla="*/ 933 h 10714"/>
                  <a:gd name="connsiteX344" fmla="*/ 4333 w 10000"/>
                  <a:gd name="connsiteY344" fmla="*/ 662 h 10714"/>
                  <a:gd name="connsiteX345" fmla="*/ 4454 w 10000"/>
                  <a:gd name="connsiteY345" fmla="*/ 417 h 10714"/>
                  <a:gd name="connsiteX346" fmla="*/ 4583 w 10000"/>
                  <a:gd name="connsiteY346" fmla="*/ 194 h 10714"/>
                  <a:gd name="connsiteX347" fmla="*/ 4738 w 10000"/>
                  <a:gd name="connsiteY347" fmla="*/ 0 h 10714"/>
                  <a:gd name="connsiteX0" fmla="*/ 4738 w 10000"/>
                  <a:gd name="connsiteY0" fmla="*/ 0 h 10714"/>
                  <a:gd name="connsiteX1" fmla="*/ 4721 w 10000"/>
                  <a:gd name="connsiteY1" fmla="*/ 48 h 10714"/>
                  <a:gd name="connsiteX2" fmla="*/ 4713 w 10000"/>
                  <a:gd name="connsiteY2" fmla="*/ 80 h 10714"/>
                  <a:gd name="connsiteX3" fmla="*/ 4704 w 10000"/>
                  <a:gd name="connsiteY3" fmla="*/ 101 h 10714"/>
                  <a:gd name="connsiteX4" fmla="*/ 4704 w 10000"/>
                  <a:gd name="connsiteY4" fmla="*/ 113 h 10714"/>
                  <a:gd name="connsiteX5" fmla="*/ 4713 w 10000"/>
                  <a:gd name="connsiteY5" fmla="*/ 119 h 10714"/>
                  <a:gd name="connsiteX6" fmla="*/ 4713 w 10000"/>
                  <a:gd name="connsiteY6" fmla="*/ 125 h 10714"/>
                  <a:gd name="connsiteX7" fmla="*/ 4721 w 10000"/>
                  <a:gd name="connsiteY7" fmla="*/ 125 h 10714"/>
                  <a:gd name="connsiteX8" fmla="*/ 4721 w 10000"/>
                  <a:gd name="connsiteY8" fmla="*/ 125 h 10714"/>
                  <a:gd name="connsiteX9" fmla="*/ 4721 w 10000"/>
                  <a:gd name="connsiteY9" fmla="*/ 134 h 10714"/>
                  <a:gd name="connsiteX10" fmla="*/ 4713 w 10000"/>
                  <a:gd name="connsiteY10" fmla="*/ 152 h 10714"/>
                  <a:gd name="connsiteX11" fmla="*/ 4704 w 10000"/>
                  <a:gd name="connsiteY11" fmla="*/ 179 h 10714"/>
                  <a:gd name="connsiteX12" fmla="*/ 4692 w 10000"/>
                  <a:gd name="connsiteY12" fmla="*/ 221 h 10714"/>
                  <a:gd name="connsiteX13" fmla="*/ 4667 w 10000"/>
                  <a:gd name="connsiteY13" fmla="*/ 280 h 10714"/>
                  <a:gd name="connsiteX14" fmla="*/ 4629 w 10000"/>
                  <a:gd name="connsiteY14" fmla="*/ 364 h 10714"/>
                  <a:gd name="connsiteX15" fmla="*/ 4592 w 10000"/>
                  <a:gd name="connsiteY15" fmla="*/ 465 h 10714"/>
                  <a:gd name="connsiteX16" fmla="*/ 4533 w 10000"/>
                  <a:gd name="connsiteY16" fmla="*/ 596 h 10714"/>
                  <a:gd name="connsiteX17" fmla="*/ 4463 w 10000"/>
                  <a:gd name="connsiteY17" fmla="*/ 754 h 10714"/>
                  <a:gd name="connsiteX18" fmla="*/ 4379 w 10000"/>
                  <a:gd name="connsiteY18" fmla="*/ 1001 h 10714"/>
                  <a:gd name="connsiteX19" fmla="*/ 4321 w 10000"/>
                  <a:gd name="connsiteY19" fmla="*/ 1266 h 10714"/>
                  <a:gd name="connsiteX20" fmla="*/ 4275 w 10000"/>
                  <a:gd name="connsiteY20" fmla="*/ 1538 h 10714"/>
                  <a:gd name="connsiteX21" fmla="*/ 4213 w 10000"/>
                  <a:gd name="connsiteY21" fmla="*/ 1827 h 10714"/>
                  <a:gd name="connsiteX22" fmla="*/ 4204 w 10000"/>
                  <a:gd name="connsiteY22" fmla="*/ 1889 h 10714"/>
                  <a:gd name="connsiteX23" fmla="*/ 4192 w 10000"/>
                  <a:gd name="connsiteY23" fmla="*/ 1982 h 10714"/>
                  <a:gd name="connsiteX24" fmla="*/ 4183 w 10000"/>
                  <a:gd name="connsiteY24" fmla="*/ 2080 h 10714"/>
                  <a:gd name="connsiteX25" fmla="*/ 4175 w 10000"/>
                  <a:gd name="connsiteY25" fmla="*/ 2187 h 10714"/>
                  <a:gd name="connsiteX26" fmla="*/ 4175 w 10000"/>
                  <a:gd name="connsiteY26" fmla="*/ 2297 h 10714"/>
                  <a:gd name="connsiteX27" fmla="*/ 4192 w 10000"/>
                  <a:gd name="connsiteY27" fmla="*/ 2396 h 10714"/>
                  <a:gd name="connsiteX28" fmla="*/ 4213 w 10000"/>
                  <a:gd name="connsiteY28" fmla="*/ 2482 h 10714"/>
                  <a:gd name="connsiteX29" fmla="*/ 4250 w 10000"/>
                  <a:gd name="connsiteY29" fmla="*/ 2542 h 10714"/>
                  <a:gd name="connsiteX30" fmla="*/ 4450 w 10000"/>
                  <a:gd name="connsiteY30" fmla="*/ 2530 h 10714"/>
                  <a:gd name="connsiteX31" fmla="*/ 4646 w 10000"/>
                  <a:gd name="connsiteY31" fmla="*/ 2482 h 10714"/>
                  <a:gd name="connsiteX32" fmla="*/ 4833 w 10000"/>
                  <a:gd name="connsiteY32" fmla="*/ 2405 h 10714"/>
                  <a:gd name="connsiteX33" fmla="*/ 5025 w 10000"/>
                  <a:gd name="connsiteY33" fmla="*/ 2297 h 10714"/>
                  <a:gd name="connsiteX34" fmla="*/ 5200 w 10000"/>
                  <a:gd name="connsiteY34" fmla="*/ 2172 h 10714"/>
                  <a:gd name="connsiteX35" fmla="*/ 5371 w 10000"/>
                  <a:gd name="connsiteY35" fmla="*/ 2020 h 10714"/>
                  <a:gd name="connsiteX36" fmla="*/ 5533 w 10000"/>
                  <a:gd name="connsiteY36" fmla="*/ 1859 h 10714"/>
                  <a:gd name="connsiteX37" fmla="*/ 5683 w 10000"/>
                  <a:gd name="connsiteY37" fmla="*/ 1690 h 10714"/>
                  <a:gd name="connsiteX38" fmla="*/ 5829 w 10000"/>
                  <a:gd name="connsiteY38" fmla="*/ 1511 h 10714"/>
                  <a:gd name="connsiteX39" fmla="*/ 5954 w 10000"/>
                  <a:gd name="connsiteY39" fmla="*/ 1326 h 10714"/>
                  <a:gd name="connsiteX40" fmla="*/ 6071 w 10000"/>
                  <a:gd name="connsiteY40" fmla="*/ 1147 h 10714"/>
                  <a:gd name="connsiteX41" fmla="*/ 6167 w 10000"/>
                  <a:gd name="connsiteY41" fmla="*/ 974 h 10714"/>
                  <a:gd name="connsiteX42" fmla="*/ 6213 w 10000"/>
                  <a:gd name="connsiteY42" fmla="*/ 974 h 10714"/>
                  <a:gd name="connsiteX43" fmla="*/ 6213 w 10000"/>
                  <a:gd name="connsiteY43" fmla="*/ 992 h 10714"/>
                  <a:gd name="connsiteX44" fmla="*/ 6138 w 10000"/>
                  <a:gd name="connsiteY44" fmla="*/ 1165 h 10714"/>
                  <a:gd name="connsiteX45" fmla="*/ 6054 w 10000"/>
                  <a:gd name="connsiteY45" fmla="*/ 1344 h 10714"/>
                  <a:gd name="connsiteX46" fmla="*/ 5963 w 10000"/>
                  <a:gd name="connsiteY46" fmla="*/ 1517 h 10714"/>
                  <a:gd name="connsiteX47" fmla="*/ 5871 w 10000"/>
                  <a:gd name="connsiteY47" fmla="*/ 1684 h 10714"/>
                  <a:gd name="connsiteX48" fmla="*/ 5775 w 10000"/>
                  <a:gd name="connsiteY48" fmla="*/ 1847 h 10714"/>
                  <a:gd name="connsiteX49" fmla="*/ 5667 w 10000"/>
                  <a:gd name="connsiteY49" fmla="*/ 1999 h 10714"/>
                  <a:gd name="connsiteX50" fmla="*/ 5554 w 10000"/>
                  <a:gd name="connsiteY50" fmla="*/ 2145 h 10714"/>
                  <a:gd name="connsiteX51" fmla="*/ 5417 w 10000"/>
                  <a:gd name="connsiteY51" fmla="*/ 2279 h 10714"/>
                  <a:gd name="connsiteX52" fmla="*/ 5275 w 10000"/>
                  <a:gd name="connsiteY52" fmla="*/ 2411 h 10714"/>
                  <a:gd name="connsiteX53" fmla="*/ 5108 w 10000"/>
                  <a:gd name="connsiteY53" fmla="*/ 2518 h 10714"/>
                  <a:gd name="connsiteX54" fmla="*/ 4917 w 10000"/>
                  <a:gd name="connsiteY54" fmla="*/ 2616 h 10714"/>
                  <a:gd name="connsiteX55" fmla="*/ 4704 w 10000"/>
                  <a:gd name="connsiteY55" fmla="*/ 2703 h 10714"/>
                  <a:gd name="connsiteX56" fmla="*/ 4479 w 10000"/>
                  <a:gd name="connsiteY56" fmla="*/ 2768 h 10714"/>
                  <a:gd name="connsiteX57" fmla="*/ 4213 w 10000"/>
                  <a:gd name="connsiteY57" fmla="*/ 2813 h 10714"/>
                  <a:gd name="connsiteX58" fmla="*/ 4221 w 10000"/>
                  <a:gd name="connsiteY58" fmla="*/ 3126 h 10714"/>
                  <a:gd name="connsiteX59" fmla="*/ 4258 w 10000"/>
                  <a:gd name="connsiteY59" fmla="*/ 3424 h 10714"/>
                  <a:gd name="connsiteX60" fmla="*/ 4321 w 10000"/>
                  <a:gd name="connsiteY60" fmla="*/ 3707 h 10714"/>
                  <a:gd name="connsiteX61" fmla="*/ 4404 w 10000"/>
                  <a:gd name="connsiteY61" fmla="*/ 3975 h 10714"/>
                  <a:gd name="connsiteX62" fmla="*/ 4508 w 10000"/>
                  <a:gd name="connsiteY62" fmla="*/ 4231 h 10714"/>
                  <a:gd name="connsiteX63" fmla="*/ 4621 w 10000"/>
                  <a:gd name="connsiteY63" fmla="*/ 4476 h 10714"/>
                  <a:gd name="connsiteX64" fmla="*/ 4750 w 10000"/>
                  <a:gd name="connsiteY64" fmla="*/ 4708 h 10714"/>
                  <a:gd name="connsiteX65" fmla="*/ 4879 w 10000"/>
                  <a:gd name="connsiteY65" fmla="*/ 4934 h 10714"/>
                  <a:gd name="connsiteX66" fmla="*/ 4917 w 10000"/>
                  <a:gd name="connsiteY66" fmla="*/ 4988 h 10714"/>
                  <a:gd name="connsiteX67" fmla="*/ 4950 w 10000"/>
                  <a:gd name="connsiteY67" fmla="*/ 5054 h 10714"/>
                  <a:gd name="connsiteX68" fmla="*/ 4996 w 10000"/>
                  <a:gd name="connsiteY68" fmla="*/ 5125 h 10714"/>
                  <a:gd name="connsiteX69" fmla="*/ 5038 w 10000"/>
                  <a:gd name="connsiteY69" fmla="*/ 5200 h 10714"/>
                  <a:gd name="connsiteX70" fmla="*/ 5092 w 10000"/>
                  <a:gd name="connsiteY70" fmla="*/ 5271 h 10714"/>
                  <a:gd name="connsiteX71" fmla="*/ 5154 w 10000"/>
                  <a:gd name="connsiteY71" fmla="*/ 5331 h 10714"/>
                  <a:gd name="connsiteX72" fmla="*/ 5229 w 10000"/>
                  <a:gd name="connsiteY72" fmla="*/ 5384 h 10714"/>
                  <a:gd name="connsiteX73" fmla="*/ 5313 w 10000"/>
                  <a:gd name="connsiteY73" fmla="*/ 5423 h 10714"/>
                  <a:gd name="connsiteX74" fmla="*/ 5413 w 10000"/>
                  <a:gd name="connsiteY74" fmla="*/ 5438 h 10714"/>
                  <a:gd name="connsiteX75" fmla="*/ 5517 w 10000"/>
                  <a:gd name="connsiteY75" fmla="*/ 5435 h 10714"/>
                  <a:gd name="connsiteX76" fmla="*/ 5704 w 10000"/>
                  <a:gd name="connsiteY76" fmla="*/ 5390 h 10714"/>
                  <a:gd name="connsiteX77" fmla="*/ 5871 w 10000"/>
                  <a:gd name="connsiteY77" fmla="*/ 5316 h 10714"/>
                  <a:gd name="connsiteX78" fmla="*/ 6033 w 10000"/>
                  <a:gd name="connsiteY78" fmla="*/ 5223 h 10714"/>
                  <a:gd name="connsiteX79" fmla="*/ 6167 w 10000"/>
                  <a:gd name="connsiteY79" fmla="*/ 5113 h 10714"/>
                  <a:gd name="connsiteX80" fmla="*/ 6296 w 10000"/>
                  <a:gd name="connsiteY80" fmla="*/ 4994 h 10714"/>
                  <a:gd name="connsiteX81" fmla="*/ 6417 w 10000"/>
                  <a:gd name="connsiteY81" fmla="*/ 4869 h 10714"/>
                  <a:gd name="connsiteX82" fmla="*/ 6525 w 10000"/>
                  <a:gd name="connsiteY82" fmla="*/ 4750 h 10714"/>
                  <a:gd name="connsiteX83" fmla="*/ 6617 w 10000"/>
                  <a:gd name="connsiteY83" fmla="*/ 4636 h 10714"/>
                  <a:gd name="connsiteX84" fmla="*/ 6821 w 10000"/>
                  <a:gd name="connsiteY84" fmla="*/ 4377 h 10714"/>
                  <a:gd name="connsiteX85" fmla="*/ 7017 w 10000"/>
                  <a:gd name="connsiteY85" fmla="*/ 4085 h 10714"/>
                  <a:gd name="connsiteX86" fmla="*/ 7213 w 10000"/>
                  <a:gd name="connsiteY86" fmla="*/ 3766 h 10714"/>
                  <a:gd name="connsiteX87" fmla="*/ 7396 w 10000"/>
                  <a:gd name="connsiteY87" fmla="*/ 3418 h 10714"/>
                  <a:gd name="connsiteX88" fmla="*/ 7563 w 10000"/>
                  <a:gd name="connsiteY88" fmla="*/ 3051 h 10714"/>
                  <a:gd name="connsiteX89" fmla="*/ 7713 w 10000"/>
                  <a:gd name="connsiteY89" fmla="*/ 2661 h 10714"/>
                  <a:gd name="connsiteX90" fmla="*/ 7850 w 10000"/>
                  <a:gd name="connsiteY90" fmla="*/ 2253 h 10714"/>
                  <a:gd name="connsiteX91" fmla="*/ 7950 w 10000"/>
                  <a:gd name="connsiteY91" fmla="*/ 1830 h 10714"/>
                  <a:gd name="connsiteX92" fmla="*/ 8025 w 10000"/>
                  <a:gd name="connsiteY92" fmla="*/ 1397 h 10714"/>
                  <a:gd name="connsiteX93" fmla="*/ 8071 w 10000"/>
                  <a:gd name="connsiteY93" fmla="*/ 954 h 10714"/>
                  <a:gd name="connsiteX94" fmla="*/ 8108 w 10000"/>
                  <a:gd name="connsiteY94" fmla="*/ 974 h 10714"/>
                  <a:gd name="connsiteX95" fmla="*/ 8138 w 10000"/>
                  <a:gd name="connsiteY95" fmla="*/ 1025 h 10714"/>
                  <a:gd name="connsiteX96" fmla="*/ 8163 w 10000"/>
                  <a:gd name="connsiteY96" fmla="*/ 1100 h 10714"/>
                  <a:gd name="connsiteX97" fmla="*/ 8175 w 10000"/>
                  <a:gd name="connsiteY97" fmla="*/ 1198 h 10714"/>
                  <a:gd name="connsiteX98" fmla="*/ 8183 w 10000"/>
                  <a:gd name="connsiteY98" fmla="*/ 1311 h 10714"/>
                  <a:gd name="connsiteX99" fmla="*/ 8183 w 10000"/>
                  <a:gd name="connsiteY99" fmla="*/ 1442 h 10714"/>
                  <a:gd name="connsiteX100" fmla="*/ 8183 w 10000"/>
                  <a:gd name="connsiteY100" fmla="*/ 1582 h 10714"/>
                  <a:gd name="connsiteX101" fmla="*/ 8175 w 10000"/>
                  <a:gd name="connsiteY101" fmla="*/ 1734 h 10714"/>
                  <a:gd name="connsiteX102" fmla="*/ 8163 w 10000"/>
                  <a:gd name="connsiteY102" fmla="*/ 1889 h 10714"/>
                  <a:gd name="connsiteX103" fmla="*/ 8146 w 10000"/>
                  <a:gd name="connsiteY103" fmla="*/ 2047 h 10714"/>
                  <a:gd name="connsiteX104" fmla="*/ 8121 w 10000"/>
                  <a:gd name="connsiteY104" fmla="*/ 2205 h 10714"/>
                  <a:gd name="connsiteX105" fmla="*/ 8108 w 10000"/>
                  <a:gd name="connsiteY105" fmla="*/ 2357 h 10714"/>
                  <a:gd name="connsiteX106" fmla="*/ 8083 w 10000"/>
                  <a:gd name="connsiteY106" fmla="*/ 2497 h 10714"/>
                  <a:gd name="connsiteX107" fmla="*/ 8063 w 10000"/>
                  <a:gd name="connsiteY107" fmla="*/ 2628 h 10714"/>
                  <a:gd name="connsiteX108" fmla="*/ 8038 w 10000"/>
                  <a:gd name="connsiteY108" fmla="*/ 2741 h 10714"/>
                  <a:gd name="connsiteX109" fmla="*/ 8017 w 10000"/>
                  <a:gd name="connsiteY109" fmla="*/ 2834 h 10714"/>
                  <a:gd name="connsiteX110" fmla="*/ 8000 w 10000"/>
                  <a:gd name="connsiteY110" fmla="*/ 2908 h 10714"/>
                  <a:gd name="connsiteX111" fmla="*/ 7700 w 10000"/>
                  <a:gd name="connsiteY111" fmla="*/ 3754 h 10714"/>
                  <a:gd name="connsiteX112" fmla="*/ 7942 w 10000"/>
                  <a:gd name="connsiteY112" fmla="*/ 3737 h 10714"/>
                  <a:gd name="connsiteX113" fmla="*/ 8167 w 10000"/>
                  <a:gd name="connsiteY113" fmla="*/ 3695 h 10714"/>
                  <a:gd name="connsiteX114" fmla="*/ 8379 w 10000"/>
                  <a:gd name="connsiteY114" fmla="*/ 3635 h 10714"/>
                  <a:gd name="connsiteX115" fmla="*/ 8583 w 10000"/>
                  <a:gd name="connsiteY115" fmla="*/ 3558 h 10714"/>
                  <a:gd name="connsiteX116" fmla="*/ 8767 w 10000"/>
                  <a:gd name="connsiteY116" fmla="*/ 3471 h 10714"/>
                  <a:gd name="connsiteX117" fmla="*/ 8933 w 10000"/>
                  <a:gd name="connsiteY117" fmla="*/ 3376 h 10714"/>
                  <a:gd name="connsiteX118" fmla="*/ 9092 w 10000"/>
                  <a:gd name="connsiteY118" fmla="*/ 3278 h 10714"/>
                  <a:gd name="connsiteX119" fmla="*/ 9238 w 10000"/>
                  <a:gd name="connsiteY119" fmla="*/ 3185 h 10714"/>
                  <a:gd name="connsiteX120" fmla="*/ 9250 w 10000"/>
                  <a:gd name="connsiteY120" fmla="*/ 3230 h 10714"/>
                  <a:gd name="connsiteX121" fmla="*/ 9117 w 10000"/>
                  <a:gd name="connsiteY121" fmla="*/ 3376 h 10714"/>
                  <a:gd name="connsiteX122" fmla="*/ 8954 w 10000"/>
                  <a:gd name="connsiteY122" fmla="*/ 3516 h 10714"/>
                  <a:gd name="connsiteX123" fmla="*/ 8758 w 10000"/>
                  <a:gd name="connsiteY123" fmla="*/ 3641 h 10714"/>
                  <a:gd name="connsiteX124" fmla="*/ 8538 w 10000"/>
                  <a:gd name="connsiteY124" fmla="*/ 3754 h 10714"/>
                  <a:gd name="connsiteX125" fmla="*/ 8304 w 10000"/>
                  <a:gd name="connsiteY125" fmla="*/ 3856 h 10714"/>
                  <a:gd name="connsiteX126" fmla="*/ 8054 w 10000"/>
                  <a:gd name="connsiteY126" fmla="*/ 3945 h 10714"/>
                  <a:gd name="connsiteX127" fmla="*/ 7796 w 10000"/>
                  <a:gd name="connsiteY127" fmla="*/ 4014 h 10714"/>
                  <a:gd name="connsiteX128" fmla="*/ 7533 w 10000"/>
                  <a:gd name="connsiteY128" fmla="*/ 4064 h 10714"/>
                  <a:gd name="connsiteX129" fmla="*/ 7479 w 10000"/>
                  <a:gd name="connsiteY129" fmla="*/ 4184 h 10714"/>
                  <a:gd name="connsiteX130" fmla="*/ 7404 w 10000"/>
                  <a:gd name="connsiteY130" fmla="*/ 4324 h 10714"/>
                  <a:gd name="connsiteX131" fmla="*/ 7321 w 10000"/>
                  <a:gd name="connsiteY131" fmla="*/ 4470 h 10714"/>
                  <a:gd name="connsiteX132" fmla="*/ 7213 w 10000"/>
                  <a:gd name="connsiteY132" fmla="*/ 4628 h 10714"/>
                  <a:gd name="connsiteX133" fmla="*/ 7100 w 10000"/>
                  <a:gd name="connsiteY133" fmla="*/ 4794 h 10714"/>
                  <a:gd name="connsiteX134" fmla="*/ 6979 w 10000"/>
                  <a:gd name="connsiteY134" fmla="*/ 4958 h 10714"/>
                  <a:gd name="connsiteX135" fmla="*/ 6850 w 10000"/>
                  <a:gd name="connsiteY135" fmla="*/ 5113 h 10714"/>
                  <a:gd name="connsiteX136" fmla="*/ 6721 w 10000"/>
                  <a:gd name="connsiteY136" fmla="*/ 5265 h 10714"/>
                  <a:gd name="connsiteX137" fmla="*/ 6600 w 10000"/>
                  <a:gd name="connsiteY137" fmla="*/ 5405 h 10714"/>
                  <a:gd name="connsiteX138" fmla="*/ 6471 w 10000"/>
                  <a:gd name="connsiteY138" fmla="*/ 5530 h 10714"/>
                  <a:gd name="connsiteX139" fmla="*/ 6358 w 10000"/>
                  <a:gd name="connsiteY139" fmla="*/ 5641 h 10714"/>
                  <a:gd name="connsiteX140" fmla="*/ 6250 w 10000"/>
                  <a:gd name="connsiteY140" fmla="*/ 5721 h 10714"/>
                  <a:gd name="connsiteX141" fmla="*/ 6267 w 10000"/>
                  <a:gd name="connsiteY141" fmla="*/ 5781 h 10714"/>
                  <a:gd name="connsiteX142" fmla="*/ 6296 w 10000"/>
                  <a:gd name="connsiteY142" fmla="*/ 5793 h 10714"/>
                  <a:gd name="connsiteX143" fmla="*/ 6479 w 10000"/>
                  <a:gd name="connsiteY143" fmla="*/ 5754 h 10714"/>
                  <a:gd name="connsiteX144" fmla="*/ 6663 w 10000"/>
                  <a:gd name="connsiteY144" fmla="*/ 5736 h 10714"/>
                  <a:gd name="connsiteX145" fmla="*/ 6858 w 10000"/>
                  <a:gd name="connsiteY145" fmla="*/ 5736 h 10714"/>
                  <a:gd name="connsiteX146" fmla="*/ 7046 w 10000"/>
                  <a:gd name="connsiteY146" fmla="*/ 5742 h 10714"/>
                  <a:gd name="connsiteX147" fmla="*/ 7246 w 10000"/>
                  <a:gd name="connsiteY147" fmla="*/ 5748 h 10714"/>
                  <a:gd name="connsiteX148" fmla="*/ 7425 w 10000"/>
                  <a:gd name="connsiteY148" fmla="*/ 5748 h 10714"/>
                  <a:gd name="connsiteX149" fmla="*/ 7600 w 10000"/>
                  <a:gd name="connsiteY149" fmla="*/ 5733 h 10714"/>
                  <a:gd name="connsiteX150" fmla="*/ 7950 w 10000"/>
                  <a:gd name="connsiteY150" fmla="*/ 5673 h 10714"/>
                  <a:gd name="connsiteX151" fmla="*/ 8275 w 10000"/>
                  <a:gd name="connsiteY151" fmla="*/ 5596 h 10714"/>
                  <a:gd name="connsiteX152" fmla="*/ 8579 w 10000"/>
                  <a:gd name="connsiteY152" fmla="*/ 5504 h 10714"/>
                  <a:gd name="connsiteX153" fmla="*/ 8858 w 10000"/>
                  <a:gd name="connsiteY153" fmla="*/ 5390 h 10714"/>
                  <a:gd name="connsiteX154" fmla="*/ 9117 w 10000"/>
                  <a:gd name="connsiteY154" fmla="*/ 5265 h 10714"/>
                  <a:gd name="connsiteX155" fmla="*/ 9350 w 10000"/>
                  <a:gd name="connsiteY155" fmla="*/ 5119 h 10714"/>
                  <a:gd name="connsiteX156" fmla="*/ 9563 w 10000"/>
                  <a:gd name="connsiteY156" fmla="*/ 4967 h 10714"/>
                  <a:gd name="connsiteX157" fmla="*/ 9758 w 10000"/>
                  <a:gd name="connsiteY157" fmla="*/ 4794 h 10714"/>
                  <a:gd name="connsiteX158" fmla="*/ 9933 w 10000"/>
                  <a:gd name="connsiteY158" fmla="*/ 4610 h 10714"/>
                  <a:gd name="connsiteX159" fmla="*/ 10000 w 10000"/>
                  <a:gd name="connsiteY159" fmla="*/ 4648 h 10714"/>
                  <a:gd name="connsiteX160" fmla="*/ 10000 w 10000"/>
                  <a:gd name="connsiteY160" fmla="*/ 4660 h 10714"/>
                  <a:gd name="connsiteX161" fmla="*/ 9904 w 10000"/>
                  <a:gd name="connsiteY161" fmla="*/ 4827 h 10714"/>
                  <a:gd name="connsiteX162" fmla="*/ 9767 w 10000"/>
                  <a:gd name="connsiteY162" fmla="*/ 5000 h 10714"/>
                  <a:gd name="connsiteX163" fmla="*/ 9600 w 10000"/>
                  <a:gd name="connsiteY163" fmla="*/ 5173 h 10714"/>
                  <a:gd name="connsiteX164" fmla="*/ 9404 w 10000"/>
                  <a:gd name="connsiteY164" fmla="*/ 5343 h 10714"/>
                  <a:gd name="connsiteX165" fmla="*/ 9183 w 10000"/>
                  <a:gd name="connsiteY165" fmla="*/ 5504 h 10714"/>
                  <a:gd name="connsiteX166" fmla="*/ 8950 w 10000"/>
                  <a:gd name="connsiteY166" fmla="*/ 5662 h 10714"/>
                  <a:gd name="connsiteX167" fmla="*/ 8704 w 10000"/>
                  <a:gd name="connsiteY167" fmla="*/ 5802 h 10714"/>
                  <a:gd name="connsiteX168" fmla="*/ 8463 w 10000"/>
                  <a:gd name="connsiteY168" fmla="*/ 5927 h 10714"/>
                  <a:gd name="connsiteX169" fmla="*/ 8229 w 10000"/>
                  <a:gd name="connsiteY169" fmla="*/ 6025 h 10714"/>
                  <a:gd name="connsiteX170" fmla="*/ 8000 w 10000"/>
                  <a:gd name="connsiteY170" fmla="*/ 6105 h 10714"/>
                  <a:gd name="connsiteX171" fmla="*/ 7879 w 10000"/>
                  <a:gd name="connsiteY171" fmla="*/ 6132 h 10714"/>
                  <a:gd name="connsiteX172" fmla="*/ 7729 w 10000"/>
                  <a:gd name="connsiteY172" fmla="*/ 6153 h 10714"/>
                  <a:gd name="connsiteX173" fmla="*/ 7563 w 10000"/>
                  <a:gd name="connsiteY173" fmla="*/ 6177 h 10714"/>
                  <a:gd name="connsiteX174" fmla="*/ 7388 w 10000"/>
                  <a:gd name="connsiteY174" fmla="*/ 6198 h 10714"/>
                  <a:gd name="connsiteX175" fmla="*/ 7204 w 10000"/>
                  <a:gd name="connsiteY175" fmla="*/ 6219 h 10714"/>
                  <a:gd name="connsiteX176" fmla="*/ 7017 w 10000"/>
                  <a:gd name="connsiteY176" fmla="*/ 6240 h 10714"/>
                  <a:gd name="connsiteX177" fmla="*/ 6842 w 10000"/>
                  <a:gd name="connsiteY177" fmla="*/ 6263 h 10714"/>
                  <a:gd name="connsiteX178" fmla="*/ 6675 w 10000"/>
                  <a:gd name="connsiteY178" fmla="*/ 6290 h 10714"/>
                  <a:gd name="connsiteX179" fmla="*/ 6517 w 10000"/>
                  <a:gd name="connsiteY179" fmla="*/ 6329 h 10714"/>
                  <a:gd name="connsiteX180" fmla="*/ 6388 w 10000"/>
                  <a:gd name="connsiteY180" fmla="*/ 6365 h 10714"/>
                  <a:gd name="connsiteX181" fmla="*/ 6288 w 10000"/>
                  <a:gd name="connsiteY181" fmla="*/ 6415 h 10714"/>
                  <a:gd name="connsiteX182" fmla="*/ 6213 w 10000"/>
                  <a:gd name="connsiteY182" fmla="*/ 6475 h 10714"/>
                  <a:gd name="connsiteX183" fmla="*/ 6092 w 10000"/>
                  <a:gd name="connsiteY183" fmla="*/ 6648 h 10714"/>
                  <a:gd name="connsiteX184" fmla="*/ 6008 w 10000"/>
                  <a:gd name="connsiteY184" fmla="*/ 6836 h 10714"/>
                  <a:gd name="connsiteX185" fmla="*/ 5942 w 10000"/>
                  <a:gd name="connsiteY185" fmla="*/ 7032 h 10714"/>
                  <a:gd name="connsiteX186" fmla="*/ 5904 w 10000"/>
                  <a:gd name="connsiteY186" fmla="*/ 7232 h 10714"/>
                  <a:gd name="connsiteX187" fmla="*/ 5888 w 10000"/>
                  <a:gd name="connsiteY187" fmla="*/ 7443 h 10714"/>
                  <a:gd name="connsiteX188" fmla="*/ 5879 w 10000"/>
                  <a:gd name="connsiteY188" fmla="*/ 7655 h 10714"/>
                  <a:gd name="connsiteX189" fmla="*/ 5888 w 10000"/>
                  <a:gd name="connsiteY189" fmla="*/ 7867 h 10714"/>
                  <a:gd name="connsiteX190" fmla="*/ 5904 w 10000"/>
                  <a:gd name="connsiteY190" fmla="*/ 8084 h 10714"/>
                  <a:gd name="connsiteX191" fmla="*/ 5925 w 10000"/>
                  <a:gd name="connsiteY191" fmla="*/ 8299 h 10714"/>
                  <a:gd name="connsiteX192" fmla="*/ 5950 w 10000"/>
                  <a:gd name="connsiteY192" fmla="*/ 8510 h 10714"/>
                  <a:gd name="connsiteX193" fmla="*/ 5954 w 10000"/>
                  <a:gd name="connsiteY193" fmla="*/ 8820 h 10714"/>
                  <a:gd name="connsiteX194" fmla="*/ 5933 w 10000"/>
                  <a:gd name="connsiteY194" fmla="*/ 9130 h 10714"/>
                  <a:gd name="connsiteX195" fmla="*/ 5896 w 10000"/>
                  <a:gd name="connsiteY195" fmla="*/ 9428 h 10714"/>
                  <a:gd name="connsiteX196" fmla="*/ 5850 w 10000"/>
                  <a:gd name="connsiteY196" fmla="*/ 9720 h 10714"/>
                  <a:gd name="connsiteX197" fmla="*/ 5756 w 10000"/>
                  <a:gd name="connsiteY197" fmla="*/ 10714 h 10714"/>
                  <a:gd name="connsiteX198" fmla="*/ 4117 w 10000"/>
                  <a:gd name="connsiteY198" fmla="*/ 10686 h 10714"/>
                  <a:gd name="connsiteX199" fmla="*/ 4309 w 10000"/>
                  <a:gd name="connsiteY199" fmla="*/ 10293 h 10714"/>
                  <a:gd name="connsiteX200" fmla="*/ 4546 w 10000"/>
                  <a:gd name="connsiteY200" fmla="*/ 9848 h 10714"/>
                  <a:gd name="connsiteX201" fmla="*/ 4629 w 10000"/>
                  <a:gd name="connsiteY201" fmla="*/ 9687 h 10714"/>
                  <a:gd name="connsiteX202" fmla="*/ 4700 w 10000"/>
                  <a:gd name="connsiteY202" fmla="*/ 9508 h 10714"/>
                  <a:gd name="connsiteX203" fmla="*/ 4767 w 10000"/>
                  <a:gd name="connsiteY203" fmla="*/ 9309 h 10714"/>
                  <a:gd name="connsiteX204" fmla="*/ 4829 w 10000"/>
                  <a:gd name="connsiteY204" fmla="*/ 9097 h 10714"/>
                  <a:gd name="connsiteX205" fmla="*/ 4879 w 10000"/>
                  <a:gd name="connsiteY205" fmla="*/ 8868 h 10714"/>
                  <a:gd name="connsiteX206" fmla="*/ 4917 w 10000"/>
                  <a:gd name="connsiteY206" fmla="*/ 8635 h 10714"/>
                  <a:gd name="connsiteX207" fmla="*/ 4954 w 10000"/>
                  <a:gd name="connsiteY207" fmla="*/ 8391 h 10714"/>
                  <a:gd name="connsiteX208" fmla="*/ 4979 w 10000"/>
                  <a:gd name="connsiteY208" fmla="*/ 8144 h 10714"/>
                  <a:gd name="connsiteX209" fmla="*/ 5000 w 10000"/>
                  <a:gd name="connsiteY209" fmla="*/ 7887 h 10714"/>
                  <a:gd name="connsiteX210" fmla="*/ 5000 w 10000"/>
                  <a:gd name="connsiteY210" fmla="*/ 7634 h 10714"/>
                  <a:gd name="connsiteX211" fmla="*/ 5000 w 10000"/>
                  <a:gd name="connsiteY211" fmla="*/ 7384 h 10714"/>
                  <a:gd name="connsiteX212" fmla="*/ 4979 w 10000"/>
                  <a:gd name="connsiteY212" fmla="*/ 7133 h 10714"/>
                  <a:gd name="connsiteX213" fmla="*/ 4950 w 10000"/>
                  <a:gd name="connsiteY213" fmla="*/ 6892 h 10714"/>
                  <a:gd name="connsiteX214" fmla="*/ 4913 w 10000"/>
                  <a:gd name="connsiteY214" fmla="*/ 6657 h 10714"/>
                  <a:gd name="connsiteX215" fmla="*/ 4858 w 10000"/>
                  <a:gd name="connsiteY215" fmla="*/ 6430 h 10714"/>
                  <a:gd name="connsiteX216" fmla="*/ 4783 w 10000"/>
                  <a:gd name="connsiteY216" fmla="*/ 6219 h 10714"/>
                  <a:gd name="connsiteX217" fmla="*/ 4700 w 10000"/>
                  <a:gd name="connsiteY217" fmla="*/ 6019 h 10714"/>
                  <a:gd name="connsiteX218" fmla="*/ 4600 w 10000"/>
                  <a:gd name="connsiteY218" fmla="*/ 5840 h 10714"/>
                  <a:gd name="connsiteX219" fmla="*/ 4488 w 10000"/>
                  <a:gd name="connsiteY219" fmla="*/ 5682 h 10714"/>
                  <a:gd name="connsiteX220" fmla="*/ 4358 w 10000"/>
                  <a:gd name="connsiteY220" fmla="*/ 5542 h 10714"/>
                  <a:gd name="connsiteX221" fmla="*/ 4213 w 10000"/>
                  <a:gd name="connsiteY221" fmla="*/ 5429 h 10714"/>
                  <a:gd name="connsiteX222" fmla="*/ 4046 w 10000"/>
                  <a:gd name="connsiteY222" fmla="*/ 5343 h 10714"/>
                  <a:gd name="connsiteX223" fmla="*/ 3904 w 10000"/>
                  <a:gd name="connsiteY223" fmla="*/ 5292 h 10714"/>
                  <a:gd name="connsiteX224" fmla="*/ 3746 w 10000"/>
                  <a:gd name="connsiteY224" fmla="*/ 5271 h 10714"/>
                  <a:gd name="connsiteX225" fmla="*/ 3583 w 10000"/>
                  <a:gd name="connsiteY225" fmla="*/ 5271 h 10714"/>
                  <a:gd name="connsiteX226" fmla="*/ 3413 w 10000"/>
                  <a:gd name="connsiteY226" fmla="*/ 5286 h 10714"/>
                  <a:gd name="connsiteX227" fmla="*/ 3246 w 10000"/>
                  <a:gd name="connsiteY227" fmla="*/ 5310 h 10714"/>
                  <a:gd name="connsiteX228" fmla="*/ 3079 w 10000"/>
                  <a:gd name="connsiteY228" fmla="*/ 5343 h 10714"/>
                  <a:gd name="connsiteX229" fmla="*/ 2913 w 10000"/>
                  <a:gd name="connsiteY229" fmla="*/ 5369 h 10714"/>
                  <a:gd name="connsiteX230" fmla="*/ 2750 w 10000"/>
                  <a:gd name="connsiteY230" fmla="*/ 5396 h 10714"/>
                  <a:gd name="connsiteX231" fmla="*/ 2600 w 10000"/>
                  <a:gd name="connsiteY231" fmla="*/ 5411 h 10714"/>
                  <a:gd name="connsiteX232" fmla="*/ 2258 w 10000"/>
                  <a:gd name="connsiteY232" fmla="*/ 5423 h 10714"/>
                  <a:gd name="connsiteX233" fmla="*/ 1925 w 10000"/>
                  <a:gd name="connsiteY233" fmla="*/ 5411 h 10714"/>
                  <a:gd name="connsiteX234" fmla="*/ 1617 w 10000"/>
                  <a:gd name="connsiteY234" fmla="*/ 5384 h 10714"/>
                  <a:gd name="connsiteX235" fmla="*/ 1321 w 10000"/>
                  <a:gd name="connsiteY235" fmla="*/ 5346 h 10714"/>
                  <a:gd name="connsiteX236" fmla="*/ 1033 w 10000"/>
                  <a:gd name="connsiteY236" fmla="*/ 5298 h 10714"/>
                  <a:gd name="connsiteX237" fmla="*/ 758 w 10000"/>
                  <a:gd name="connsiteY237" fmla="*/ 5250 h 10714"/>
                  <a:gd name="connsiteX238" fmla="*/ 500 w 10000"/>
                  <a:gd name="connsiteY238" fmla="*/ 5197 h 10714"/>
                  <a:gd name="connsiteX239" fmla="*/ 517 w 10000"/>
                  <a:gd name="connsiteY239" fmla="*/ 5137 h 10714"/>
                  <a:gd name="connsiteX240" fmla="*/ 871 w 10000"/>
                  <a:gd name="connsiteY240" fmla="*/ 5173 h 10714"/>
                  <a:gd name="connsiteX241" fmla="*/ 1221 w 10000"/>
                  <a:gd name="connsiteY241" fmla="*/ 5197 h 10714"/>
                  <a:gd name="connsiteX242" fmla="*/ 1563 w 10000"/>
                  <a:gd name="connsiteY242" fmla="*/ 5206 h 10714"/>
                  <a:gd name="connsiteX243" fmla="*/ 1896 w 10000"/>
                  <a:gd name="connsiteY243" fmla="*/ 5197 h 10714"/>
                  <a:gd name="connsiteX244" fmla="*/ 2221 w 10000"/>
                  <a:gd name="connsiteY244" fmla="*/ 5164 h 10714"/>
                  <a:gd name="connsiteX245" fmla="*/ 2538 w 10000"/>
                  <a:gd name="connsiteY245" fmla="*/ 5113 h 10714"/>
                  <a:gd name="connsiteX246" fmla="*/ 2842 w 10000"/>
                  <a:gd name="connsiteY246" fmla="*/ 5045 h 10714"/>
                  <a:gd name="connsiteX247" fmla="*/ 3129 w 10000"/>
                  <a:gd name="connsiteY247" fmla="*/ 4946 h 10714"/>
                  <a:gd name="connsiteX248" fmla="*/ 3500 w 10000"/>
                  <a:gd name="connsiteY248" fmla="*/ 4815 h 10714"/>
                  <a:gd name="connsiteX249" fmla="*/ 2821 w 10000"/>
                  <a:gd name="connsiteY249" fmla="*/ 4389 h 10714"/>
                  <a:gd name="connsiteX250" fmla="*/ 2213 w 10000"/>
                  <a:gd name="connsiteY250" fmla="*/ 3912 h 10714"/>
                  <a:gd name="connsiteX251" fmla="*/ 1879 w 10000"/>
                  <a:gd name="connsiteY251" fmla="*/ 3939 h 10714"/>
                  <a:gd name="connsiteX252" fmla="*/ 1554 w 10000"/>
                  <a:gd name="connsiteY252" fmla="*/ 3939 h 10714"/>
                  <a:gd name="connsiteX253" fmla="*/ 1258 w 10000"/>
                  <a:gd name="connsiteY253" fmla="*/ 3912 h 10714"/>
                  <a:gd name="connsiteX254" fmla="*/ 979 w 10000"/>
                  <a:gd name="connsiteY254" fmla="*/ 3856 h 10714"/>
                  <a:gd name="connsiteX255" fmla="*/ 721 w 10000"/>
                  <a:gd name="connsiteY255" fmla="*/ 3775 h 10714"/>
                  <a:gd name="connsiteX256" fmla="*/ 496 w 10000"/>
                  <a:gd name="connsiteY256" fmla="*/ 3674 h 10714"/>
                  <a:gd name="connsiteX257" fmla="*/ 296 w 10000"/>
                  <a:gd name="connsiteY257" fmla="*/ 3549 h 10714"/>
                  <a:gd name="connsiteX258" fmla="*/ 129 w 10000"/>
                  <a:gd name="connsiteY258" fmla="*/ 3403 h 10714"/>
                  <a:gd name="connsiteX259" fmla="*/ 0 w 10000"/>
                  <a:gd name="connsiteY259" fmla="*/ 3245 h 10714"/>
                  <a:gd name="connsiteX260" fmla="*/ 17 w 10000"/>
                  <a:gd name="connsiteY260" fmla="*/ 3218 h 10714"/>
                  <a:gd name="connsiteX261" fmla="*/ 71 w 10000"/>
                  <a:gd name="connsiteY261" fmla="*/ 3245 h 10714"/>
                  <a:gd name="connsiteX262" fmla="*/ 138 w 10000"/>
                  <a:gd name="connsiteY262" fmla="*/ 3349 h 10714"/>
                  <a:gd name="connsiteX263" fmla="*/ 246 w 10000"/>
                  <a:gd name="connsiteY263" fmla="*/ 3439 h 10714"/>
                  <a:gd name="connsiteX264" fmla="*/ 379 w 10000"/>
                  <a:gd name="connsiteY264" fmla="*/ 3528 h 10714"/>
                  <a:gd name="connsiteX265" fmla="*/ 538 w 10000"/>
                  <a:gd name="connsiteY265" fmla="*/ 3597 h 10714"/>
                  <a:gd name="connsiteX266" fmla="*/ 721 w 10000"/>
                  <a:gd name="connsiteY266" fmla="*/ 3656 h 10714"/>
                  <a:gd name="connsiteX267" fmla="*/ 913 w 10000"/>
                  <a:gd name="connsiteY267" fmla="*/ 3701 h 10714"/>
                  <a:gd name="connsiteX268" fmla="*/ 1117 w 10000"/>
                  <a:gd name="connsiteY268" fmla="*/ 3728 h 10714"/>
                  <a:gd name="connsiteX269" fmla="*/ 1329 w 10000"/>
                  <a:gd name="connsiteY269" fmla="*/ 3737 h 10714"/>
                  <a:gd name="connsiteX270" fmla="*/ 1533 w 10000"/>
                  <a:gd name="connsiteY270" fmla="*/ 3734 h 10714"/>
                  <a:gd name="connsiteX271" fmla="*/ 1646 w 10000"/>
                  <a:gd name="connsiteY271" fmla="*/ 3722 h 10714"/>
                  <a:gd name="connsiteX272" fmla="*/ 1746 w 10000"/>
                  <a:gd name="connsiteY272" fmla="*/ 3722 h 10714"/>
                  <a:gd name="connsiteX273" fmla="*/ 1833 w 10000"/>
                  <a:gd name="connsiteY273" fmla="*/ 3710 h 10714"/>
                  <a:gd name="connsiteX274" fmla="*/ 1917 w 10000"/>
                  <a:gd name="connsiteY274" fmla="*/ 3695 h 10714"/>
                  <a:gd name="connsiteX275" fmla="*/ 1988 w 10000"/>
                  <a:gd name="connsiteY275" fmla="*/ 3662 h 10714"/>
                  <a:gd name="connsiteX276" fmla="*/ 1788 w 10000"/>
                  <a:gd name="connsiteY276" fmla="*/ 3391 h 10714"/>
                  <a:gd name="connsiteX277" fmla="*/ 1617 w 10000"/>
                  <a:gd name="connsiteY277" fmla="*/ 3126 h 10714"/>
                  <a:gd name="connsiteX278" fmla="*/ 1454 w 10000"/>
                  <a:gd name="connsiteY278" fmla="*/ 2849 h 10714"/>
                  <a:gd name="connsiteX279" fmla="*/ 1313 w 10000"/>
                  <a:gd name="connsiteY279" fmla="*/ 2563 h 10714"/>
                  <a:gd name="connsiteX280" fmla="*/ 1175 w 10000"/>
                  <a:gd name="connsiteY280" fmla="*/ 2253 h 10714"/>
                  <a:gd name="connsiteX281" fmla="*/ 1046 w 10000"/>
                  <a:gd name="connsiteY281" fmla="*/ 1919 h 10714"/>
                  <a:gd name="connsiteX282" fmla="*/ 1033 w 10000"/>
                  <a:gd name="connsiteY282" fmla="*/ 1859 h 10714"/>
                  <a:gd name="connsiteX283" fmla="*/ 1000 w 10000"/>
                  <a:gd name="connsiteY283" fmla="*/ 1776 h 10714"/>
                  <a:gd name="connsiteX284" fmla="*/ 979 w 10000"/>
                  <a:gd name="connsiteY284" fmla="*/ 1684 h 10714"/>
                  <a:gd name="connsiteX285" fmla="*/ 950 w 10000"/>
                  <a:gd name="connsiteY285" fmla="*/ 1591 h 10714"/>
                  <a:gd name="connsiteX286" fmla="*/ 925 w 10000"/>
                  <a:gd name="connsiteY286" fmla="*/ 1490 h 10714"/>
                  <a:gd name="connsiteX287" fmla="*/ 917 w 10000"/>
                  <a:gd name="connsiteY287" fmla="*/ 1397 h 10714"/>
                  <a:gd name="connsiteX288" fmla="*/ 917 w 10000"/>
                  <a:gd name="connsiteY288" fmla="*/ 1311 h 10714"/>
                  <a:gd name="connsiteX289" fmla="*/ 933 w 10000"/>
                  <a:gd name="connsiteY289" fmla="*/ 1234 h 10714"/>
                  <a:gd name="connsiteX290" fmla="*/ 963 w 10000"/>
                  <a:gd name="connsiteY290" fmla="*/ 1180 h 10714"/>
                  <a:gd name="connsiteX291" fmla="*/ 1000 w 10000"/>
                  <a:gd name="connsiteY291" fmla="*/ 1192 h 10714"/>
                  <a:gd name="connsiteX292" fmla="*/ 1033 w 10000"/>
                  <a:gd name="connsiteY292" fmla="*/ 1496 h 10714"/>
                  <a:gd name="connsiteX293" fmla="*/ 1108 w 10000"/>
                  <a:gd name="connsiteY293" fmla="*/ 1800 h 10714"/>
                  <a:gd name="connsiteX294" fmla="*/ 1221 w 10000"/>
                  <a:gd name="connsiteY294" fmla="*/ 2098 h 10714"/>
                  <a:gd name="connsiteX295" fmla="*/ 1358 w 10000"/>
                  <a:gd name="connsiteY295" fmla="*/ 2372 h 10714"/>
                  <a:gd name="connsiteX296" fmla="*/ 1508 w 10000"/>
                  <a:gd name="connsiteY296" fmla="*/ 2628 h 10714"/>
                  <a:gd name="connsiteX297" fmla="*/ 1646 w 10000"/>
                  <a:gd name="connsiteY297" fmla="*/ 2795 h 10714"/>
                  <a:gd name="connsiteX298" fmla="*/ 1629 w 10000"/>
                  <a:gd name="connsiteY298" fmla="*/ 2801 h 10714"/>
                  <a:gd name="connsiteX299" fmla="*/ 1629 w 10000"/>
                  <a:gd name="connsiteY299" fmla="*/ 2807 h 10714"/>
                  <a:gd name="connsiteX300" fmla="*/ 1638 w 10000"/>
                  <a:gd name="connsiteY300" fmla="*/ 2813 h 10714"/>
                  <a:gd name="connsiteX301" fmla="*/ 1646 w 10000"/>
                  <a:gd name="connsiteY301" fmla="*/ 2816 h 10714"/>
                  <a:gd name="connsiteX302" fmla="*/ 1663 w 10000"/>
                  <a:gd name="connsiteY302" fmla="*/ 2822 h 10714"/>
                  <a:gd name="connsiteX303" fmla="*/ 1667 w 10000"/>
                  <a:gd name="connsiteY303" fmla="*/ 2834 h 10714"/>
                  <a:gd name="connsiteX304" fmla="*/ 1675 w 10000"/>
                  <a:gd name="connsiteY304" fmla="*/ 2840 h 10714"/>
                  <a:gd name="connsiteX305" fmla="*/ 1683 w 10000"/>
                  <a:gd name="connsiteY305" fmla="*/ 2849 h 10714"/>
                  <a:gd name="connsiteX306" fmla="*/ 1683 w 10000"/>
                  <a:gd name="connsiteY306" fmla="*/ 2843 h 10714"/>
                  <a:gd name="connsiteX307" fmla="*/ 1675 w 10000"/>
                  <a:gd name="connsiteY307" fmla="*/ 2840 h 10714"/>
                  <a:gd name="connsiteX308" fmla="*/ 1675 w 10000"/>
                  <a:gd name="connsiteY308" fmla="*/ 2840 h 10714"/>
                  <a:gd name="connsiteX309" fmla="*/ 1646 w 10000"/>
                  <a:gd name="connsiteY309" fmla="*/ 2795 h 10714"/>
                  <a:gd name="connsiteX310" fmla="*/ 1746 w 10000"/>
                  <a:gd name="connsiteY310" fmla="*/ 2741 h 10714"/>
                  <a:gd name="connsiteX311" fmla="*/ 1842 w 10000"/>
                  <a:gd name="connsiteY311" fmla="*/ 2649 h 10714"/>
                  <a:gd name="connsiteX312" fmla="*/ 1933 w 10000"/>
                  <a:gd name="connsiteY312" fmla="*/ 2542 h 10714"/>
                  <a:gd name="connsiteX313" fmla="*/ 2017 w 10000"/>
                  <a:gd name="connsiteY313" fmla="*/ 2411 h 10714"/>
                  <a:gd name="connsiteX314" fmla="*/ 2092 w 10000"/>
                  <a:gd name="connsiteY314" fmla="*/ 2265 h 10714"/>
                  <a:gd name="connsiteX315" fmla="*/ 2163 w 10000"/>
                  <a:gd name="connsiteY315" fmla="*/ 2113 h 10714"/>
                  <a:gd name="connsiteX316" fmla="*/ 2221 w 10000"/>
                  <a:gd name="connsiteY316" fmla="*/ 1955 h 10714"/>
                  <a:gd name="connsiteX317" fmla="*/ 2275 w 10000"/>
                  <a:gd name="connsiteY317" fmla="*/ 1803 h 10714"/>
                  <a:gd name="connsiteX318" fmla="*/ 2321 w 10000"/>
                  <a:gd name="connsiteY318" fmla="*/ 1657 h 10714"/>
                  <a:gd name="connsiteX319" fmla="*/ 2329 w 10000"/>
                  <a:gd name="connsiteY319" fmla="*/ 1853 h 10714"/>
                  <a:gd name="connsiteX320" fmla="*/ 2321 w 10000"/>
                  <a:gd name="connsiteY320" fmla="*/ 2032 h 10714"/>
                  <a:gd name="connsiteX321" fmla="*/ 2283 w 10000"/>
                  <a:gd name="connsiteY321" fmla="*/ 2199 h 10714"/>
                  <a:gd name="connsiteX322" fmla="*/ 2229 w 10000"/>
                  <a:gd name="connsiteY322" fmla="*/ 2366 h 10714"/>
                  <a:gd name="connsiteX323" fmla="*/ 2154 w 10000"/>
                  <a:gd name="connsiteY323" fmla="*/ 2524 h 10714"/>
                  <a:gd name="connsiteX324" fmla="*/ 2046 w 10000"/>
                  <a:gd name="connsiteY324" fmla="*/ 2682 h 10714"/>
                  <a:gd name="connsiteX325" fmla="*/ 1796 w 10000"/>
                  <a:gd name="connsiteY325" fmla="*/ 3027 h 10714"/>
                  <a:gd name="connsiteX326" fmla="*/ 2054 w 10000"/>
                  <a:gd name="connsiteY326" fmla="*/ 3305 h 10714"/>
                  <a:gd name="connsiteX327" fmla="*/ 2333 w 10000"/>
                  <a:gd name="connsiteY327" fmla="*/ 3564 h 10714"/>
                  <a:gd name="connsiteX328" fmla="*/ 2638 w 10000"/>
                  <a:gd name="connsiteY328" fmla="*/ 3808 h 10714"/>
                  <a:gd name="connsiteX329" fmla="*/ 2963 w 10000"/>
                  <a:gd name="connsiteY329" fmla="*/ 4032 h 10714"/>
                  <a:gd name="connsiteX330" fmla="*/ 4129 w 10000"/>
                  <a:gd name="connsiteY330" fmla="*/ 4610 h 10714"/>
                  <a:gd name="connsiteX331" fmla="*/ 4167 w 10000"/>
                  <a:gd name="connsiteY331" fmla="*/ 4589 h 10714"/>
                  <a:gd name="connsiteX332" fmla="*/ 4071 w 10000"/>
                  <a:gd name="connsiteY332" fmla="*/ 4333 h 10714"/>
                  <a:gd name="connsiteX333" fmla="*/ 3996 w 10000"/>
                  <a:gd name="connsiteY333" fmla="*/ 4058 h 10714"/>
                  <a:gd name="connsiteX334" fmla="*/ 3933 w 10000"/>
                  <a:gd name="connsiteY334" fmla="*/ 3760 h 10714"/>
                  <a:gd name="connsiteX335" fmla="*/ 3904 w 10000"/>
                  <a:gd name="connsiteY335" fmla="*/ 3456 h 10714"/>
                  <a:gd name="connsiteX336" fmla="*/ 3879 w 10000"/>
                  <a:gd name="connsiteY336" fmla="*/ 3138 h 10714"/>
                  <a:gd name="connsiteX337" fmla="*/ 3879 w 10000"/>
                  <a:gd name="connsiteY337" fmla="*/ 2813 h 10714"/>
                  <a:gd name="connsiteX338" fmla="*/ 3896 w 10000"/>
                  <a:gd name="connsiteY338" fmla="*/ 2485 h 10714"/>
                  <a:gd name="connsiteX339" fmla="*/ 3933 w 10000"/>
                  <a:gd name="connsiteY339" fmla="*/ 2160 h 10714"/>
                  <a:gd name="connsiteX340" fmla="*/ 3988 w 10000"/>
                  <a:gd name="connsiteY340" fmla="*/ 1836 h 10714"/>
                  <a:gd name="connsiteX341" fmla="*/ 4046 w 10000"/>
                  <a:gd name="connsiteY341" fmla="*/ 1523 h 10714"/>
                  <a:gd name="connsiteX342" fmla="*/ 4129 w 10000"/>
                  <a:gd name="connsiteY342" fmla="*/ 1219 h 10714"/>
                  <a:gd name="connsiteX343" fmla="*/ 4229 w 10000"/>
                  <a:gd name="connsiteY343" fmla="*/ 933 h 10714"/>
                  <a:gd name="connsiteX344" fmla="*/ 4333 w 10000"/>
                  <a:gd name="connsiteY344" fmla="*/ 662 h 10714"/>
                  <a:gd name="connsiteX345" fmla="*/ 4454 w 10000"/>
                  <a:gd name="connsiteY345" fmla="*/ 417 h 10714"/>
                  <a:gd name="connsiteX346" fmla="*/ 4583 w 10000"/>
                  <a:gd name="connsiteY346" fmla="*/ 194 h 10714"/>
                  <a:gd name="connsiteX347" fmla="*/ 4738 w 10000"/>
                  <a:gd name="connsiteY347" fmla="*/ 0 h 10714"/>
                  <a:gd name="connsiteX0" fmla="*/ 4738 w 10000"/>
                  <a:gd name="connsiteY0" fmla="*/ 0 h 10741"/>
                  <a:gd name="connsiteX1" fmla="*/ 4721 w 10000"/>
                  <a:gd name="connsiteY1" fmla="*/ 48 h 10741"/>
                  <a:gd name="connsiteX2" fmla="*/ 4713 w 10000"/>
                  <a:gd name="connsiteY2" fmla="*/ 80 h 10741"/>
                  <a:gd name="connsiteX3" fmla="*/ 4704 w 10000"/>
                  <a:gd name="connsiteY3" fmla="*/ 101 h 10741"/>
                  <a:gd name="connsiteX4" fmla="*/ 4704 w 10000"/>
                  <a:gd name="connsiteY4" fmla="*/ 113 h 10741"/>
                  <a:gd name="connsiteX5" fmla="*/ 4713 w 10000"/>
                  <a:gd name="connsiteY5" fmla="*/ 119 h 10741"/>
                  <a:gd name="connsiteX6" fmla="*/ 4713 w 10000"/>
                  <a:gd name="connsiteY6" fmla="*/ 125 h 10741"/>
                  <a:gd name="connsiteX7" fmla="*/ 4721 w 10000"/>
                  <a:gd name="connsiteY7" fmla="*/ 125 h 10741"/>
                  <a:gd name="connsiteX8" fmla="*/ 4721 w 10000"/>
                  <a:gd name="connsiteY8" fmla="*/ 125 h 10741"/>
                  <a:gd name="connsiteX9" fmla="*/ 4721 w 10000"/>
                  <a:gd name="connsiteY9" fmla="*/ 134 h 10741"/>
                  <a:gd name="connsiteX10" fmla="*/ 4713 w 10000"/>
                  <a:gd name="connsiteY10" fmla="*/ 152 h 10741"/>
                  <a:gd name="connsiteX11" fmla="*/ 4704 w 10000"/>
                  <a:gd name="connsiteY11" fmla="*/ 179 h 10741"/>
                  <a:gd name="connsiteX12" fmla="*/ 4692 w 10000"/>
                  <a:gd name="connsiteY12" fmla="*/ 221 h 10741"/>
                  <a:gd name="connsiteX13" fmla="*/ 4667 w 10000"/>
                  <a:gd name="connsiteY13" fmla="*/ 280 h 10741"/>
                  <a:gd name="connsiteX14" fmla="*/ 4629 w 10000"/>
                  <a:gd name="connsiteY14" fmla="*/ 364 h 10741"/>
                  <a:gd name="connsiteX15" fmla="*/ 4592 w 10000"/>
                  <a:gd name="connsiteY15" fmla="*/ 465 h 10741"/>
                  <a:gd name="connsiteX16" fmla="*/ 4533 w 10000"/>
                  <a:gd name="connsiteY16" fmla="*/ 596 h 10741"/>
                  <a:gd name="connsiteX17" fmla="*/ 4463 w 10000"/>
                  <a:gd name="connsiteY17" fmla="*/ 754 h 10741"/>
                  <a:gd name="connsiteX18" fmla="*/ 4379 w 10000"/>
                  <a:gd name="connsiteY18" fmla="*/ 1001 h 10741"/>
                  <a:gd name="connsiteX19" fmla="*/ 4321 w 10000"/>
                  <a:gd name="connsiteY19" fmla="*/ 1266 h 10741"/>
                  <a:gd name="connsiteX20" fmla="*/ 4275 w 10000"/>
                  <a:gd name="connsiteY20" fmla="*/ 1538 h 10741"/>
                  <a:gd name="connsiteX21" fmla="*/ 4213 w 10000"/>
                  <a:gd name="connsiteY21" fmla="*/ 1827 h 10741"/>
                  <a:gd name="connsiteX22" fmla="*/ 4204 w 10000"/>
                  <a:gd name="connsiteY22" fmla="*/ 1889 h 10741"/>
                  <a:gd name="connsiteX23" fmla="*/ 4192 w 10000"/>
                  <a:gd name="connsiteY23" fmla="*/ 1982 h 10741"/>
                  <a:gd name="connsiteX24" fmla="*/ 4183 w 10000"/>
                  <a:gd name="connsiteY24" fmla="*/ 2080 h 10741"/>
                  <a:gd name="connsiteX25" fmla="*/ 4175 w 10000"/>
                  <a:gd name="connsiteY25" fmla="*/ 2187 h 10741"/>
                  <a:gd name="connsiteX26" fmla="*/ 4175 w 10000"/>
                  <a:gd name="connsiteY26" fmla="*/ 2297 h 10741"/>
                  <a:gd name="connsiteX27" fmla="*/ 4192 w 10000"/>
                  <a:gd name="connsiteY27" fmla="*/ 2396 h 10741"/>
                  <a:gd name="connsiteX28" fmla="*/ 4213 w 10000"/>
                  <a:gd name="connsiteY28" fmla="*/ 2482 h 10741"/>
                  <a:gd name="connsiteX29" fmla="*/ 4250 w 10000"/>
                  <a:gd name="connsiteY29" fmla="*/ 2542 h 10741"/>
                  <a:gd name="connsiteX30" fmla="*/ 4450 w 10000"/>
                  <a:gd name="connsiteY30" fmla="*/ 2530 h 10741"/>
                  <a:gd name="connsiteX31" fmla="*/ 4646 w 10000"/>
                  <a:gd name="connsiteY31" fmla="*/ 2482 h 10741"/>
                  <a:gd name="connsiteX32" fmla="*/ 4833 w 10000"/>
                  <a:gd name="connsiteY32" fmla="*/ 2405 h 10741"/>
                  <a:gd name="connsiteX33" fmla="*/ 5025 w 10000"/>
                  <a:gd name="connsiteY33" fmla="*/ 2297 h 10741"/>
                  <a:gd name="connsiteX34" fmla="*/ 5200 w 10000"/>
                  <a:gd name="connsiteY34" fmla="*/ 2172 h 10741"/>
                  <a:gd name="connsiteX35" fmla="*/ 5371 w 10000"/>
                  <a:gd name="connsiteY35" fmla="*/ 2020 h 10741"/>
                  <a:gd name="connsiteX36" fmla="*/ 5533 w 10000"/>
                  <a:gd name="connsiteY36" fmla="*/ 1859 h 10741"/>
                  <a:gd name="connsiteX37" fmla="*/ 5683 w 10000"/>
                  <a:gd name="connsiteY37" fmla="*/ 1690 h 10741"/>
                  <a:gd name="connsiteX38" fmla="*/ 5829 w 10000"/>
                  <a:gd name="connsiteY38" fmla="*/ 1511 h 10741"/>
                  <a:gd name="connsiteX39" fmla="*/ 5954 w 10000"/>
                  <a:gd name="connsiteY39" fmla="*/ 1326 h 10741"/>
                  <a:gd name="connsiteX40" fmla="*/ 6071 w 10000"/>
                  <a:gd name="connsiteY40" fmla="*/ 1147 h 10741"/>
                  <a:gd name="connsiteX41" fmla="*/ 6167 w 10000"/>
                  <a:gd name="connsiteY41" fmla="*/ 974 h 10741"/>
                  <a:gd name="connsiteX42" fmla="*/ 6213 w 10000"/>
                  <a:gd name="connsiteY42" fmla="*/ 974 h 10741"/>
                  <a:gd name="connsiteX43" fmla="*/ 6213 w 10000"/>
                  <a:gd name="connsiteY43" fmla="*/ 992 h 10741"/>
                  <a:gd name="connsiteX44" fmla="*/ 6138 w 10000"/>
                  <a:gd name="connsiteY44" fmla="*/ 1165 h 10741"/>
                  <a:gd name="connsiteX45" fmla="*/ 6054 w 10000"/>
                  <a:gd name="connsiteY45" fmla="*/ 1344 h 10741"/>
                  <a:gd name="connsiteX46" fmla="*/ 5963 w 10000"/>
                  <a:gd name="connsiteY46" fmla="*/ 1517 h 10741"/>
                  <a:gd name="connsiteX47" fmla="*/ 5871 w 10000"/>
                  <a:gd name="connsiteY47" fmla="*/ 1684 h 10741"/>
                  <a:gd name="connsiteX48" fmla="*/ 5775 w 10000"/>
                  <a:gd name="connsiteY48" fmla="*/ 1847 h 10741"/>
                  <a:gd name="connsiteX49" fmla="*/ 5667 w 10000"/>
                  <a:gd name="connsiteY49" fmla="*/ 1999 h 10741"/>
                  <a:gd name="connsiteX50" fmla="*/ 5554 w 10000"/>
                  <a:gd name="connsiteY50" fmla="*/ 2145 h 10741"/>
                  <a:gd name="connsiteX51" fmla="*/ 5417 w 10000"/>
                  <a:gd name="connsiteY51" fmla="*/ 2279 h 10741"/>
                  <a:gd name="connsiteX52" fmla="*/ 5275 w 10000"/>
                  <a:gd name="connsiteY52" fmla="*/ 2411 h 10741"/>
                  <a:gd name="connsiteX53" fmla="*/ 5108 w 10000"/>
                  <a:gd name="connsiteY53" fmla="*/ 2518 h 10741"/>
                  <a:gd name="connsiteX54" fmla="*/ 4917 w 10000"/>
                  <a:gd name="connsiteY54" fmla="*/ 2616 h 10741"/>
                  <a:gd name="connsiteX55" fmla="*/ 4704 w 10000"/>
                  <a:gd name="connsiteY55" fmla="*/ 2703 h 10741"/>
                  <a:gd name="connsiteX56" fmla="*/ 4479 w 10000"/>
                  <a:gd name="connsiteY56" fmla="*/ 2768 h 10741"/>
                  <a:gd name="connsiteX57" fmla="*/ 4213 w 10000"/>
                  <a:gd name="connsiteY57" fmla="*/ 2813 h 10741"/>
                  <a:gd name="connsiteX58" fmla="*/ 4221 w 10000"/>
                  <a:gd name="connsiteY58" fmla="*/ 3126 h 10741"/>
                  <a:gd name="connsiteX59" fmla="*/ 4258 w 10000"/>
                  <a:gd name="connsiteY59" fmla="*/ 3424 h 10741"/>
                  <a:gd name="connsiteX60" fmla="*/ 4321 w 10000"/>
                  <a:gd name="connsiteY60" fmla="*/ 3707 h 10741"/>
                  <a:gd name="connsiteX61" fmla="*/ 4404 w 10000"/>
                  <a:gd name="connsiteY61" fmla="*/ 3975 h 10741"/>
                  <a:gd name="connsiteX62" fmla="*/ 4508 w 10000"/>
                  <a:gd name="connsiteY62" fmla="*/ 4231 h 10741"/>
                  <a:gd name="connsiteX63" fmla="*/ 4621 w 10000"/>
                  <a:gd name="connsiteY63" fmla="*/ 4476 h 10741"/>
                  <a:gd name="connsiteX64" fmla="*/ 4750 w 10000"/>
                  <a:gd name="connsiteY64" fmla="*/ 4708 h 10741"/>
                  <a:gd name="connsiteX65" fmla="*/ 4879 w 10000"/>
                  <a:gd name="connsiteY65" fmla="*/ 4934 h 10741"/>
                  <a:gd name="connsiteX66" fmla="*/ 4917 w 10000"/>
                  <a:gd name="connsiteY66" fmla="*/ 4988 h 10741"/>
                  <a:gd name="connsiteX67" fmla="*/ 4950 w 10000"/>
                  <a:gd name="connsiteY67" fmla="*/ 5054 h 10741"/>
                  <a:gd name="connsiteX68" fmla="*/ 4996 w 10000"/>
                  <a:gd name="connsiteY68" fmla="*/ 5125 h 10741"/>
                  <a:gd name="connsiteX69" fmla="*/ 5038 w 10000"/>
                  <a:gd name="connsiteY69" fmla="*/ 5200 h 10741"/>
                  <a:gd name="connsiteX70" fmla="*/ 5092 w 10000"/>
                  <a:gd name="connsiteY70" fmla="*/ 5271 h 10741"/>
                  <a:gd name="connsiteX71" fmla="*/ 5154 w 10000"/>
                  <a:gd name="connsiteY71" fmla="*/ 5331 h 10741"/>
                  <a:gd name="connsiteX72" fmla="*/ 5229 w 10000"/>
                  <a:gd name="connsiteY72" fmla="*/ 5384 h 10741"/>
                  <a:gd name="connsiteX73" fmla="*/ 5313 w 10000"/>
                  <a:gd name="connsiteY73" fmla="*/ 5423 h 10741"/>
                  <a:gd name="connsiteX74" fmla="*/ 5413 w 10000"/>
                  <a:gd name="connsiteY74" fmla="*/ 5438 h 10741"/>
                  <a:gd name="connsiteX75" fmla="*/ 5517 w 10000"/>
                  <a:gd name="connsiteY75" fmla="*/ 5435 h 10741"/>
                  <a:gd name="connsiteX76" fmla="*/ 5704 w 10000"/>
                  <a:gd name="connsiteY76" fmla="*/ 5390 h 10741"/>
                  <a:gd name="connsiteX77" fmla="*/ 5871 w 10000"/>
                  <a:gd name="connsiteY77" fmla="*/ 5316 h 10741"/>
                  <a:gd name="connsiteX78" fmla="*/ 6033 w 10000"/>
                  <a:gd name="connsiteY78" fmla="*/ 5223 h 10741"/>
                  <a:gd name="connsiteX79" fmla="*/ 6167 w 10000"/>
                  <a:gd name="connsiteY79" fmla="*/ 5113 h 10741"/>
                  <a:gd name="connsiteX80" fmla="*/ 6296 w 10000"/>
                  <a:gd name="connsiteY80" fmla="*/ 4994 h 10741"/>
                  <a:gd name="connsiteX81" fmla="*/ 6417 w 10000"/>
                  <a:gd name="connsiteY81" fmla="*/ 4869 h 10741"/>
                  <a:gd name="connsiteX82" fmla="*/ 6525 w 10000"/>
                  <a:gd name="connsiteY82" fmla="*/ 4750 h 10741"/>
                  <a:gd name="connsiteX83" fmla="*/ 6617 w 10000"/>
                  <a:gd name="connsiteY83" fmla="*/ 4636 h 10741"/>
                  <a:gd name="connsiteX84" fmla="*/ 6821 w 10000"/>
                  <a:gd name="connsiteY84" fmla="*/ 4377 h 10741"/>
                  <a:gd name="connsiteX85" fmla="*/ 7017 w 10000"/>
                  <a:gd name="connsiteY85" fmla="*/ 4085 h 10741"/>
                  <a:gd name="connsiteX86" fmla="*/ 7213 w 10000"/>
                  <a:gd name="connsiteY86" fmla="*/ 3766 h 10741"/>
                  <a:gd name="connsiteX87" fmla="*/ 7396 w 10000"/>
                  <a:gd name="connsiteY87" fmla="*/ 3418 h 10741"/>
                  <a:gd name="connsiteX88" fmla="*/ 7563 w 10000"/>
                  <a:gd name="connsiteY88" fmla="*/ 3051 h 10741"/>
                  <a:gd name="connsiteX89" fmla="*/ 7713 w 10000"/>
                  <a:gd name="connsiteY89" fmla="*/ 2661 h 10741"/>
                  <a:gd name="connsiteX90" fmla="*/ 7850 w 10000"/>
                  <a:gd name="connsiteY90" fmla="*/ 2253 h 10741"/>
                  <a:gd name="connsiteX91" fmla="*/ 7950 w 10000"/>
                  <a:gd name="connsiteY91" fmla="*/ 1830 h 10741"/>
                  <a:gd name="connsiteX92" fmla="*/ 8025 w 10000"/>
                  <a:gd name="connsiteY92" fmla="*/ 1397 h 10741"/>
                  <a:gd name="connsiteX93" fmla="*/ 8071 w 10000"/>
                  <a:gd name="connsiteY93" fmla="*/ 954 h 10741"/>
                  <a:gd name="connsiteX94" fmla="*/ 8108 w 10000"/>
                  <a:gd name="connsiteY94" fmla="*/ 974 h 10741"/>
                  <a:gd name="connsiteX95" fmla="*/ 8138 w 10000"/>
                  <a:gd name="connsiteY95" fmla="*/ 1025 h 10741"/>
                  <a:gd name="connsiteX96" fmla="*/ 8163 w 10000"/>
                  <a:gd name="connsiteY96" fmla="*/ 1100 h 10741"/>
                  <a:gd name="connsiteX97" fmla="*/ 8175 w 10000"/>
                  <a:gd name="connsiteY97" fmla="*/ 1198 h 10741"/>
                  <a:gd name="connsiteX98" fmla="*/ 8183 w 10000"/>
                  <a:gd name="connsiteY98" fmla="*/ 1311 h 10741"/>
                  <a:gd name="connsiteX99" fmla="*/ 8183 w 10000"/>
                  <a:gd name="connsiteY99" fmla="*/ 1442 h 10741"/>
                  <a:gd name="connsiteX100" fmla="*/ 8183 w 10000"/>
                  <a:gd name="connsiteY100" fmla="*/ 1582 h 10741"/>
                  <a:gd name="connsiteX101" fmla="*/ 8175 w 10000"/>
                  <a:gd name="connsiteY101" fmla="*/ 1734 h 10741"/>
                  <a:gd name="connsiteX102" fmla="*/ 8163 w 10000"/>
                  <a:gd name="connsiteY102" fmla="*/ 1889 h 10741"/>
                  <a:gd name="connsiteX103" fmla="*/ 8146 w 10000"/>
                  <a:gd name="connsiteY103" fmla="*/ 2047 h 10741"/>
                  <a:gd name="connsiteX104" fmla="*/ 8121 w 10000"/>
                  <a:gd name="connsiteY104" fmla="*/ 2205 h 10741"/>
                  <a:gd name="connsiteX105" fmla="*/ 8108 w 10000"/>
                  <a:gd name="connsiteY105" fmla="*/ 2357 h 10741"/>
                  <a:gd name="connsiteX106" fmla="*/ 8083 w 10000"/>
                  <a:gd name="connsiteY106" fmla="*/ 2497 h 10741"/>
                  <a:gd name="connsiteX107" fmla="*/ 8063 w 10000"/>
                  <a:gd name="connsiteY107" fmla="*/ 2628 h 10741"/>
                  <a:gd name="connsiteX108" fmla="*/ 8038 w 10000"/>
                  <a:gd name="connsiteY108" fmla="*/ 2741 h 10741"/>
                  <a:gd name="connsiteX109" fmla="*/ 8017 w 10000"/>
                  <a:gd name="connsiteY109" fmla="*/ 2834 h 10741"/>
                  <a:gd name="connsiteX110" fmla="*/ 8000 w 10000"/>
                  <a:gd name="connsiteY110" fmla="*/ 2908 h 10741"/>
                  <a:gd name="connsiteX111" fmla="*/ 7700 w 10000"/>
                  <a:gd name="connsiteY111" fmla="*/ 3754 h 10741"/>
                  <a:gd name="connsiteX112" fmla="*/ 7942 w 10000"/>
                  <a:gd name="connsiteY112" fmla="*/ 3737 h 10741"/>
                  <a:gd name="connsiteX113" fmla="*/ 8167 w 10000"/>
                  <a:gd name="connsiteY113" fmla="*/ 3695 h 10741"/>
                  <a:gd name="connsiteX114" fmla="*/ 8379 w 10000"/>
                  <a:gd name="connsiteY114" fmla="*/ 3635 h 10741"/>
                  <a:gd name="connsiteX115" fmla="*/ 8583 w 10000"/>
                  <a:gd name="connsiteY115" fmla="*/ 3558 h 10741"/>
                  <a:gd name="connsiteX116" fmla="*/ 8767 w 10000"/>
                  <a:gd name="connsiteY116" fmla="*/ 3471 h 10741"/>
                  <a:gd name="connsiteX117" fmla="*/ 8933 w 10000"/>
                  <a:gd name="connsiteY117" fmla="*/ 3376 h 10741"/>
                  <a:gd name="connsiteX118" fmla="*/ 9092 w 10000"/>
                  <a:gd name="connsiteY118" fmla="*/ 3278 h 10741"/>
                  <a:gd name="connsiteX119" fmla="*/ 9238 w 10000"/>
                  <a:gd name="connsiteY119" fmla="*/ 3185 h 10741"/>
                  <a:gd name="connsiteX120" fmla="*/ 9250 w 10000"/>
                  <a:gd name="connsiteY120" fmla="*/ 3230 h 10741"/>
                  <a:gd name="connsiteX121" fmla="*/ 9117 w 10000"/>
                  <a:gd name="connsiteY121" fmla="*/ 3376 h 10741"/>
                  <a:gd name="connsiteX122" fmla="*/ 8954 w 10000"/>
                  <a:gd name="connsiteY122" fmla="*/ 3516 h 10741"/>
                  <a:gd name="connsiteX123" fmla="*/ 8758 w 10000"/>
                  <a:gd name="connsiteY123" fmla="*/ 3641 h 10741"/>
                  <a:gd name="connsiteX124" fmla="*/ 8538 w 10000"/>
                  <a:gd name="connsiteY124" fmla="*/ 3754 h 10741"/>
                  <a:gd name="connsiteX125" fmla="*/ 8304 w 10000"/>
                  <a:gd name="connsiteY125" fmla="*/ 3856 h 10741"/>
                  <a:gd name="connsiteX126" fmla="*/ 8054 w 10000"/>
                  <a:gd name="connsiteY126" fmla="*/ 3945 h 10741"/>
                  <a:gd name="connsiteX127" fmla="*/ 7796 w 10000"/>
                  <a:gd name="connsiteY127" fmla="*/ 4014 h 10741"/>
                  <a:gd name="connsiteX128" fmla="*/ 7533 w 10000"/>
                  <a:gd name="connsiteY128" fmla="*/ 4064 h 10741"/>
                  <a:gd name="connsiteX129" fmla="*/ 7479 w 10000"/>
                  <a:gd name="connsiteY129" fmla="*/ 4184 h 10741"/>
                  <a:gd name="connsiteX130" fmla="*/ 7404 w 10000"/>
                  <a:gd name="connsiteY130" fmla="*/ 4324 h 10741"/>
                  <a:gd name="connsiteX131" fmla="*/ 7321 w 10000"/>
                  <a:gd name="connsiteY131" fmla="*/ 4470 h 10741"/>
                  <a:gd name="connsiteX132" fmla="*/ 7213 w 10000"/>
                  <a:gd name="connsiteY132" fmla="*/ 4628 h 10741"/>
                  <a:gd name="connsiteX133" fmla="*/ 7100 w 10000"/>
                  <a:gd name="connsiteY133" fmla="*/ 4794 h 10741"/>
                  <a:gd name="connsiteX134" fmla="*/ 6979 w 10000"/>
                  <a:gd name="connsiteY134" fmla="*/ 4958 h 10741"/>
                  <a:gd name="connsiteX135" fmla="*/ 6850 w 10000"/>
                  <a:gd name="connsiteY135" fmla="*/ 5113 h 10741"/>
                  <a:gd name="connsiteX136" fmla="*/ 6721 w 10000"/>
                  <a:gd name="connsiteY136" fmla="*/ 5265 h 10741"/>
                  <a:gd name="connsiteX137" fmla="*/ 6600 w 10000"/>
                  <a:gd name="connsiteY137" fmla="*/ 5405 h 10741"/>
                  <a:gd name="connsiteX138" fmla="*/ 6471 w 10000"/>
                  <a:gd name="connsiteY138" fmla="*/ 5530 h 10741"/>
                  <a:gd name="connsiteX139" fmla="*/ 6358 w 10000"/>
                  <a:gd name="connsiteY139" fmla="*/ 5641 h 10741"/>
                  <a:gd name="connsiteX140" fmla="*/ 6250 w 10000"/>
                  <a:gd name="connsiteY140" fmla="*/ 5721 h 10741"/>
                  <a:gd name="connsiteX141" fmla="*/ 6267 w 10000"/>
                  <a:gd name="connsiteY141" fmla="*/ 5781 h 10741"/>
                  <a:gd name="connsiteX142" fmla="*/ 6296 w 10000"/>
                  <a:gd name="connsiteY142" fmla="*/ 5793 h 10741"/>
                  <a:gd name="connsiteX143" fmla="*/ 6479 w 10000"/>
                  <a:gd name="connsiteY143" fmla="*/ 5754 h 10741"/>
                  <a:gd name="connsiteX144" fmla="*/ 6663 w 10000"/>
                  <a:gd name="connsiteY144" fmla="*/ 5736 h 10741"/>
                  <a:gd name="connsiteX145" fmla="*/ 6858 w 10000"/>
                  <a:gd name="connsiteY145" fmla="*/ 5736 h 10741"/>
                  <a:gd name="connsiteX146" fmla="*/ 7046 w 10000"/>
                  <a:gd name="connsiteY146" fmla="*/ 5742 h 10741"/>
                  <a:gd name="connsiteX147" fmla="*/ 7246 w 10000"/>
                  <a:gd name="connsiteY147" fmla="*/ 5748 h 10741"/>
                  <a:gd name="connsiteX148" fmla="*/ 7425 w 10000"/>
                  <a:gd name="connsiteY148" fmla="*/ 5748 h 10741"/>
                  <a:gd name="connsiteX149" fmla="*/ 7600 w 10000"/>
                  <a:gd name="connsiteY149" fmla="*/ 5733 h 10741"/>
                  <a:gd name="connsiteX150" fmla="*/ 7950 w 10000"/>
                  <a:gd name="connsiteY150" fmla="*/ 5673 h 10741"/>
                  <a:gd name="connsiteX151" fmla="*/ 8275 w 10000"/>
                  <a:gd name="connsiteY151" fmla="*/ 5596 h 10741"/>
                  <a:gd name="connsiteX152" fmla="*/ 8579 w 10000"/>
                  <a:gd name="connsiteY152" fmla="*/ 5504 h 10741"/>
                  <a:gd name="connsiteX153" fmla="*/ 8858 w 10000"/>
                  <a:gd name="connsiteY153" fmla="*/ 5390 h 10741"/>
                  <a:gd name="connsiteX154" fmla="*/ 9117 w 10000"/>
                  <a:gd name="connsiteY154" fmla="*/ 5265 h 10741"/>
                  <a:gd name="connsiteX155" fmla="*/ 9350 w 10000"/>
                  <a:gd name="connsiteY155" fmla="*/ 5119 h 10741"/>
                  <a:gd name="connsiteX156" fmla="*/ 9563 w 10000"/>
                  <a:gd name="connsiteY156" fmla="*/ 4967 h 10741"/>
                  <a:gd name="connsiteX157" fmla="*/ 9758 w 10000"/>
                  <a:gd name="connsiteY157" fmla="*/ 4794 h 10741"/>
                  <a:gd name="connsiteX158" fmla="*/ 9933 w 10000"/>
                  <a:gd name="connsiteY158" fmla="*/ 4610 h 10741"/>
                  <a:gd name="connsiteX159" fmla="*/ 10000 w 10000"/>
                  <a:gd name="connsiteY159" fmla="*/ 4648 h 10741"/>
                  <a:gd name="connsiteX160" fmla="*/ 10000 w 10000"/>
                  <a:gd name="connsiteY160" fmla="*/ 4660 h 10741"/>
                  <a:gd name="connsiteX161" fmla="*/ 9904 w 10000"/>
                  <a:gd name="connsiteY161" fmla="*/ 4827 h 10741"/>
                  <a:gd name="connsiteX162" fmla="*/ 9767 w 10000"/>
                  <a:gd name="connsiteY162" fmla="*/ 5000 h 10741"/>
                  <a:gd name="connsiteX163" fmla="*/ 9600 w 10000"/>
                  <a:gd name="connsiteY163" fmla="*/ 5173 h 10741"/>
                  <a:gd name="connsiteX164" fmla="*/ 9404 w 10000"/>
                  <a:gd name="connsiteY164" fmla="*/ 5343 h 10741"/>
                  <a:gd name="connsiteX165" fmla="*/ 9183 w 10000"/>
                  <a:gd name="connsiteY165" fmla="*/ 5504 h 10741"/>
                  <a:gd name="connsiteX166" fmla="*/ 8950 w 10000"/>
                  <a:gd name="connsiteY166" fmla="*/ 5662 h 10741"/>
                  <a:gd name="connsiteX167" fmla="*/ 8704 w 10000"/>
                  <a:gd name="connsiteY167" fmla="*/ 5802 h 10741"/>
                  <a:gd name="connsiteX168" fmla="*/ 8463 w 10000"/>
                  <a:gd name="connsiteY168" fmla="*/ 5927 h 10741"/>
                  <a:gd name="connsiteX169" fmla="*/ 8229 w 10000"/>
                  <a:gd name="connsiteY169" fmla="*/ 6025 h 10741"/>
                  <a:gd name="connsiteX170" fmla="*/ 8000 w 10000"/>
                  <a:gd name="connsiteY170" fmla="*/ 6105 h 10741"/>
                  <a:gd name="connsiteX171" fmla="*/ 7879 w 10000"/>
                  <a:gd name="connsiteY171" fmla="*/ 6132 h 10741"/>
                  <a:gd name="connsiteX172" fmla="*/ 7729 w 10000"/>
                  <a:gd name="connsiteY172" fmla="*/ 6153 h 10741"/>
                  <a:gd name="connsiteX173" fmla="*/ 7563 w 10000"/>
                  <a:gd name="connsiteY173" fmla="*/ 6177 h 10741"/>
                  <a:gd name="connsiteX174" fmla="*/ 7388 w 10000"/>
                  <a:gd name="connsiteY174" fmla="*/ 6198 h 10741"/>
                  <a:gd name="connsiteX175" fmla="*/ 7204 w 10000"/>
                  <a:gd name="connsiteY175" fmla="*/ 6219 h 10741"/>
                  <a:gd name="connsiteX176" fmla="*/ 7017 w 10000"/>
                  <a:gd name="connsiteY176" fmla="*/ 6240 h 10741"/>
                  <a:gd name="connsiteX177" fmla="*/ 6842 w 10000"/>
                  <a:gd name="connsiteY177" fmla="*/ 6263 h 10741"/>
                  <a:gd name="connsiteX178" fmla="*/ 6675 w 10000"/>
                  <a:gd name="connsiteY178" fmla="*/ 6290 h 10741"/>
                  <a:gd name="connsiteX179" fmla="*/ 6517 w 10000"/>
                  <a:gd name="connsiteY179" fmla="*/ 6329 h 10741"/>
                  <a:gd name="connsiteX180" fmla="*/ 6388 w 10000"/>
                  <a:gd name="connsiteY180" fmla="*/ 6365 h 10741"/>
                  <a:gd name="connsiteX181" fmla="*/ 6288 w 10000"/>
                  <a:gd name="connsiteY181" fmla="*/ 6415 h 10741"/>
                  <a:gd name="connsiteX182" fmla="*/ 6213 w 10000"/>
                  <a:gd name="connsiteY182" fmla="*/ 6475 h 10741"/>
                  <a:gd name="connsiteX183" fmla="*/ 6092 w 10000"/>
                  <a:gd name="connsiteY183" fmla="*/ 6648 h 10741"/>
                  <a:gd name="connsiteX184" fmla="*/ 6008 w 10000"/>
                  <a:gd name="connsiteY184" fmla="*/ 6836 h 10741"/>
                  <a:gd name="connsiteX185" fmla="*/ 5942 w 10000"/>
                  <a:gd name="connsiteY185" fmla="*/ 7032 h 10741"/>
                  <a:gd name="connsiteX186" fmla="*/ 5904 w 10000"/>
                  <a:gd name="connsiteY186" fmla="*/ 7232 h 10741"/>
                  <a:gd name="connsiteX187" fmla="*/ 5888 w 10000"/>
                  <a:gd name="connsiteY187" fmla="*/ 7443 h 10741"/>
                  <a:gd name="connsiteX188" fmla="*/ 5879 w 10000"/>
                  <a:gd name="connsiteY188" fmla="*/ 7655 h 10741"/>
                  <a:gd name="connsiteX189" fmla="*/ 5888 w 10000"/>
                  <a:gd name="connsiteY189" fmla="*/ 7867 h 10741"/>
                  <a:gd name="connsiteX190" fmla="*/ 5904 w 10000"/>
                  <a:gd name="connsiteY190" fmla="*/ 8084 h 10741"/>
                  <a:gd name="connsiteX191" fmla="*/ 5925 w 10000"/>
                  <a:gd name="connsiteY191" fmla="*/ 8299 h 10741"/>
                  <a:gd name="connsiteX192" fmla="*/ 5950 w 10000"/>
                  <a:gd name="connsiteY192" fmla="*/ 8510 h 10741"/>
                  <a:gd name="connsiteX193" fmla="*/ 5954 w 10000"/>
                  <a:gd name="connsiteY193" fmla="*/ 8820 h 10741"/>
                  <a:gd name="connsiteX194" fmla="*/ 5933 w 10000"/>
                  <a:gd name="connsiteY194" fmla="*/ 9130 h 10741"/>
                  <a:gd name="connsiteX195" fmla="*/ 5896 w 10000"/>
                  <a:gd name="connsiteY195" fmla="*/ 9428 h 10741"/>
                  <a:gd name="connsiteX196" fmla="*/ 5850 w 10000"/>
                  <a:gd name="connsiteY196" fmla="*/ 9720 h 10741"/>
                  <a:gd name="connsiteX197" fmla="*/ 5909 w 10000"/>
                  <a:gd name="connsiteY197" fmla="*/ 10741 h 10741"/>
                  <a:gd name="connsiteX198" fmla="*/ 4117 w 10000"/>
                  <a:gd name="connsiteY198" fmla="*/ 10686 h 10741"/>
                  <a:gd name="connsiteX199" fmla="*/ 4309 w 10000"/>
                  <a:gd name="connsiteY199" fmla="*/ 10293 h 10741"/>
                  <a:gd name="connsiteX200" fmla="*/ 4546 w 10000"/>
                  <a:gd name="connsiteY200" fmla="*/ 9848 h 10741"/>
                  <a:gd name="connsiteX201" fmla="*/ 4629 w 10000"/>
                  <a:gd name="connsiteY201" fmla="*/ 9687 h 10741"/>
                  <a:gd name="connsiteX202" fmla="*/ 4700 w 10000"/>
                  <a:gd name="connsiteY202" fmla="*/ 9508 h 10741"/>
                  <a:gd name="connsiteX203" fmla="*/ 4767 w 10000"/>
                  <a:gd name="connsiteY203" fmla="*/ 9309 h 10741"/>
                  <a:gd name="connsiteX204" fmla="*/ 4829 w 10000"/>
                  <a:gd name="connsiteY204" fmla="*/ 9097 h 10741"/>
                  <a:gd name="connsiteX205" fmla="*/ 4879 w 10000"/>
                  <a:gd name="connsiteY205" fmla="*/ 8868 h 10741"/>
                  <a:gd name="connsiteX206" fmla="*/ 4917 w 10000"/>
                  <a:gd name="connsiteY206" fmla="*/ 8635 h 10741"/>
                  <a:gd name="connsiteX207" fmla="*/ 4954 w 10000"/>
                  <a:gd name="connsiteY207" fmla="*/ 8391 h 10741"/>
                  <a:gd name="connsiteX208" fmla="*/ 4979 w 10000"/>
                  <a:gd name="connsiteY208" fmla="*/ 8144 h 10741"/>
                  <a:gd name="connsiteX209" fmla="*/ 5000 w 10000"/>
                  <a:gd name="connsiteY209" fmla="*/ 7887 h 10741"/>
                  <a:gd name="connsiteX210" fmla="*/ 5000 w 10000"/>
                  <a:gd name="connsiteY210" fmla="*/ 7634 h 10741"/>
                  <a:gd name="connsiteX211" fmla="*/ 5000 w 10000"/>
                  <a:gd name="connsiteY211" fmla="*/ 7384 h 10741"/>
                  <a:gd name="connsiteX212" fmla="*/ 4979 w 10000"/>
                  <a:gd name="connsiteY212" fmla="*/ 7133 h 10741"/>
                  <a:gd name="connsiteX213" fmla="*/ 4950 w 10000"/>
                  <a:gd name="connsiteY213" fmla="*/ 6892 h 10741"/>
                  <a:gd name="connsiteX214" fmla="*/ 4913 w 10000"/>
                  <a:gd name="connsiteY214" fmla="*/ 6657 h 10741"/>
                  <a:gd name="connsiteX215" fmla="*/ 4858 w 10000"/>
                  <a:gd name="connsiteY215" fmla="*/ 6430 h 10741"/>
                  <a:gd name="connsiteX216" fmla="*/ 4783 w 10000"/>
                  <a:gd name="connsiteY216" fmla="*/ 6219 h 10741"/>
                  <a:gd name="connsiteX217" fmla="*/ 4700 w 10000"/>
                  <a:gd name="connsiteY217" fmla="*/ 6019 h 10741"/>
                  <a:gd name="connsiteX218" fmla="*/ 4600 w 10000"/>
                  <a:gd name="connsiteY218" fmla="*/ 5840 h 10741"/>
                  <a:gd name="connsiteX219" fmla="*/ 4488 w 10000"/>
                  <a:gd name="connsiteY219" fmla="*/ 5682 h 10741"/>
                  <a:gd name="connsiteX220" fmla="*/ 4358 w 10000"/>
                  <a:gd name="connsiteY220" fmla="*/ 5542 h 10741"/>
                  <a:gd name="connsiteX221" fmla="*/ 4213 w 10000"/>
                  <a:gd name="connsiteY221" fmla="*/ 5429 h 10741"/>
                  <a:gd name="connsiteX222" fmla="*/ 4046 w 10000"/>
                  <a:gd name="connsiteY222" fmla="*/ 5343 h 10741"/>
                  <a:gd name="connsiteX223" fmla="*/ 3904 w 10000"/>
                  <a:gd name="connsiteY223" fmla="*/ 5292 h 10741"/>
                  <a:gd name="connsiteX224" fmla="*/ 3746 w 10000"/>
                  <a:gd name="connsiteY224" fmla="*/ 5271 h 10741"/>
                  <a:gd name="connsiteX225" fmla="*/ 3583 w 10000"/>
                  <a:gd name="connsiteY225" fmla="*/ 5271 h 10741"/>
                  <a:gd name="connsiteX226" fmla="*/ 3413 w 10000"/>
                  <a:gd name="connsiteY226" fmla="*/ 5286 h 10741"/>
                  <a:gd name="connsiteX227" fmla="*/ 3246 w 10000"/>
                  <a:gd name="connsiteY227" fmla="*/ 5310 h 10741"/>
                  <a:gd name="connsiteX228" fmla="*/ 3079 w 10000"/>
                  <a:gd name="connsiteY228" fmla="*/ 5343 h 10741"/>
                  <a:gd name="connsiteX229" fmla="*/ 2913 w 10000"/>
                  <a:gd name="connsiteY229" fmla="*/ 5369 h 10741"/>
                  <a:gd name="connsiteX230" fmla="*/ 2750 w 10000"/>
                  <a:gd name="connsiteY230" fmla="*/ 5396 h 10741"/>
                  <a:gd name="connsiteX231" fmla="*/ 2600 w 10000"/>
                  <a:gd name="connsiteY231" fmla="*/ 5411 h 10741"/>
                  <a:gd name="connsiteX232" fmla="*/ 2258 w 10000"/>
                  <a:gd name="connsiteY232" fmla="*/ 5423 h 10741"/>
                  <a:gd name="connsiteX233" fmla="*/ 1925 w 10000"/>
                  <a:gd name="connsiteY233" fmla="*/ 5411 h 10741"/>
                  <a:gd name="connsiteX234" fmla="*/ 1617 w 10000"/>
                  <a:gd name="connsiteY234" fmla="*/ 5384 h 10741"/>
                  <a:gd name="connsiteX235" fmla="*/ 1321 w 10000"/>
                  <a:gd name="connsiteY235" fmla="*/ 5346 h 10741"/>
                  <a:gd name="connsiteX236" fmla="*/ 1033 w 10000"/>
                  <a:gd name="connsiteY236" fmla="*/ 5298 h 10741"/>
                  <a:gd name="connsiteX237" fmla="*/ 758 w 10000"/>
                  <a:gd name="connsiteY237" fmla="*/ 5250 h 10741"/>
                  <a:gd name="connsiteX238" fmla="*/ 500 w 10000"/>
                  <a:gd name="connsiteY238" fmla="*/ 5197 h 10741"/>
                  <a:gd name="connsiteX239" fmla="*/ 517 w 10000"/>
                  <a:gd name="connsiteY239" fmla="*/ 5137 h 10741"/>
                  <a:gd name="connsiteX240" fmla="*/ 871 w 10000"/>
                  <a:gd name="connsiteY240" fmla="*/ 5173 h 10741"/>
                  <a:gd name="connsiteX241" fmla="*/ 1221 w 10000"/>
                  <a:gd name="connsiteY241" fmla="*/ 5197 h 10741"/>
                  <a:gd name="connsiteX242" fmla="*/ 1563 w 10000"/>
                  <a:gd name="connsiteY242" fmla="*/ 5206 h 10741"/>
                  <a:gd name="connsiteX243" fmla="*/ 1896 w 10000"/>
                  <a:gd name="connsiteY243" fmla="*/ 5197 h 10741"/>
                  <a:gd name="connsiteX244" fmla="*/ 2221 w 10000"/>
                  <a:gd name="connsiteY244" fmla="*/ 5164 h 10741"/>
                  <a:gd name="connsiteX245" fmla="*/ 2538 w 10000"/>
                  <a:gd name="connsiteY245" fmla="*/ 5113 h 10741"/>
                  <a:gd name="connsiteX246" fmla="*/ 2842 w 10000"/>
                  <a:gd name="connsiteY246" fmla="*/ 5045 h 10741"/>
                  <a:gd name="connsiteX247" fmla="*/ 3129 w 10000"/>
                  <a:gd name="connsiteY247" fmla="*/ 4946 h 10741"/>
                  <a:gd name="connsiteX248" fmla="*/ 3500 w 10000"/>
                  <a:gd name="connsiteY248" fmla="*/ 4815 h 10741"/>
                  <a:gd name="connsiteX249" fmla="*/ 2821 w 10000"/>
                  <a:gd name="connsiteY249" fmla="*/ 4389 h 10741"/>
                  <a:gd name="connsiteX250" fmla="*/ 2213 w 10000"/>
                  <a:gd name="connsiteY250" fmla="*/ 3912 h 10741"/>
                  <a:gd name="connsiteX251" fmla="*/ 1879 w 10000"/>
                  <a:gd name="connsiteY251" fmla="*/ 3939 h 10741"/>
                  <a:gd name="connsiteX252" fmla="*/ 1554 w 10000"/>
                  <a:gd name="connsiteY252" fmla="*/ 3939 h 10741"/>
                  <a:gd name="connsiteX253" fmla="*/ 1258 w 10000"/>
                  <a:gd name="connsiteY253" fmla="*/ 3912 h 10741"/>
                  <a:gd name="connsiteX254" fmla="*/ 979 w 10000"/>
                  <a:gd name="connsiteY254" fmla="*/ 3856 h 10741"/>
                  <a:gd name="connsiteX255" fmla="*/ 721 w 10000"/>
                  <a:gd name="connsiteY255" fmla="*/ 3775 h 10741"/>
                  <a:gd name="connsiteX256" fmla="*/ 496 w 10000"/>
                  <a:gd name="connsiteY256" fmla="*/ 3674 h 10741"/>
                  <a:gd name="connsiteX257" fmla="*/ 296 w 10000"/>
                  <a:gd name="connsiteY257" fmla="*/ 3549 h 10741"/>
                  <a:gd name="connsiteX258" fmla="*/ 129 w 10000"/>
                  <a:gd name="connsiteY258" fmla="*/ 3403 h 10741"/>
                  <a:gd name="connsiteX259" fmla="*/ 0 w 10000"/>
                  <a:gd name="connsiteY259" fmla="*/ 3245 h 10741"/>
                  <a:gd name="connsiteX260" fmla="*/ 17 w 10000"/>
                  <a:gd name="connsiteY260" fmla="*/ 3218 h 10741"/>
                  <a:gd name="connsiteX261" fmla="*/ 71 w 10000"/>
                  <a:gd name="connsiteY261" fmla="*/ 3245 h 10741"/>
                  <a:gd name="connsiteX262" fmla="*/ 138 w 10000"/>
                  <a:gd name="connsiteY262" fmla="*/ 3349 h 10741"/>
                  <a:gd name="connsiteX263" fmla="*/ 246 w 10000"/>
                  <a:gd name="connsiteY263" fmla="*/ 3439 h 10741"/>
                  <a:gd name="connsiteX264" fmla="*/ 379 w 10000"/>
                  <a:gd name="connsiteY264" fmla="*/ 3528 h 10741"/>
                  <a:gd name="connsiteX265" fmla="*/ 538 w 10000"/>
                  <a:gd name="connsiteY265" fmla="*/ 3597 h 10741"/>
                  <a:gd name="connsiteX266" fmla="*/ 721 w 10000"/>
                  <a:gd name="connsiteY266" fmla="*/ 3656 h 10741"/>
                  <a:gd name="connsiteX267" fmla="*/ 913 w 10000"/>
                  <a:gd name="connsiteY267" fmla="*/ 3701 h 10741"/>
                  <a:gd name="connsiteX268" fmla="*/ 1117 w 10000"/>
                  <a:gd name="connsiteY268" fmla="*/ 3728 h 10741"/>
                  <a:gd name="connsiteX269" fmla="*/ 1329 w 10000"/>
                  <a:gd name="connsiteY269" fmla="*/ 3737 h 10741"/>
                  <a:gd name="connsiteX270" fmla="*/ 1533 w 10000"/>
                  <a:gd name="connsiteY270" fmla="*/ 3734 h 10741"/>
                  <a:gd name="connsiteX271" fmla="*/ 1646 w 10000"/>
                  <a:gd name="connsiteY271" fmla="*/ 3722 h 10741"/>
                  <a:gd name="connsiteX272" fmla="*/ 1746 w 10000"/>
                  <a:gd name="connsiteY272" fmla="*/ 3722 h 10741"/>
                  <a:gd name="connsiteX273" fmla="*/ 1833 w 10000"/>
                  <a:gd name="connsiteY273" fmla="*/ 3710 h 10741"/>
                  <a:gd name="connsiteX274" fmla="*/ 1917 w 10000"/>
                  <a:gd name="connsiteY274" fmla="*/ 3695 h 10741"/>
                  <a:gd name="connsiteX275" fmla="*/ 1988 w 10000"/>
                  <a:gd name="connsiteY275" fmla="*/ 3662 h 10741"/>
                  <a:gd name="connsiteX276" fmla="*/ 1788 w 10000"/>
                  <a:gd name="connsiteY276" fmla="*/ 3391 h 10741"/>
                  <a:gd name="connsiteX277" fmla="*/ 1617 w 10000"/>
                  <a:gd name="connsiteY277" fmla="*/ 3126 h 10741"/>
                  <a:gd name="connsiteX278" fmla="*/ 1454 w 10000"/>
                  <a:gd name="connsiteY278" fmla="*/ 2849 h 10741"/>
                  <a:gd name="connsiteX279" fmla="*/ 1313 w 10000"/>
                  <a:gd name="connsiteY279" fmla="*/ 2563 h 10741"/>
                  <a:gd name="connsiteX280" fmla="*/ 1175 w 10000"/>
                  <a:gd name="connsiteY280" fmla="*/ 2253 h 10741"/>
                  <a:gd name="connsiteX281" fmla="*/ 1046 w 10000"/>
                  <a:gd name="connsiteY281" fmla="*/ 1919 h 10741"/>
                  <a:gd name="connsiteX282" fmla="*/ 1033 w 10000"/>
                  <a:gd name="connsiteY282" fmla="*/ 1859 h 10741"/>
                  <a:gd name="connsiteX283" fmla="*/ 1000 w 10000"/>
                  <a:gd name="connsiteY283" fmla="*/ 1776 h 10741"/>
                  <a:gd name="connsiteX284" fmla="*/ 979 w 10000"/>
                  <a:gd name="connsiteY284" fmla="*/ 1684 h 10741"/>
                  <a:gd name="connsiteX285" fmla="*/ 950 w 10000"/>
                  <a:gd name="connsiteY285" fmla="*/ 1591 h 10741"/>
                  <a:gd name="connsiteX286" fmla="*/ 925 w 10000"/>
                  <a:gd name="connsiteY286" fmla="*/ 1490 h 10741"/>
                  <a:gd name="connsiteX287" fmla="*/ 917 w 10000"/>
                  <a:gd name="connsiteY287" fmla="*/ 1397 h 10741"/>
                  <a:gd name="connsiteX288" fmla="*/ 917 w 10000"/>
                  <a:gd name="connsiteY288" fmla="*/ 1311 h 10741"/>
                  <a:gd name="connsiteX289" fmla="*/ 933 w 10000"/>
                  <a:gd name="connsiteY289" fmla="*/ 1234 h 10741"/>
                  <a:gd name="connsiteX290" fmla="*/ 963 w 10000"/>
                  <a:gd name="connsiteY290" fmla="*/ 1180 h 10741"/>
                  <a:gd name="connsiteX291" fmla="*/ 1000 w 10000"/>
                  <a:gd name="connsiteY291" fmla="*/ 1192 h 10741"/>
                  <a:gd name="connsiteX292" fmla="*/ 1033 w 10000"/>
                  <a:gd name="connsiteY292" fmla="*/ 1496 h 10741"/>
                  <a:gd name="connsiteX293" fmla="*/ 1108 w 10000"/>
                  <a:gd name="connsiteY293" fmla="*/ 1800 h 10741"/>
                  <a:gd name="connsiteX294" fmla="*/ 1221 w 10000"/>
                  <a:gd name="connsiteY294" fmla="*/ 2098 h 10741"/>
                  <a:gd name="connsiteX295" fmla="*/ 1358 w 10000"/>
                  <a:gd name="connsiteY295" fmla="*/ 2372 h 10741"/>
                  <a:gd name="connsiteX296" fmla="*/ 1508 w 10000"/>
                  <a:gd name="connsiteY296" fmla="*/ 2628 h 10741"/>
                  <a:gd name="connsiteX297" fmla="*/ 1646 w 10000"/>
                  <a:gd name="connsiteY297" fmla="*/ 2795 h 10741"/>
                  <a:gd name="connsiteX298" fmla="*/ 1629 w 10000"/>
                  <a:gd name="connsiteY298" fmla="*/ 2801 h 10741"/>
                  <a:gd name="connsiteX299" fmla="*/ 1629 w 10000"/>
                  <a:gd name="connsiteY299" fmla="*/ 2807 h 10741"/>
                  <a:gd name="connsiteX300" fmla="*/ 1638 w 10000"/>
                  <a:gd name="connsiteY300" fmla="*/ 2813 h 10741"/>
                  <a:gd name="connsiteX301" fmla="*/ 1646 w 10000"/>
                  <a:gd name="connsiteY301" fmla="*/ 2816 h 10741"/>
                  <a:gd name="connsiteX302" fmla="*/ 1663 w 10000"/>
                  <a:gd name="connsiteY302" fmla="*/ 2822 h 10741"/>
                  <a:gd name="connsiteX303" fmla="*/ 1667 w 10000"/>
                  <a:gd name="connsiteY303" fmla="*/ 2834 h 10741"/>
                  <a:gd name="connsiteX304" fmla="*/ 1675 w 10000"/>
                  <a:gd name="connsiteY304" fmla="*/ 2840 h 10741"/>
                  <a:gd name="connsiteX305" fmla="*/ 1683 w 10000"/>
                  <a:gd name="connsiteY305" fmla="*/ 2849 h 10741"/>
                  <a:gd name="connsiteX306" fmla="*/ 1683 w 10000"/>
                  <a:gd name="connsiteY306" fmla="*/ 2843 h 10741"/>
                  <a:gd name="connsiteX307" fmla="*/ 1675 w 10000"/>
                  <a:gd name="connsiteY307" fmla="*/ 2840 h 10741"/>
                  <a:gd name="connsiteX308" fmla="*/ 1675 w 10000"/>
                  <a:gd name="connsiteY308" fmla="*/ 2840 h 10741"/>
                  <a:gd name="connsiteX309" fmla="*/ 1646 w 10000"/>
                  <a:gd name="connsiteY309" fmla="*/ 2795 h 10741"/>
                  <a:gd name="connsiteX310" fmla="*/ 1746 w 10000"/>
                  <a:gd name="connsiteY310" fmla="*/ 2741 h 10741"/>
                  <a:gd name="connsiteX311" fmla="*/ 1842 w 10000"/>
                  <a:gd name="connsiteY311" fmla="*/ 2649 h 10741"/>
                  <a:gd name="connsiteX312" fmla="*/ 1933 w 10000"/>
                  <a:gd name="connsiteY312" fmla="*/ 2542 h 10741"/>
                  <a:gd name="connsiteX313" fmla="*/ 2017 w 10000"/>
                  <a:gd name="connsiteY313" fmla="*/ 2411 h 10741"/>
                  <a:gd name="connsiteX314" fmla="*/ 2092 w 10000"/>
                  <a:gd name="connsiteY314" fmla="*/ 2265 h 10741"/>
                  <a:gd name="connsiteX315" fmla="*/ 2163 w 10000"/>
                  <a:gd name="connsiteY315" fmla="*/ 2113 h 10741"/>
                  <a:gd name="connsiteX316" fmla="*/ 2221 w 10000"/>
                  <a:gd name="connsiteY316" fmla="*/ 1955 h 10741"/>
                  <a:gd name="connsiteX317" fmla="*/ 2275 w 10000"/>
                  <a:gd name="connsiteY317" fmla="*/ 1803 h 10741"/>
                  <a:gd name="connsiteX318" fmla="*/ 2321 w 10000"/>
                  <a:gd name="connsiteY318" fmla="*/ 1657 h 10741"/>
                  <a:gd name="connsiteX319" fmla="*/ 2329 w 10000"/>
                  <a:gd name="connsiteY319" fmla="*/ 1853 h 10741"/>
                  <a:gd name="connsiteX320" fmla="*/ 2321 w 10000"/>
                  <a:gd name="connsiteY320" fmla="*/ 2032 h 10741"/>
                  <a:gd name="connsiteX321" fmla="*/ 2283 w 10000"/>
                  <a:gd name="connsiteY321" fmla="*/ 2199 h 10741"/>
                  <a:gd name="connsiteX322" fmla="*/ 2229 w 10000"/>
                  <a:gd name="connsiteY322" fmla="*/ 2366 h 10741"/>
                  <a:gd name="connsiteX323" fmla="*/ 2154 w 10000"/>
                  <a:gd name="connsiteY323" fmla="*/ 2524 h 10741"/>
                  <a:gd name="connsiteX324" fmla="*/ 2046 w 10000"/>
                  <a:gd name="connsiteY324" fmla="*/ 2682 h 10741"/>
                  <a:gd name="connsiteX325" fmla="*/ 1796 w 10000"/>
                  <a:gd name="connsiteY325" fmla="*/ 3027 h 10741"/>
                  <a:gd name="connsiteX326" fmla="*/ 2054 w 10000"/>
                  <a:gd name="connsiteY326" fmla="*/ 3305 h 10741"/>
                  <a:gd name="connsiteX327" fmla="*/ 2333 w 10000"/>
                  <a:gd name="connsiteY327" fmla="*/ 3564 h 10741"/>
                  <a:gd name="connsiteX328" fmla="*/ 2638 w 10000"/>
                  <a:gd name="connsiteY328" fmla="*/ 3808 h 10741"/>
                  <a:gd name="connsiteX329" fmla="*/ 2963 w 10000"/>
                  <a:gd name="connsiteY329" fmla="*/ 4032 h 10741"/>
                  <a:gd name="connsiteX330" fmla="*/ 4129 w 10000"/>
                  <a:gd name="connsiteY330" fmla="*/ 4610 h 10741"/>
                  <a:gd name="connsiteX331" fmla="*/ 4167 w 10000"/>
                  <a:gd name="connsiteY331" fmla="*/ 4589 h 10741"/>
                  <a:gd name="connsiteX332" fmla="*/ 4071 w 10000"/>
                  <a:gd name="connsiteY332" fmla="*/ 4333 h 10741"/>
                  <a:gd name="connsiteX333" fmla="*/ 3996 w 10000"/>
                  <a:gd name="connsiteY333" fmla="*/ 4058 h 10741"/>
                  <a:gd name="connsiteX334" fmla="*/ 3933 w 10000"/>
                  <a:gd name="connsiteY334" fmla="*/ 3760 h 10741"/>
                  <a:gd name="connsiteX335" fmla="*/ 3904 w 10000"/>
                  <a:gd name="connsiteY335" fmla="*/ 3456 h 10741"/>
                  <a:gd name="connsiteX336" fmla="*/ 3879 w 10000"/>
                  <a:gd name="connsiteY336" fmla="*/ 3138 h 10741"/>
                  <a:gd name="connsiteX337" fmla="*/ 3879 w 10000"/>
                  <a:gd name="connsiteY337" fmla="*/ 2813 h 10741"/>
                  <a:gd name="connsiteX338" fmla="*/ 3896 w 10000"/>
                  <a:gd name="connsiteY338" fmla="*/ 2485 h 10741"/>
                  <a:gd name="connsiteX339" fmla="*/ 3933 w 10000"/>
                  <a:gd name="connsiteY339" fmla="*/ 2160 h 10741"/>
                  <a:gd name="connsiteX340" fmla="*/ 3988 w 10000"/>
                  <a:gd name="connsiteY340" fmla="*/ 1836 h 10741"/>
                  <a:gd name="connsiteX341" fmla="*/ 4046 w 10000"/>
                  <a:gd name="connsiteY341" fmla="*/ 1523 h 10741"/>
                  <a:gd name="connsiteX342" fmla="*/ 4129 w 10000"/>
                  <a:gd name="connsiteY342" fmla="*/ 1219 h 10741"/>
                  <a:gd name="connsiteX343" fmla="*/ 4229 w 10000"/>
                  <a:gd name="connsiteY343" fmla="*/ 933 h 10741"/>
                  <a:gd name="connsiteX344" fmla="*/ 4333 w 10000"/>
                  <a:gd name="connsiteY344" fmla="*/ 662 h 10741"/>
                  <a:gd name="connsiteX345" fmla="*/ 4454 w 10000"/>
                  <a:gd name="connsiteY345" fmla="*/ 417 h 10741"/>
                  <a:gd name="connsiteX346" fmla="*/ 4583 w 10000"/>
                  <a:gd name="connsiteY346" fmla="*/ 194 h 10741"/>
                  <a:gd name="connsiteX347" fmla="*/ 4738 w 10000"/>
                  <a:gd name="connsiteY347" fmla="*/ 0 h 10741"/>
                  <a:gd name="connsiteX0" fmla="*/ 4738 w 10000"/>
                  <a:gd name="connsiteY0" fmla="*/ 0 h 10686"/>
                  <a:gd name="connsiteX1" fmla="*/ 4721 w 10000"/>
                  <a:gd name="connsiteY1" fmla="*/ 48 h 10686"/>
                  <a:gd name="connsiteX2" fmla="*/ 4713 w 10000"/>
                  <a:gd name="connsiteY2" fmla="*/ 80 h 10686"/>
                  <a:gd name="connsiteX3" fmla="*/ 4704 w 10000"/>
                  <a:gd name="connsiteY3" fmla="*/ 101 h 10686"/>
                  <a:gd name="connsiteX4" fmla="*/ 4704 w 10000"/>
                  <a:gd name="connsiteY4" fmla="*/ 113 h 10686"/>
                  <a:gd name="connsiteX5" fmla="*/ 4713 w 10000"/>
                  <a:gd name="connsiteY5" fmla="*/ 119 h 10686"/>
                  <a:gd name="connsiteX6" fmla="*/ 4713 w 10000"/>
                  <a:gd name="connsiteY6" fmla="*/ 125 h 10686"/>
                  <a:gd name="connsiteX7" fmla="*/ 4721 w 10000"/>
                  <a:gd name="connsiteY7" fmla="*/ 125 h 10686"/>
                  <a:gd name="connsiteX8" fmla="*/ 4721 w 10000"/>
                  <a:gd name="connsiteY8" fmla="*/ 125 h 10686"/>
                  <a:gd name="connsiteX9" fmla="*/ 4721 w 10000"/>
                  <a:gd name="connsiteY9" fmla="*/ 134 h 10686"/>
                  <a:gd name="connsiteX10" fmla="*/ 4713 w 10000"/>
                  <a:gd name="connsiteY10" fmla="*/ 152 h 10686"/>
                  <a:gd name="connsiteX11" fmla="*/ 4704 w 10000"/>
                  <a:gd name="connsiteY11" fmla="*/ 179 h 10686"/>
                  <a:gd name="connsiteX12" fmla="*/ 4692 w 10000"/>
                  <a:gd name="connsiteY12" fmla="*/ 221 h 10686"/>
                  <a:gd name="connsiteX13" fmla="*/ 4667 w 10000"/>
                  <a:gd name="connsiteY13" fmla="*/ 280 h 10686"/>
                  <a:gd name="connsiteX14" fmla="*/ 4629 w 10000"/>
                  <a:gd name="connsiteY14" fmla="*/ 364 h 10686"/>
                  <a:gd name="connsiteX15" fmla="*/ 4592 w 10000"/>
                  <a:gd name="connsiteY15" fmla="*/ 465 h 10686"/>
                  <a:gd name="connsiteX16" fmla="*/ 4533 w 10000"/>
                  <a:gd name="connsiteY16" fmla="*/ 596 h 10686"/>
                  <a:gd name="connsiteX17" fmla="*/ 4463 w 10000"/>
                  <a:gd name="connsiteY17" fmla="*/ 754 h 10686"/>
                  <a:gd name="connsiteX18" fmla="*/ 4379 w 10000"/>
                  <a:gd name="connsiteY18" fmla="*/ 1001 h 10686"/>
                  <a:gd name="connsiteX19" fmla="*/ 4321 w 10000"/>
                  <a:gd name="connsiteY19" fmla="*/ 1266 h 10686"/>
                  <a:gd name="connsiteX20" fmla="*/ 4275 w 10000"/>
                  <a:gd name="connsiteY20" fmla="*/ 1538 h 10686"/>
                  <a:gd name="connsiteX21" fmla="*/ 4213 w 10000"/>
                  <a:gd name="connsiteY21" fmla="*/ 1827 h 10686"/>
                  <a:gd name="connsiteX22" fmla="*/ 4204 w 10000"/>
                  <a:gd name="connsiteY22" fmla="*/ 1889 h 10686"/>
                  <a:gd name="connsiteX23" fmla="*/ 4192 w 10000"/>
                  <a:gd name="connsiteY23" fmla="*/ 1982 h 10686"/>
                  <a:gd name="connsiteX24" fmla="*/ 4183 w 10000"/>
                  <a:gd name="connsiteY24" fmla="*/ 2080 h 10686"/>
                  <a:gd name="connsiteX25" fmla="*/ 4175 w 10000"/>
                  <a:gd name="connsiteY25" fmla="*/ 2187 h 10686"/>
                  <a:gd name="connsiteX26" fmla="*/ 4175 w 10000"/>
                  <a:gd name="connsiteY26" fmla="*/ 2297 h 10686"/>
                  <a:gd name="connsiteX27" fmla="*/ 4192 w 10000"/>
                  <a:gd name="connsiteY27" fmla="*/ 2396 h 10686"/>
                  <a:gd name="connsiteX28" fmla="*/ 4213 w 10000"/>
                  <a:gd name="connsiteY28" fmla="*/ 2482 h 10686"/>
                  <a:gd name="connsiteX29" fmla="*/ 4250 w 10000"/>
                  <a:gd name="connsiteY29" fmla="*/ 2542 h 10686"/>
                  <a:gd name="connsiteX30" fmla="*/ 4450 w 10000"/>
                  <a:gd name="connsiteY30" fmla="*/ 2530 h 10686"/>
                  <a:gd name="connsiteX31" fmla="*/ 4646 w 10000"/>
                  <a:gd name="connsiteY31" fmla="*/ 2482 h 10686"/>
                  <a:gd name="connsiteX32" fmla="*/ 4833 w 10000"/>
                  <a:gd name="connsiteY32" fmla="*/ 2405 h 10686"/>
                  <a:gd name="connsiteX33" fmla="*/ 5025 w 10000"/>
                  <a:gd name="connsiteY33" fmla="*/ 2297 h 10686"/>
                  <a:gd name="connsiteX34" fmla="*/ 5200 w 10000"/>
                  <a:gd name="connsiteY34" fmla="*/ 2172 h 10686"/>
                  <a:gd name="connsiteX35" fmla="*/ 5371 w 10000"/>
                  <a:gd name="connsiteY35" fmla="*/ 2020 h 10686"/>
                  <a:gd name="connsiteX36" fmla="*/ 5533 w 10000"/>
                  <a:gd name="connsiteY36" fmla="*/ 1859 h 10686"/>
                  <a:gd name="connsiteX37" fmla="*/ 5683 w 10000"/>
                  <a:gd name="connsiteY37" fmla="*/ 1690 h 10686"/>
                  <a:gd name="connsiteX38" fmla="*/ 5829 w 10000"/>
                  <a:gd name="connsiteY38" fmla="*/ 1511 h 10686"/>
                  <a:gd name="connsiteX39" fmla="*/ 5954 w 10000"/>
                  <a:gd name="connsiteY39" fmla="*/ 1326 h 10686"/>
                  <a:gd name="connsiteX40" fmla="*/ 6071 w 10000"/>
                  <a:gd name="connsiteY40" fmla="*/ 1147 h 10686"/>
                  <a:gd name="connsiteX41" fmla="*/ 6167 w 10000"/>
                  <a:gd name="connsiteY41" fmla="*/ 974 h 10686"/>
                  <a:gd name="connsiteX42" fmla="*/ 6213 w 10000"/>
                  <a:gd name="connsiteY42" fmla="*/ 974 h 10686"/>
                  <a:gd name="connsiteX43" fmla="*/ 6213 w 10000"/>
                  <a:gd name="connsiteY43" fmla="*/ 992 h 10686"/>
                  <a:gd name="connsiteX44" fmla="*/ 6138 w 10000"/>
                  <a:gd name="connsiteY44" fmla="*/ 1165 h 10686"/>
                  <a:gd name="connsiteX45" fmla="*/ 6054 w 10000"/>
                  <a:gd name="connsiteY45" fmla="*/ 1344 h 10686"/>
                  <a:gd name="connsiteX46" fmla="*/ 5963 w 10000"/>
                  <a:gd name="connsiteY46" fmla="*/ 1517 h 10686"/>
                  <a:gd name="connsiteX47" fmla="*/ 5871 w 10000"/>
                  <a:gd name="connsiteY47" fmla="*/ 1684 h 10686"/>
                  <a:gd name="connsiteX48" fmla="*/ 5775 w 10000"/>
                  <a:gd name="connsiteY48" fmla="*/ 1847 h 10686"/>
                  <a:gd name="connsiteX49" fmla="*/ 5667 w 10000"/>
                  <a:gd name="connsiteY49" fmla="*/ 1999 h 10686"/>
                  <a:gd name="connsiteX50" fmla="*/ 5554 w 10000"/>
                  <a:gd name="connsiteY50" fmla="*/ 2145 h 10686"/>
                  <a:gd name="connsiteX51" fmla="*/ 5417 w 10000"/>
                  <a:gd name="connsiteY51" fmla="*/ 2279 h 10686"/>
                  <a:gd name="connsiteX52" fmla="*/ 5275 w 10000"/>
                  <a:gd name="connsiteY52" fmla="*/ 2411 h 10686"/>
                  <a:gd name="connsiteX53" fmla="*/ 5108 w 10000"/>
                  <a:gd name="connsiteY53" fmla="*/ 2518 h 10686"/>
                  <a:gd name="connsiteX54" fmla="*/ 4917 w 10000"/>
                  <a:gd name="connsiteY54" fmla="*/ 2616 h 10686"/>
                  <a:gd name="connsiteX55" fmla="*/ 4704 w 10000"/>
                  <a:gd name="connsiteY55" fmla="*/ 2703 h 10686"/>
                  <a:gd name="connsiteX56" fmla="*/ 4479 w 10000"/>
                  <a:gd name="connsiteY56" fmla="*/ 2768 h 10686"/>
                  <a:gd name="connsiteX57" fmla="*/ 4213 w 10000"/>
                  <a:gd name="connsiteY57" fmla="*/ 2813 h 10686"/>
                  <a:gd name="connsiteX58" fmla="*/ 4221 w 10000"/>
                  <a:gd name="connsiteY58" fmla="*/ 3126 h 10686"/>
                  <a:gd name="connsiteX59" fmla="*/ 4258 w 10000"/>
                  <a:gd name="connsiteY59" fmla="*/ 3424 h 10686"/>
                  <a:gd name="connsiteX60" fmla="*/ 4321 w 10000"/>
                  <a:gd name="connsiteY60" fmla="*/ 3707 h 10686"/>
                  <a:gd name="connsiteX61" fmla="*/ 4404 w 10000"/>
                  <a:gd name="connsiteY61" fmla="*/ 3975 h 10686"/>
                  <a:gd name="connsiteX62" fmla="*/ 4508 w 10000"/>
                  <a:gd name="connsiteY62" fmla="*/ 4231 h 10686"/>
                  <a:gd name="connsiteX63" fmla="*/ 4621 w 10000"/>
                  <a:gd name="connsiteY63" fmla="*/ 4476 h 10686"/>
                  <a:gd name="connsiteX64" fmla="*/ 4750 w 10000"/>
                  <a:gd name="connsiteY64" fmla="*/ 4708 h 10686"/>
                  <a:gd name="connsiteX65" fmla="*/ 4879 w 10000"/>
                  <a:gd name="connsiteY65" fmla="*/ 4934 h 10686"/>
                  <a:gd name="connsiteX66" fmla="*/ 4917 w 10000"/>
                  <a:gd name="connsiteY66" fmla="*/ 4988 h 10686"/>
                  <a:gd name="connsiteX67" fmla="*/ 4950 w 10000"/>
                  <a:gd name="connsiteY67" fmla="*/ 5054 h 10686"/>
                  <a:gd name="connsiteX68" fmla="*/ 4996 w 10000"/>
                  <a:gd name="connsiteY68" fmla="*/ 5125 h 10686"/>
                  <a:gd name="connsiteX69" fmla="*/ 5038 w 10000"/>
                  <a:gd name="connsiteY69" fmla="*/ 5200 h 10686"/>
                  <a:gd name="connsiteX70" fmla="*/ 5092 w 10000"/>
                  <a:gd name="connsiteY70" fmla="*/ 5271 h 10686"/>
                  <a:gd name="connsiteX71" fmla="*/ 5154 w 10000"/>
                  <a:gd name="connsiteY71" fmla="*/ 5331 h 10686"/>
                  <a:gd name="connsiteX72" fmla="*/ 5229 w 10000"/>
                  <a:gd name="connsiteY72" fmla="*/ 5384 h 10686"/>
                  <a:gd name="connsiteX73" fmla="*/ 5313 w 10000"/>
                  <a:gd name="connsiteY73" fmla="*/ 5423 h 10686"/>
                  <a:gd name="connsiteX74" fmla="*/ 5413 w 10000"/>
                  <a:gd name="connsiteY74" fmla="*/ 5438 h 10686"/>
                  <a:gd name="connsiteX75" fmla="*/ 5517 w 10000"/>
                  <a:gd name="connsiteY75" fmla="*/ 5435 h 10686"/>
                  <a:gd name="connsiteX76" fmla="*/ 5704 w 10000"/>
                  <a:gd name="connsiteY76" fmla="*/ 5390 h 10686"/>
                  <a:gd name="connsiteX77" fmla="*/ 5871 w 10000"/>
                  <a:gd name="connsiteY77" fmla="*/ 5316 h 10686"/>
                  <a:gd name="connsiteX78" fmla="*/ 6033 w 10000"/>
                  <a:gd name="connsiteY78" fmla="*/ 5223 h 10686"/>
                  <a:gd name="connsiteX79" fmla="*/ 6167 w 10000"/>
                  <a:gd name="connsiteY79" fmla="*/ 5113 h 10686"/>
                  <a:gd name="connsiteX80" fmla="*/ 6296 w 10000"/>
                  <a:gd name="connsiteY80" fmla="*/ 4994 h 10686"/>
                  <a:gd name="connsiteX81" fmla="*/ 6417 w 10000"/>
                  <a:gd name="connsiteY81" fmla="*/ 4869 h 10686"/>
                  <a:gd name="connsiteX82" fmla="*/ 6525 w 10000"/>
                  <a:gd name="connsiteY82" fmla="*/ 4750 h 10686"/>
                  <a:gd name="connsiteX83" fmla="*/ 6617 w 10000"/>
                  <a:gd name="connsiteY83" fmla="*/ 4636 h 10686"/>
                  <a:gd name="connsiteX84" fmla="*/ 6821 w 10000"/>
                  <a:gd name="connsiteY84" fmla="*/ 4377 h 10686"/>
                  <a:gd name="connsiteX85" fmla="*/ 7017 w 10000"/>
                  <a:gd name="connsiteY85" fmla="*/ 4085 h 10686"/>
                  <a:gd name="connsiteX86" fmla="*/ 7213 w 10000"/>
                  <a:gd name="connsiteY86" fmla="*/ 3766 h 10686"/>
                  <a:gd name="connsiteX87" fmla="*/ 7396 w 10000"/>
                  <a:gd name="connsiteY87" fmla="*/ 3418 h 10686"/>
                  <a:gd name="connsiteX88" fmla="*/ 7563 w 10000"/>
                  <a:gd name="connsiteY88" fmla="*/ 3051 h 10686"/>
                  <a:gd name="connsiteX89" fmla="*/ 7713 w 10000"/>
                  <a:gd name="connsiteY89" fmla="*/ 2661 h 10686"/>
                  <a:gd name="connsiteX90" fmla="*/ 7850 w 10000"/>
                  <a:gd name="connsiteY90" fmla="*/ 2253 h 10686"/>
                  <a:gd name="connsiteX91" fmla="*/ 7950 w 10000"/>
                  <a:gd name="connsiteY91" fmla="*/ 1830 h 10686"/>
                  <a:gd name="connsiteX92" fmla="*/ 8025 w 10000"/>
                  <a:gd name="connsiteY92" fmla="*/ 1397 h 10686"/>
                  <a:gd name="connsiteX93" fmla="*/ 8071 w 10000"/>
                  <a:gd name="connsiteY93" fmla="*/ 954 h 10686"/>
                  <a:gd name="connsiteX94" fmla="*/ 8108 w 10000"/>
                  <a:gd name="connsiteY94" fmla="*/ 974 h 10686"/>
                  <a:gd name="connsiteX95" fmla="*/ 8138 w 10000"/>
                  <a:gd name="connsiteY95" fmla="*/ 1025 h 10686"/>
                  <a:gd name="connsiteX96" fmla="*/ 8163 w 10000"/>
                  <a:gd name="connsiteY96" fmla="*/ 1100 h 10686"/>
                  <a:gd name="connsiteX97" fmla="*/ 8175 w 10000"/>
                  <a:gd name="connsiteY97" fmla="*/ 1198 h 10686"/>
                  <a:gd name="connsiteX98" fmla="*/ 8183 w 10000"/>
                  <a:gd name="connsiteY98" fmla="*/ 1311 h 10686"/>
                  <a:gd name="connsiteX99" fmla="*/ 8183 w 10000"/>
                  <a:gd name="connsiteY99" fmla="*/ 1442 h 10686"/>
                  <a:gd name="connsiteX100" fmla="*/ 8183 w 10000"/>
                  <a:gd name="connsiteY100" fmla="*/ 1582 h 10686"/>
                  <a:gd name="connsiteX101" fmla="*/ 8175 w 10000"/>
                  <a:gd name="connsiteY101" fmla="*/ 1734 h 10686"/>
                  <a:gd name="connsiteX102" fmla="*/ 8163 w 10000"/>
                  <a:gd name="connsiteY102" fmla="*/ 1889 h 10686"/>
                  <a:gd name="connsiteX103" fmla="*/ 8146 w 10000"/>
                  <a:gd name="connsiteY103" fmla="*/ 2047 h 10686"/>
                  <a:gd name="connsiteX104" fmla="*/ 8121 w 10000"/>
                  <a:gd name="connsiteY104" fmla="*/ 2205 h 10686"/>
                  <a:gd name="connsiteX105" fmla="*/ 8108 w 10000"/>
                  <a:gd name="connsiteY105" fmla="*/ 2357 h 10686"/>
                  <a:gd name="connsiteX106" fmla="*/ 8083 w 10000"/>
                  <a:gd name="connsiteY106" fmla="*/ 2497 h 10686"/>
                  <a:gd name="connsiteX107" fmla="*/ 8063 w 10000"/>
                  <a:gd name="connsiteY107" fmla="*/ 2628 h 10686"/>
                  <a:gd name="connsiteX108" fmla="*/ 8038 w 10000"/>
                  <a:gd name="connsiteY108" fmla="*/ 2741 h 10686"/>
                  <a:gd name="connsiteX109" fmla="*/ 8017 w 10000"/>
                  <a:gd name="connsiteY109" fmla="*/ 2834 h 10686"/>
                  <a:gd name="connsiteX110" fmla="*/ 8000 w 10000"/>
                  <a:gd name="connsiteY110" fmla="*/ 2908 h 10686"/>
                  <a:gd name="connsiteX111" fmla="*/ 7700 w 10000"/>
                  <a:gd name="connsiteY111" fmla="*/ 3754 h 10686"/>
                  <a:gd name="connsiteX112" fmla="*/ 7942 w 10000"/>
                  <a:gd name="connsiteY112" fmla="*/ 3737 h 10686"/>
                  <a:gd name="connsiteX113" fmla="*/ 8167 w 10000"/>
                  <a:gd name="connsiteY113" fmla="*/ 3695 h 10686"/>
                  <a:gd name="connsiteX114" fmla="*/ 8379 w 10000"/>
                  <a:gd name="connsiteY114" fmla="*/ 3635 h 10686"/>
                  <a:gd name="connsiteX115" fmla="*/ 8583 w 10000"/>
                  <a:gd name="connsiteY115" fmla="*/ 3558 h 10686"/>
                  <a:gd name="connsiteX116" fmla="*/ 8767 w 10000"/>
                  <a:gd name="connsiteY116" fmla="*/ 3471 h 10686"/>
                  <a:gd name="connsiteX117" fmla="*/ 8933 w 10000"/>
                  <a:gd name="connsiteY117" fmla="*/ 3376 h 10686"/>
                  <a:gd name="connsiteX118" fmla="*/ 9092 w 10000"/>
                  <a:gd name="connsiteY118" fmla="*/ 3278 h 10686"/>
                  <a:gd name="connsiteX119" fmla="*/ 9238 w 10000"/>
                  <a:gd name="connsiteY119" fmla="*/ 3185 h 10686"/>
                  <a:gd name="connsiteX120" fmla="*/ 9250 w 10000"/>
                  <a:gd name="connsiteY120" fmla="*/ 3230 h 10686"/>
                  <a:gd name="connsiteX121" fmla="*/ 9117 w 10000"/>
                  <a:gd name="connsiteY121" fmla="*/ 3376 h 10686"/>
                  <a:gd name="connsiteX122" fmla="*/ 8954 w 10000"/>
                  <a:gd name="connsiteY122" fmla="*/ 3516 h 10686"/>
                  <a:gd name="connsiteX123" fmla="*/ 8758 w 10000"/>
                  <a:gd name="connsiteY123" fmla="*/ 3641 h 10686"/>
                  <a:gd name="connsiteX124" fmla="*/ 8538 w 10000"/>
                  <a:gd name="connsiteY124" fmla="*/ 3754 h 10686"/>
                  <a:gd name="connsiteX125" fmla="*/ 8304 w 10000"/>
                  <a:gd name="connsiteY125" fmla="*/ 3856 h 10686"/>
                  <a:gd name="connsiteX126" fmla="*/ 8054 w 10000"/>
                  <a:gd name="connsiteY126" fmla="*/ 3945 h 10686"/>
                  <a:gd name="connsiteX127" fmla="*/ 7796 w 10000"/>
                  <a:gd name="connsiteY127" fmla="*/ 4014 h 10686"/>
                  <a:gd name="connsiteX128" fmla="*/ 7533 w 10000"/>
                  <a:gd name="connsiteY128" fmla="*/ 4064 h 10686"/>
                  <a:gd name="connsiteX129" fmla="*/ 7479 w 10000"/>
                  <a:gd name="connsiteY129" fmla="*/ 4184 h 10686"/>
                  <a:gd name="connsiteX130" fmla="*/ 7404 w 10000"/>
                  <a:gd name="connsiteY130" fmla="*/ 4324 h 10686"/>
                  <a:gd name="connsiteX131" fmla="*/ 7321 w 10000"/>
                  <a:gd name="connsiteY131" fmla="*/ 4470 h 10686"/>
                  <a:gd name="connsiteX132" fmla="*/ 7213 w 10000"/>
                  <a:gd name="connsiteY132" fmla="*/ 4628 h 10686"/>
                  <a:gd name="connsiteX133" fmla="*/ 7100 w 10000"/>
                  <a:gd name="connsiteY133" fmla="*/ 4794 h 10686"/>
                  <a:gd name="connsiteX134" fmla="*/ 6979 w 10000"/>
                  <a:gd name="connsiteY134" fmla="*/ 4958 h 10686"/>
                  <a:gd name="connsiteX135" fmla="*/ 6850 w 10000"/>
                  <a:gd name="connsiteY135" fmla="*/ 5113 h 10686"/>
                  <a:gd name="connsiteX136" fmla="*/ 6721 w 10000"/>
                  <a:gd name="connsiteY136" fmla="*/ 5265 h 10686"/>
                  <a:gd name="connsiteX137" fmla="*/ 6600 w 10000"/>
                  <a:gd name="connsiteY137" fmla="*/ 5405 h 10686"/>
                  <a:gd name="connsiteX138" fmla="*/ 6471 w 10000"/>
                  <a:gd name="connsiteY138" fmla="*/ 5530 h 10686"/>
                  <a:gd name="connsiteX139" fmla="*/ 6358 w 10000"/>
                  <a:gd name="connsiteY139" fmla="*/ 5641 h 10686"/>
                  <a:gd name="connsiteX140" fmla="*/ 6250 w 10000"/>
                  <a:gd name="connsiteY140" fmla="*/ 5721 h 10686"/>
                  <a:gd name="connsiteX141" fmla="*/ 6267 w 10000"/>
                  <a:gd name="connsiteY141" fmla="*/ 5781 h 10686"/>
                  <a:gd name="connsiteX142" fmla="*/ 6296 w 10000"/>
                  <a:gd name="connsiteY142" fmla="*/ 5793 h 10686"/>
                  <a:gd name="connsiteX143" fmla="*/ 6479 w 10000"/>
                  <a:gd name="connsiteY143" fmla="*/ 5754 h 10686"/>
                  <a:gd name="connsiteX144" fmla="*/ 6663 w 10000"/>
                  <a:gd name="connsiteY144" fmla="*/ 5736 h 10686"/>
                  <a:gd name="connsiteX145" fmla="*/ 6858 w 10000"/>
                  <a:gd name="connsiteY145" fmla="*/ 5736 h 10686"/>
                  <a:gd name="connsiteX146" fmla="*/ 7046 w 10000"/>
                  <a:gd name="connsiteY146" fmla="*/ 5742 h 10686"/>
                  <a:gd name="connsiteX147" fmla="*/ 7246 w 10000"/>
                  <a:gd name="connsiteY147" fmla="*/ 5748 h 10686"/>
                  <a:gd name="connsiteX148" fmla="*/ 7425 w 10000"/>
                  <a:gd name="connsiteY148" fmla="*/ 5748 h 10686"/>
                  <a:gd name="connsiteX149" fmla="*/ 7600 w 10000"/>
                  <a:gd name="connsiteY149" fmla="*/ 5733 h 10686"/>
                  <a:gd name="connsiteX150" fmla="*/ 7950 w 10000"/>
                  <a:gd name="connsiteY150" fmla="*/ 5673 h 10686"/>
                  <a:gd name="connsiteX151" fmla="*/ 8275 w 10000"/>
                  <a:gd name="connsiteY151" fmla="*/ 5596 h 10686"/>
                  <a:gd name="connsiteX152" fmla="*/ 8579 w 10000"/>
                  <a:gd name="connsiteY152" fmla="*/ 5504 h 10686"/>
                  <a:gd name="connsiteX153" fmla="*/ 8858 w 10000"/>
                  <a:gd name="connsiteY153" fmla="*/ 5390 h 10686"/>
                  <a:gd name="connsiteX154" fmla="*/ 9117 w 10000"/>
                  <a:gd name="connsiteY154" fmla="*/ 5265 h 10686"/>
                  <a:gd name="connsiteX155" fmla="*/ 9350 w 10000"/>
                  <a:gd name="connsiteY155" fmla="*/ 5119 h 10686"/>
                  <a:gd name="connsiteX156" fmla="*/ 9563 w 10000"/>
                  <a:gd name="connsiteY156" fmla="*/ 4967 h 10686"/>
                  <a:gd name="connsiteX157" fmla="*/ 9758 w 10000"/>
                  <a:gd name="connsiteY157" fmla="*/ 4794 h 10686"/>
                  <a:gd name="connsiteX158" fmla="*/ 9933 w 10000"/>
                  <a:gd name="connsiteY158" fmla="*/ 4610 h 10686"/>
                  <a:gd name="connsiteX159" fmla="*/ 10000 w 10000"/>
                  <a:gd name="connsiteY159" fmla="*/ 4648 h 10686"/>
                  <a:gd name="connsiteX160" fmla="*/ 10000 w 10000"/>
                  <a:gd name="connsiteY160" fmla="*/ 4660 h 10686"/>
                  <a:gd name="connsiteX161" fmla="*/ 9904 w 10000"/>
                  <a:gd name="connsiteY161" fmla="*/ 4827 h 10686"/>
                  <a:gd name="connsiteX162" fmla="*/ 9767 w 10000"/>
                  <a:gd name="connsiteY162" fmla="*/ 5000 h 10686"/>
                  <a:gd name="connsiteX163" fmla="*/ 9600 w 10000"/>
                  <a:gd name="connsiteY163" fmla="*/ 5173 h 10686"/>
                  <a:gd name="connsiteX164" fmla="*/ 9404 w 10000"/>
                  <a:gd name="connsiteY164" fmla="*/ 5343 h 10686"/>
                  <a:gd name="connsiteX165" fmla="*/ 9183 w 10000"/>
                  <a:gd name="connsiteY165" fmla="*/ 5504 h 10686"/>
                  <a:gd name="connsiteX166" fmla="*/ 8950 w 10000"/>
                  <a:gd name="connsiteY166" fmla="*/ 5662 h 10686"/>
                  <a:gd name="connsiteX167" fmla="*/ 8704 w 10000"/>
                  <a:gd name="connsiteY167" fmla="*/ 5802 h 10686"/>
                  <a:gd name="connsiteX168" fmla="*/ 8463 w 10000"/>
                  <a:gd name="connsiteY168" fmla="*/ 5927 h 10686"/>
                  <a:gd name="connsiteX169" fmla="*/ 8229 w 10000"/>
                  <a:gd name="connsiteY169" fmla="*/ 6025 h 10686"/>
                  <a:gd name="connsiteX170" fmla="*/ 8000 w 10000"/>
                  <a:gd name="connsiteY170" fmla="*/ 6105 h 10686"/>
                  <a:gd name="connsiteX171" fmla="*/ 7879 w 10000"/>
                  <a:gd name="connsiteY171" fmla="*/ 6132 h 10686"/>
                  <a:gd name="connsiteX172" fmla="*/ 7729 w 10000"/>
                  <a:gd name="connsiteY172" fmla="*/ 6153 h 10686"/>
                  <a:gd name="connsiteX173" fmla="*/ 7563 w 10000"/>
                  <a:gd name="connsiteY173" fmla="*/ 6177 h 10686"/>
                  <a:gd name="connsiteX174" fmla="*/ 7388 w 10000"/>
                  <a:gd name="connsiteY174" fmla="*/ 6198 h 10686"/>
                  <a:gd name="connsiteX175" fmla="*/ 7204 w 10000"/>
                  <a:gd name="connsiteY175" fmla="*/ 6219 h 10686"/>
                  <a:gd name="connsiteX176" fmla="*/ 7017 w 10000"/>
                  <a:gd name="connsiteY176" fmla="*/ 6240 h 10686"/>
                  <a:gd name="connsiteX177" fmla="*/ 6842 w 10000"/>
                  <a:gd name="connsiteY177" fmla="*/ 6263 h 10686"/>
                  <a:gd name="connsiteX178" fmla="*/ 6675 w 10000"/>
                  <a:gd name="connsiteY178" fmla="*/ 6290 h 10686"/>
                  <a:gd name="connsiteX179" fmla="*/ 6517 w 10000"/>
                  <a:gd name="connsiteY179" fmla="*/ 6329 h 10686"/>
                  <a:gd name="connsiteX180" fmla="*/ 6388 w 10000"/>
                  <a:gd name="connsiteY180" fmla="*/ 6365 h 10686"/>
                  <a:gd name="connsiteX181" fmla="*/ 6288 w 10000"/>
                  <a:gd name="connsiteY181" fmla="*/ 6415 h 10686"/>
                  <a:gd name="connsiteX182" fmla="*/ 6213 w 10000"/>
                  <a:gd name="connsiteY182" fmla="*/ 6475 h 10686"/>
                  <a:gd name="connsiteX183" fmla="*/ 6092 w 10000"/>
                  <a:gd name="connsiteY183" fmla="*/ 6648 h 10686"/>
                  <a:gd name="connsiteX184" fmla="*/ 6008 w 10000"/>
                  <a:gd name="connsiteY184" fmla="*/ 6836 h 10686"/>
                  <a:gd name="connsiteX185" fmla="*/ 5942 w 10000"/>
                  <a:gd name="connsiteY185" fmla="*/ 7032 h 10686"/>
                  <a:gd name="connsiteX186" fmla="*/ 5904 w 10000"/>
                  <a:gd name="connsiteY186" fmla="*/ 7232 h 10686"/>
                  <a:gd name="connsiteX187" fmla="*/ 5888 w 10000"/>
                  <a:gd name="connsiteY187" fmla="*/ 7443 h 10686"/>
                  <a:gd name="connsiteX188" fmla="*/ 5879 w 10000"/>
                  <a:gd name="connsiteY188" fmla="*/ 7655 h 10686"/>
                  <a:gd name="connsiteX189" fmla="*/ 5888 w 10000"/>
                  <a:gd name="connsiteY189" fmla="*/ 7867 h 10686"/>
                  <a:gd name="connsiteX190" fmla="*/ 5904 w 10000"/>
                  <a:gd name="connsiteY190" fmla="*/ 8084 h 10686"/>
                  <a:gd name="connsiteX191" fmla="*/ 5925 w 10000"/>
                  <a:gd name="connsiteY191" fmla="*/ 8299 h 10686"/>
                  <a:gd name="connsiteX192" fmla="*/ 5950 w 10000"/>
                  <a:gd name="connsiteY192" fmla="*/ 8510 h 10686"/>
                  <a:gd name="connsiteX193" fmla="*/ 5954 w 10000"/>
                  <a:gd name="connsiteY193" fmla="*/ 8820 h 10686"/>
                  <a:gd name="connsiteX194" fmla="*/ 5933 w 10000"/>
                  <a:gd name="connsiteY194" fmla="*/ 9130 h 10686"/>
                  <a:gd name="connsiteX195" fmla="*/ 5896 w 10000"/>
                  <a:gd name="connsiteY195" fmla="*/ 9428 h 10686"/>
                  <a:gd name="connsiteX196" fmla="*/ 5850 w 10000"/>
                  <a:gd name="connsiteY196" fmla="*/ 9720 h 10686"/>
                  <a:gd name="connsiteX197" fmla="*/ 5794 w 10000"/>
                  <a:gd name="connsiteY197" fmla="*/ 10686 h 10686"/>
                  <a:gd name="connsiteX198" fmla="*/ 4117 w 10000"/>
                  <a:gd name="connsiteY198" fmla="*/ 10686 h 10686"/>
                  <a:gd name="connsiteX199" fmla="*/ 4309 w 10000"/>
                  <a:gd name="connsiteY199" fmla="*/ 10293 h 10686"/>
                  <a:gd name="connsiteX200" fmla="*/ 4546 w 10000"/>
                  <a:gd name="connsiteY200" fmla="*/ 9848 h 10686"/>
                  <a:gd name="connsiteX201" fmla="*/ 4629 w 10000"/>
                  <a:gd name="connsiteY201" fmla="*/ 9687 h 10686"/>
                  <a:gd name="connsiteX202" fmla="*/ 4700 w 10000"/>
                  <a:gd name="connsiteY202" fmla="*/ 9508 h 10686"/>
                  <a:gd name="connsiteX203" fmla="*/ 4767 w 10000"/>
                  <a:gd name="connsiteY203" fmla="*/ 9309 h 10686"/>
                  <a:gd name="connsiteX204" fmla="*/ 4829 w 10000"/>
                  <a:gd name="connsiteY204" fmla="*/ 9097 h 10686"/>
                  <a:gd name="connsiteX205" fmla="*/ 4879 w 10000"/>
                  <a:gd name="connsiteY205" fmla="*/ 8868 h 10686"/>
                  <a:gd name="connsiteX206" fmla="*/ 4917 w 10000"/>
                  <a:gd name="connsiteY206" fmla="*/ 8635 h 10686"/>
                  <a:gd name="connsiteX207" fmla="*/ 4954 w 10000"/>
                  <a:gd name="connsiteY207" fmla="*/ 8391 h 10686"/>
                  <a:gd name="connsiteX208" fmla="*/ 4979 w 10000"/>
                  <a:gd name="connsiteY208" fmla="*/ 8144 h 10686"/>
                  <a:gd name="connsiteX209" fmla="*/ 5000 w 10000"/>
                  <a:gd name="connsiteY209" fmla="*/ 7887 h 10686"/>
                  <a:gd name="connsiteX210" fmla="*/ 5000 w 10000"/>
                  <a:gd name="connsiteY210" fmla="*/ 7634 h 10686"/>
                  <a:gd name="connsiteX211" fmla="*/ 5000 w 10000"/>
                  <a:gd name="connsiteY211" fmla="*/ 7384 h 10686"/>
                  <a:gd name="connsiteX212" fmla="*/ 4979 w 10000"/>
                  <a:gd name="connsiteY212" fmla="*/ 7133 h 10686"/>
                  <a:gd name="connsiteX213" fmla="*/ 4950 w 10000"/>
                  <a:gd name="connsiteY213" fmla="*/ 6892 h 10686"/>
                  <a:gd name="connsiteX214" fmla="*/ 4913 w 10000"/>
                  <a:gd name="connsiteY214" fmla="*/ 6657 h 10686"/>
                  <a:gd name="connsiteX215" fmla="*/ 4858 w 10000"/>
                  <a:gd name="connsiteY215" fmla="*/ 6430 h 10686"/>
                  <a:gd name="connsiteX216" fmla="*/ 4783 w 10000"/>
                  <a:gd name="connsiteY216" fmla="*/ 6219 h 10686"/>
                  <a:gd name="connsiteX217" fmla="*/ 4700 w 10000"/>
                  <a:gd name="connsiteY217" fmla="*/ 6019 h 10686"/>
                  <a:gd name="connsiteX218" fmla="*/ 4600 w 10000"/>
                  <a:gd name="connsiteY218" fmla="*/ 5840 h 10686"/>
                  <a:gd name="connsiteX219" fmla="*/ 4488 w 10000"/>
                  <a:gd name="connsiteY219" fmla="*/ 5682 h 10686"/>
                  <a:gd name="connsiteX220" fmla="*/ 4358 w 10000"/>
                  <a:gd name="connsiteY220" fmla="*/ 5542 h 10686"/>
                  <a:gd name="connsiteX221" fmla="*/ 4213 w 10000"/>
                  <a:gd name="connsiteY221" fmla="*/ 5429 h 10686"/>
                  <a:gd name="connsiteX222" fmla="*/ 4046 w 10000"/>
                  <a:gd name="connsiteY222" fmla="*/ 5343 h 10686"/>
                  <a:gd name="connsiteX223" fmla="*/ 3904 w 10000"/>
                  <a:gd name="connsiteY223" fmla="*/ 5292 h 10686"/>
                  <a:gd name="connsiteX224" fmla="*/ 3746 w 10000"/>
                  <a:gd name="connsiteY224" fmla="*/ 5271 h 10686"/>
                  <a:gd name="connsiteX225" fmla="*/ 3583 w 10000"/>
                  <a:gd name="connsiteY225" fmla="*/ 5271 h 10686"/>
                  <a:gd name="connsiteX226" fmla="*/ 3413 w 10000"/>
                  <a:gd name="connsiteY226" fmla="*/ 5286 h 10686"/>
                  <a:gd name="connsiteX227" fmla="*/ 3246 w 10000"/>
                  <a:gd name="connsiteY227" fmla="*/ 5310 h 10686"/>
                  <a:gd name="connsiteX228" fmla="*/ 3079 w 10000"/>
                  <a:gd name="connsiteY228" fmla="*/ 5343 h 10686"/>
                  <a:gd name="connsiteX229" fmla="*/ 2913 w 10000"/>
                  <a:gd name="connsiteY229" fmla="*/ 5369 h 10686"/>
                  <a:gd name="connsiteX230" fmla="*/ 2750 w 10000"/>
                  <a:gd name="connsiteY230" fmla="*/ 5396 h 10686"/>
                  <a:gd name="connsiteX231" fmla="*/ 2600 w 10000"/>
                  <a:gd name="connsiteY231" fmla="*/ 5411 h 10686"/>
                  <a:gd name="connsiteX232" fmla="*/ 2258 w 10000"/>
                  <a:gd name="connsiteY232" fmla="*/ 5423 h 10686"/>
                  <a:gd name="connsiteX233" fmla="*/ 1925 w 10000"/>
                  <a:gd name="connsiteY233" fmla="*/ 5411 h 10686"/>
                  <a:gd name="connsiteX234" fmla="*/ 1617 w 10000"/>
                  <a:gd name="connsiteY234" fmla="*/ 5384 h 10686"/>
                  <a:gd name="connsiteX235" fmla="*/ 1321 w 10000"/>
                  <a:gd name="connsiteY235" fmla="*/ 5346 h 10686"/>
                  <a:gd name="connsiteX236" fmla="*/ 1033 w 10000"/>
                  <a:gd name="connsiteY236" fmla="*/ 5298 h 10686"/>
                  <a:gd name="connsiteX237" fmla="*/ 758 w 10000"/>
                  <a:gd name="connsiteY237" fmla="*/ 5250 h 10686"/>
                  <a:gd name="connsiteX238" fmla="*/ 500 w 10000"/>
                  <a:gd name="connsiteY238" fmla="*/ 5197 h 10686"/>
                  <a:gd name="connsiteX239" fmla="*/ 517 w 10000"/>
                  <a:gd name="connsiteY239" fmla="*/ 5137 h 10686"/>
                  <a:gd name="connsiteX240" fmla="*/ 871 w 10000"/>
                  <a:gd name="connsiteY240" fmla="*/ 5173 h 10686"/>
                  <a:gd name="connsiteX241" fmla="*/ 1221 w 10000"/>
                  <a:gd name="connsiteY241" fmla="*/ 5197 h 10686"/>
                  <a:gd name="connsiteX242" fmla="*/ 1563 w 10000"/>
                  <a:gd name="connsiteY242" fmla="*/ 5206 h 10686"/>
                  <a:gd name="connsiteX243" fmla="*/ 1896 w 10000"/>
                  <a:gd name="connsiteY243" fmla="*/ 5197 h 10686"/>
                  <a:gd name="connsiteX244" fmla="*/ 2221 w 10000"/>
                  <a:gd name="connsiteY244" fmla="*/ 5164 h 10686"/>
                  <a:gd name="connsiteX245" fmla="*/ 2538 w 10000"/>
                  <a:gd name="connsiteY245" fmla="*/ 5113 h 10686"/>
                  <a:gd name="connsiteX246" fmla="*/ 2842 w 10000"/>
                  <a:gd name="connsiteY246" fmla="*/ 5045 h 10686"/>
                  <a:gd name="connsiteX247" fmla="*/ 3129 w 10000"/>
                  <a:gd name="connsiteY247" fmla="*/ 4946 h 10686"/>
                  <a:gd name="connsiteX248" fmla="*/ 3500 w 10000"/>
                  <a:gd name="connsiteY248" fmla="*/ 4815 h 10686"/>
                  <a:gd name="connsiteX249" fmla="*/ 2821 w 10000"/>
                  <a:gd name="connsiteY249" fmla="*/ 4389 h 10686"/>
                  <a:gd name="connsiteX250" fmla="*/ 2213 w 10000"/>
                  <a:gd name="connsiteY250" fmla="*/ 3912 h 10686"/>
                  <a:gd name="connsiteX251" fmla="*/ 1879 w 10000"/>
                  <a:gd name="connsiteY251" fmla="*/ 3939 h 10686"/>
                  <a:gd name="connsiteX252" fmla="*/ 1554 w 10000"/>
                  <a:gd name="connsiteY252" fmla="*/ 3939 h 10686"/>
                  <a:gd name="connsiteX253" fmla="*/ 1258 w 10000"/>
                  <a:gd name="connsiteY253" fmla="*/ 3912 h 10686"/>
                  <a:gd name="connsiteX254" fmla="*/ 979 w 10000"/>
                  <a:gd name="connsiteY254" fmla="*/ 3856 h 10686"/>
                  <a:gd name="connsiteX255" fmla="*/ 721 w 10000"/>
                  <a:gd name="connsiteY255" fmla="*/ 3775 h 10686"/>
                  <a:gd name="connsiteX256" fmla="*/ 496 w 10000"/>
                  <a:gd name="connsiteY256" fmla="*/ 3674 h 10686"/>
                  <a:gd name="connsiteX257" fmla="*/ 296 w 10000"/>
                  <a:gd name="connsiteY257" fmla="*/ 3549 h 10686"/>
                  <a:gd name="connsiteX258" fmla="*/ 129 w 10000"/>
                  <a:gd name="connsiteY258" fmla="*/ 3403 h 10686"/>
                  <a:gd name="connsiteX259" fmla="*/ 0 w 10000"/>
                  <a:gd name="connsiteY259" fmla="*/ 3245 h 10686"/>
                  <a:gd name="connsiteX260" fmla="*/ 17 w 10000"/>
                  <a:gd name="connsiteY260" fmla="*/ 3218 h 10686"/>
                  <a:gd name="connsiteX261" fmla="*/ 71 w 10000"/>
                  <a:gd name="connsiteY261" fmla="*/ 3245 h 10686"/>
                  <a:gd name="connsiteX262" fmla="*/ 138 w 10000"/>
                  <a:gd name="connsiteY262" fmla="*/ 3349 h 10686"/>
                  <a:gd name="connsiteX263" fmla="*/ 246 w 10000"/>
                  <a:gd name="connsiteY263" fmla="*/ 3439 h 10686"/>
                  <a:gd name="connsiteX264" fmla="*/ 379 w 10000"/>
                  <a:gd name="connsiteY264" fmla="*/ 3528 h 10686"/>
                  <a:gd name="connsiteX265" fmla="*/ 538 w 10000"/>
                  <a:gd name="connsiteY265" fmla="*/ 3597 h 10686"/>
                  <a:gd name="connsiteX266" fmla="*/ 721 w 10000"/>
                  <a:gd name="connsiteY266" fmla="*/ 3656 h 10686"/>
                  <a:gd name="connsiteX267" fmla="*/ 913 w 10000"/>
                  <a:gd name="connsiteY267" fmla="*/ 3701 h 10686"/>
                  <a:gd name="connsiteX268" fmla="*/ 1117 w 10000"/>
                  <a:gd name="connsiteY268" fmla="*/ 3728 h 10686"/>
                  <a:gd name="connsiteX269" fmla="*/ 1329 w 10000"/>
                  <a:gd name="connsiteY269" fmla="*/ 3737 h 10686"/>
                  <a:gd name="connsiteX270" fmla="*/ 1533 w 10000"/>
                  <a:gd name="connsiteY270" fmla="*/ 3734 h 10686"/>
                  <a:gd name="connsiteX271" fmla="*/ 1646 w 10000"/>
                  <a:gd name="connsiteY271" fmla="*/ 3722 h 10686"/>
                  <a:gd name="connsiteX272" fmla="*/ 1746 w 10000"/>
                  <a:gd name="connsiteY272" fmla="*/ 3722 h 10686"/>
                  <a:gd name="connsiteX273" fmla="*/ 1833 w 10000"/>
                  <a:gd name="connsiteY273" fmla="*/ 3710 h 10686"/>
                  <a:gd name="connsiteX274" fmla="*/ 1917 w 10000"/>
                  <a:gd name="connsiteY274" fmla="*/ 3695 h 10686"/>
                  <a:gd name="connsiteX275" fmla="*/ 1988 w 10000"/>
                  <a:gd name="connsiteY275" fmla="*/ 3662 h 10686"/>
                  <a:gd name="connsiteX276" fmla="*/ 1788 w 10000"/>
                  <a:gd name="connsiteY276" fmla="*/ 3391 h 10686"/>
                  <a:gd name="connsiteX277" fmla="*/ 1617 w 10000"/>
                  <a:gd name="connsiteY277" fmla="*/ 3126 h 10686"/>
                  <a:gd name="connsiteX278" fmla="*/ 1454 w 10000"/>
                  <a:gd name="connsiteY278" fmla="*/ 2849 h 10686"/>
                  <a:gd name="connsiteX279" fmla="*/ 1313 w 10000"/>
                  <a:gd name="connsiteY279" fmla="*/ 2563 h 10686"/>
                  <a:gd name="connsiteX280" fmla="*/ 1175 w 10000"/>
                  <a:gd name="connsiteY280" fmla="*/ 2253 h 10686"/>
                  <a:gd name="connsiteX281" fmla="*/ 1046 w 10000"/>
                  <a:gd name="connsiteY281" fmla="*/ 1919 h 10686"/>
                  <a:gd name="connsiteX282" fmla="*/ 1033 w 10000"/>
                  <a:gd name="connsiteY282" fmla="*/ 1859 h 10686"/>
                  <a:gd name="connsiteX283" fmla="*/ 1000 w 10000"/>
                  <a:gd name="connsiteY283" fmla="*/ 1776 h 10686"/>
                  <a:gd name="connsiteX284" fmla="*/ 979 w 10000"/>
                  <a:gd name="connsiteY284" fmla="*/ 1684 h 10686"/>
                  <a:gd name="connsiteX285" fmla="*/ 950 w 10000"/>
                  <a:gd name="connsiteY285" fmla="*/ 1591 h 10686"/>
                  <a:gd name="connsiteX286" fmla="*/ 925 w 10000"/>
                  <a:gd name="connsiteY286" fmla="*/ 1490 h 10686"/>
                  <a:gd name="connsiteX287" fmla="*/ 917 w 10000"/>
                  <a:gd name="connsiteY287" fmla="*/ 1397 h 10686"/>
                  <a:gd name="connsiteX288" fmla="*/ 917 w 10000"/>
                  <a:gd name="connsiteY288" fmla="*/ 1311 h 10686"/>
                  <a:gd name="connsiteX289" fmla="*/ 933 w 10000"/>
                  <a:gd name="connsiteY289" fmla="*/ 1234 h 10686"/>
                  <a:gd name="connsiteX290" fmla="*/ 963 w 10000"/>
                  <a:gd name="connsiteY290" fmla="*/ 1180 h 10686"/>
                  <a:gd name="connsiteX291" fmla="*/ 1000 w 10000"/>
                  <a:gd name="connsiteY291" fmla="*/ 1192 h 10686"/>
                  <a:gd name="connsiteX292" fmla="*/ 1033 w 10000"/>
                  <a:gd name="connsiteY292" fmla="*/ 1496 h 10686"/>
                  <a:gd name="connsiteX293" fmla="*/ 1108 w 10000"/>
                  <a:gd name="connsiteY293" fmla="*/ 1800 h 10686"/>
                  <a:gd name="connsiteX294" fmla="*/ 1221 w 10000"/>
                  <a:gd name="connsiteY294" fmla="*/ 2098 h 10686"/>
                  <a:gd name="connsiteX295" fmla="*/ 1358 w 10000"/>
                  <a:gd name="connsiteY295" fmla="*/ 2372 h 10686"/>
                  <a:gd name="connsiteX296" fmla="*/ 1508 w 10000"/>
                  <a:gd name="connsiteY296" fmla="*/ 2628 h 10686"/>
                  <a:gd name="connsiteX297" fmla="*/ 1646 w 10000"/>
                  <a:gd name="connsiteY297" fmla="*/ 2795 h 10686"/>
                  <a:gd name="connsiteX298" fmla="*/ 1629 w 10000"/>
                  <a:gd name="connsiteY298" fmla="*/ 2801 h 10686"/>
                  <a:gd name="connsiteX299" fmla="*/ 1629 w 10000"/>
                  <a:gd name="connsiteY299" fmla="*/ 2807 h 10686"/>
                  <a:gd name="connsiteX300" fmla="*/ 1638 w 10000"/>
                  <a:gd name="connsiteY300" fmla="*/ 2813 h 10686"/>
                  <a:gd name="connsiteX301" fmla="*/ 1646 w 10000"/>
                  <a:gd name="connsiteY301" fmla="*/ 2816 h 10686"/>
                  <a:gd name="connsiteX302" fmla="*/ 1663 w 10000"/>
                  <a:gd name="connsiteY302" fmla="*/ 2822 h 10686"/>
                  <a:gd name="connsiteX303" fmla="*/ 1667 w 10000"/>
                  <a:gd name="connsiteY303" fmla="*/ 2834 h 10686"/>
                  <a:gd name="connsiteX304" fmla="*/ 1675 w 10000"/>
                  <a:gd name="connsiteY304" fmla="*/ 2840 h 10686"/>
                  <a:gd name="connsiteX305" fmla="*/ 1683 w 10000"/>
                  <a:gd name="connsiteY305" fmla="*/ 2849 h 10686"/>
                  <a:gd name="connsiteX306" fmla="*/ 1683 w 10000"/>
                  <a:gd name="connsiteY306" fmla="*/ 2843 h 10686"/>
                  <a:gd name="connsiteX307" fmla="*/ 1675 w 10000"/>
                  <a:gd name="connsiteY307" fmla="*/ 2840 h 10686"/>
                  <a:gd name="connsiteX308" fmla="*/ 1675 w 10000"/>
                  <a:gd name="connsiteY308" fmla="*/ 2840 h 10686"/>
                  <a:gd name="connsiteX309" fmla="*/ 1646 w 10000"/>
                  <a:gd name="connsiteY309" fmla="*/ 2795 h 10686"/>
                  <a:gd name="connsiteX310" fmla="*/ 1746 w 10000"/>
                  <a:gd name="connsiteY310" fmla="*/ 2741 h 10686"/>
                  <a:gd name="connsiteX311" fmla="*/ 1842 w 10000"/>
                  <a:gd name="connsiteY311" fmla="*/ 2649 h 10686"/>
                  <a:gd name="connsiteX312" fmla="*/ 1933 w 10000"/>
                  <a:gd name="connsiteY312" fmla="*/ 2542 h 10686"/>
                  <a:gd name="connsiteX313" fmla="*/ 2017 w 10000"/>
                  <a:gd name="connsiteY313" fmla="*/ 2411 h 10686"/>
                  <a:gd name="connsiteX314" fmla="*/ 2092 w 10000"/>
                  <a:gd name="connsiteY314" fmla="*/ 2265 h 10686"/>
                  <a:gd name="connsiteX315" fmla="*/ 2163 w 10000"/>
                  <a:gd name="connsiteY315" fmla="*/ 2113 h 10686"/>
                  <a:gd name="connsiteX316" fmla="*/ 2221 w 10000"/>
                  <a:gd name="connsiteY316" fmla="*/ 1955 h 10686"/>
                  <a:gd name="connsiteX317" fmla="*/ 2275 w 10000"/>
                  <a:gd name="connsiteY317" fmla="*/ 1803 h 10686"/>
                  <a:gd name="connsiteX318" fmla="*/ 2321 w 10000"/>
                  <a:gd name="connsiteY318" fmla="*/ 1657 h 10686"/>
                  <a:gd name="connsiteX319" fmla="*/ 2329 w 10000"/>
                  <a:gd name="connsiteY319" fmla="*/ 1853 h 10686"/>
                  <a:gd name="connsiteX320" fmla="*/ 2321 w 10000"/>
                  <a:gd name="connsiteY320" fmla="*/ 2032 h 10686"/>
                  <a:gd name="connsiteX321" fmla="*/ 2283 w 10000"/>
                  <a:gd name="connsiteY321" fmla="*/ 2199 h 10686"/>
                  <a:gd name="connsiteX322" fmla="*/ 2229 w 10000"/>
                  <a:gd name="connsiteY322" fmla="*/ 2366 h 10686"/>
                  <a:gd name="connsiteX323" fmla="*/ 2154 w 10000"/>
                  <a:gd name="connsiteY323" fmla="*/ 2524 h 10686"/>
                  <a:gd name="connsiteX324" fmla="*/ 2046 w 10000"/>
                  <a:gd name="connsiteY324" fmla="*/ 2682 h 10686"/>
                  <a:gd name="connsiteX325" fmla="*/ 1796 w 10000"/>
                  <a:gd name="connsiteY325" fmla="*/ 3027 h 10686"/>
                  <a:gd name="connsiteX326" fmla="*/ 2054 w 10000"/>
                  <a:gd name="connsiteY326" fmla="*/ 3305 h 10686"/>
                  <a:gd name="connsiteX327" fmla="*/ 2333 w 10000"/>
                  <a:gd name="connsiteY327" fmla="*/ 3564 h 10686"/>
                  <a:gd name="connsiteX328" fmla="*/ 2638 w 10000"/>
                  <a:gd name="connsiteY328" fmla="*/ 3808 h 10686"/>
                  <a:gd name="connsiteX329" fmla="*/ 2963 w 10000"/>
                  <a:gd name="connsiteY329" fmla="*/ 4032 h 10686"/>
                  <a:gd name="connsiteX330" fmla="*/ 4129 w 10000"/>
                  <a:gd name="connsiteY330" fmla="*/ 4610 h 10686"/>
                  <a:gd name="connsiteX331" fmla="*/ 4167 w 10000"/>
                  <a:gd name="connsiteY331" fmla="*/ 4589 h 10686"/>
                  <a:gd name="connsiteX332" fmla="*/ 4071 w 10000"/>
                  <a:gd name="connsiteY332" fmla="*/ 4333 h 10686"/>
                  <a:gd name="connsiteX333" fmla="*/ 3996 w 10000"/>
                  <a:gd name="connsiteY333" fmla="*/ 4058 h 10686"/>
                  <a:gd name="connsiteX334" fmla="*/ 3933 w 10000"/>
                  <a:gd name="connsiteY334" fmla="*/ 3760 h 10686"/>
                  <a:gd name="connsiteX335" fmla="*/ 3904 w 10000"/>
                  <a:gd name="connsiteY335" fmla="*/ 3456 h 10686"/>
                  <a:gd name="connsiteX336" fmla="*/ 3879 w 10000"/>
                  <a:gd name="connsiteY336" fmla="*/ 3138 h 10686"/>
                  <a:gd name="connsiteX337" fmla="*/ 3879 w 10000"/>
                  <a:gd name="connsiteY337" fmla="*/ 2813 h 10686"/>
                  <a:gd name="connsiteX338" fmla="*/ 3896 w 10000"/>
                  <a:gd name="connsiteY338" fmla="*/ 2485 h 10686"/>
                  <a:gd name="connsiteX339" fmla="*/ 3933 w 10000"/>
                  <a:gd name="connsiteY339" fmla="*/ 2160 h 10686"/>
                  <a:gd name="connsiteX340" fmla="*/ 3988 w 10000"/>
                  <a:gd name="connsiteY340" fmla="*/ 1836 h 10686"/>
                  <a:gd name="connsiteX341" fmla="*/ 4046 w 10000"/>
                  <a:gd name="connsiteY341" fmla="*/ 1523 h 10686"/>
                  <a:gd name="connsiteX342" fmla="*/ 4129 w 10000"/>
                  <a:gd name="connsiteY342" fmla="*/ 1219 h 10686"/>
                  <a:gd name="connsiteX343" fmla="*/ 4229 w 10000"/>
                  <a:gd name="connsiteY343" fmla="*/ 933 h 10686"/>
                  <a:gd name="connsiteX344" fmla="*/ 4333 w 10000"/>
                  <a:gd name="connsiteY344" fmla="*/ 662 h 10686"/>
                  <a:gd name="connsiteX345" fmla="*/ 4454 w 10000"/>
                  <a:gd name="connsiteY345" fmla="*/ 417 h 10686"/>
                  <a:gd name="connsiteX346" fmla="*/ 4583 w 10000"/>
                  <a:gd name="connsiteY346" fmla="*/ 194 h 10686"/>
                  <a:gd name="connsiteX347" fmla="*/ 4738 w 10000"/>
                  <a:gd name="connsiteY347" fmla="*/ 0 h 10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</a:cxnLst>
                <a:rect l="l" t="t" r="r" b="b"/>
                <a:pathLst>
                  <a:path w="10000" h="10686">
                    <a:moveTo>
                      <a:pt x="4738" y="0"/>
                    </a:moveTo>
                    <a:cubicBezTo>
                      <a:pt x="4732" y="16"/>
                      <a:pt x="4727" y="32"/>
                      <a:pt x="4721" y="48"/>
                    </a:cubicBezTo>
                    <a:cubicBezTo>
                      <a:pt x="4718" y="59"/>
                      <a:pt x="4716" y="69"/>
                      <a:pt x="4713" y="80"/>
                    </a:cubicBezTo>
                    <a:lnTo>
                      <a:pt x="4704" y="101"/>
                    </a:lnTo>
                    <a:lnTo>
                      <a:pt x="4704" y="113"/>
                    </a:lnTo>
                    <a:lnTo>
                      <a:pt x="4713" y="119"/>
                    </a:lnTo>
                    <a:lnTo>
                      <a:pt x="4713" y="125"/>
                    </a:lnTo>
                    <a:lnTo>
                      <a:pt x="4721" y="125"/>
                    </a:lnTo>
                    <a:lnTo>
                      <a:pt x="4721" y="125"/>
                    </a:lnTo>
                    <a:lnTo>
                      <a:pt x="4721" y="134"/>
                    </a:lnTo>
                    <a:cubicBezTo>
                      <a:pt x="4718" y="140"/>
                      <a:pt x="4716" y="146"/>
                      <a:pt x="4713" y="152"/>
                    </a:cubicBezTo>
                    <a:lnTo>
                      <a:pt x="4704" y="179"/>
                    </a:lnTo>
                    <a:lnTo>
                      <a:pt x="4692" y="221"/>
                    </a:lnTo>
                    <a:cubicBezTo>
                      <a:pt x="4684" y="241"/>
                      <a:pt x="4675" y="260"/>
                      <a:pt x="4667" y="280"/>
                    </a:cubicBezTo>
                    <a:cubicBezTo>
                      <a:pt x="4654" y="308"/>
                      <a:pt x="4642" y="336"/>
                      <a:pt x="4629" y="364"/>
                    </a:cubicBezTo>
                    <a:cubicBezTo>
                      <a:pt x="4617" y="398"/>
                      <a:pt x="4604" y="431"/>
                      <a:pt x="4592" y="465"/>
                    </a:cubicBezTo>
                    <a:cubicBezTo>
                      <a:pt x="4572" y="509"/>
                      <a:pt x="4553" y="552"/>
                      <a:pt x="4533" y="596"/>
                    </a:cubicBezTo>
                    <a:cubicBezTo>
                      <a:pt x="4510" y="649"/>
                      <a:pt x="4486" y="701"/>
                      <a:pt x="4463" y="754"/>
                    </a:cubicBezTo>
                    <a:cubicBezTo>
                      <a:pt x="4435" y="836"/>
                      <a:pt x="4407" y="919"/>
                      <a:pt x="4379" y="1001"/>
                    </a:cubicBezTo>
                    <a:cubicBezTo>
                      <a:pt x="4360" y="1089"/>
                      <a:pt x="4340" y="1178"/>
                      <a:pt x="4321" y="1266"/>
                    </a:cubicBezTo>
                    <a:cubicBezTo>
                      <a:pt x="4306" y="1357"/>
                      <a:pt x="4290" y="1447"/>
                      <a:pt x="4275" y="1538"/>
                    </a:cubicBezTo>
                    <a:cubicBezTo>
                      <a:pt x="4254" y="1634"/>
                      <a:pt x="4234" y="1731"/>
                      <a:pt x="4213" y="1827"/>
                    </a:cubicBezTo>
                    <a:cubicBezTo>
                      <a:pt x="4210" y="1848"/>
                      <a:pt x="4207" y="1868"/>
                      <a:pt x="4204" y="1889"/>
                    </a:cubicBezTo>
                    <a:lnTo>
                      <a:pt x="4192" y="1982"/>
                    </a:lnTo>
                    <a:cubicBezTo>
                      <a:pt x="4189" y="2015"/>
                      <a:pt x="4186" y="2047"/>
                      <a:pt x="4183" y="2080"/>
                    </a:cubicBezTo>
                    <a:cubicBezTo>
                      <a:pt x="4180" y="2116"/>
                      <a:pt x="4178" y="2151"/>
                      <a:pt x="4175" y="2187"/>
                    </a:cubicBezTo>
                    <a:lnTo>
                      <a:pt x="4175" y="2297"/>
                    </a:lnTo>
                    <a:cubicBezTo>
                      <a:pt x="4181" y="2330"/>
                      <a:pt x="4186" y="2363"/>
                      <a:pt x="4192" y="2396"/>
                    </a:cubicBezTo>
                    <a:cubicBezTo>
                      <a:pt x="4199" y="2425"/>
                      <a:pt x="4206" y="2453"/>
                      <a:pt x="4213" y="2482"/>
                    </a:cubicBezTo>
                    <a:cubicBezTo>
                      <a:pt x="4225" y="2502"/>
                      <a:pt x="4238" y="2522"/>
                      <a:pt x="4250" y="2542"/>
                    </a:cubicBezTo>
                    <a:lnTo>
                      <a:pt x="4450" y="2530"/>
                    </a:lnTo>
                    <a:lnTo>
                      <a:pt x="4646" y="2482"/>
                    </a:lnTo>
                    <a:lnTo>
                      <a:pt x="4833" y="2405"/>
                    </a:lnTo>
                    <a:lnTo>
                      <a:pt x="5025" y="2297"/>
                    </a:lnTo>
                    <a:lnTo>
                      <a:pt x="5200" y="2172"/>
                    </a:lnTo>
                    <a:lnTo>
                      <a:pt x="5371" y="2020"/>
                    </a:lnTo>
                    <a:lnTo>
                      <a:pt x="5533" y="1859"/>
                    </a:lnTo>
                    <a:lnTo>
                      <a:pt x="5683" y="1690"/>
                    </a:lnTo>
                    <a:lnTo>
                      <a:pt x="5829" y="1511"/>
                    </a:lnTo>
                    <a:lnTo>
                      <a:pt x="5954" y="1326"/>
                    </a:lnTo>
                    <a:lnTo>
                      <a:pt x="6071" y="1147"/>
                    </a:lnTo>
                    <a:cubicBezTo>
                      <a:pt x="6103" y="1089"/>
                      <a:pt x="6135" y="1032"/>
                      <a:pt x="6167" y="974"/>
                    </a:cubicBezTo>
                    <a:lnTo>
                      <a:pt x="6213" y="974"/>
                    </a:lnTo>
                    <a:lnTo>
                      <a:pt x="6213" y="992"/>
                    </a:lnTo>
                    <a:cubicBezTo>
                      <a:pt x="6188" y="1050"/>
                      <a:pt x="6163" y="1107"/>
                      <a:pt x="6138" y="1165"/>
                    </a:cubicBezTo>
                    <a:cubicBezTo>
                      <a:pt x="6110" y="1225"/>
                      <a:pt x="6082" y="1284"/>
                      <a:pt x="6054" y="1344"/>
                    </a:cubicBezTo>
                    <a:cubicBezTo>
                      <a:pt x="6024" y="1402"/>
                      <a:pt x="5993" y="1459"/>
                      <a:pt x="5963" y="1517"/>
                    </a:cubicBezTo>
                    <a:lnTo>
                      <a:pt x="5871" y="1684"/>
                    </a:lnTo>
                    <a:cubicBezTo>
                      <a:pt x="5839" y="1738"/>
                      <a:pt x="5807" y="1793"/>
                      <a:pt x="5775" y="1847"/>
                    </a:cubicBezTo>
                    <a:lnTo>
                      <a:pt x="5667" y="1999"/>
                    </a:lnTo>
                    <a:lnTo>
                      <a:pt x="5554" y="2145"/>
                    </a:lnTo>
                    <a:lnTo>
                      <a:pt x="5417" y="2279"/>
                    </a:lnTo>
                    <a:lnTo>
                      <a:pt x="5275" y="2411"/>
                    </a:lnTo>
                    <a:lnTo>
                      <a:pt x="5108" y="2518"/>
                    </a:lnTo>
                    <a:lnTo>
                      <a:pt x="4917" y="2616"/>
                    </a:lnTo>
                    <a:lnTo>
                      <a:pt x="4704" y="2703"/>
                    </a:lnTo>
                    <a:lnTo>
                      <a:pt x="4479" y="2768"/>
                    </a:lnTo>
                    <a:lnTo>
                      <a:pt x="4213" y="2813"/>
                    </a:lnTo>
                    <a:cubicBezTo>
                      <a:pt x="4216" y="2917"/>
                      <a:pt x="4218" y="3022"/>
                      <a:pt x="4221" y="3126"/>
                    </a:cubicBezTo>
                    <a:cubicBezTo>
                      <a:pt x="4233" y="3225"/>
                      <a:pt x="4246" y="3325"/>
                      <a:pt x="4258" y="3424"/>
                    </a:cubicBezTo>
                    <a:cubicBezTo>
                      <a:pt x="4279" y="3518"/>
                      <a:pt x="4300" y="3613"/>
                      <a:pt x="4321" y="3707"/>
                    </a:cubicBezTo>
                    <a:cubicBezTo>
                      <a:pt x="4349" y="3796"/>
                      <a:pt x="4376" y="3886"/>
                      <a:pt x="4404" y="3975"/>
                    </a:cubicBezTo>
                    <a:cubicBezTo>
                      <a:pt x="4439" y="4060"/>
                      <a:pt x="4473" y="4146"/>
                      <a:pt x="4508" y="4231"/>
                    </a:cubicBezTo>
                    <a:cubicBezTo>
                      <a:pt x="4546" y="4313"/>
                      <a:pt x="4583" y="4394"/>
                      <a:pt x="4621" y="4476"/>
                    </a:cubicBezTo>
                    <a:lnTo>
                      <a:pt x="4750" y="4708"/>
                    </a:lnTo>
                    <a:lnTo>
                      <a:pt x="4879" y="4934"/>
                    </a:lnTo>
                    <a:cubicBezTo>
                      <a:pt x="4892" y="4952"/>
                      <a:pt x="4904" y="4970"/>
                      <a:pt x="4917" y="4988"/>
                    </a:cubicBezTo>
                    <a:lnTo>
                      <a:pt x="4950" y="5054"/>
                    </a:lnTo>
                    <a:cubicBezTo>
                      <a:pt x="4965" y="5078"/>
                      <a:pt x="4981" y="5101"/>
                      <a:pt x="4996" y="5125"/>
                    </a:cubicBezTo>
                    <a:lnTo>
                      <a:pt x="5038" y="5200"/>
                    </a:lnTo>
                    <a:cubicBezTo>
                      <a:pt x="5056" y="5224"/>
                      <a:pt x="5074" y="5247"/>
                      <a:pt x="5092" y="5271"/>
                    </a:cubicBezTo>
                    <a:cubicBezTo>
                      <a:pt x="5113" y="5291"/>
                      <a:pt x="5133" y="5311"/>
                      <a:pt x="5154" y="5331"/>
                    </a:cubicBezTo>
                    <a:cubicBezTo>
                      <a:pt x="5179" y="5349"/>
                      <a:pt x="5204" y="5366"/>
                      <a:pt x="5229" y="5384"/>
                    </a:cubicBezTo>
                    <a:lnTo>
                      <a:pt x="5313" y="5423"/>
                    </a:lnTo>
                    <a:lnTo>
                      <a:pt x="5413" y="5438"/>
                    </a:lnTo>
                    <a:lnTo>
                      <a:pt x="5517" y="5435"/>
                    </a:lnTo>
                    <a:lnTo>
                      <a:pt x="5704" y="5390"/>
                    </a:lnTo>
                    <a:lnTo>
                      <a:pt x="5871" y="5316"/>
                    </a:lnTo>
                    <a:lnTo>
                      <a:pt x="6033" y="5223"/>
                    </a:lnTo>
                    <a:lnTo>
                      <a:pt x="6167" y="5113"/>
                    </a:lnTo>
                    <a:lnTo>
                      <a:pt x="6296" y="4994"/>
                    </a:lnTo>
                    <a:cubicBezTo>
                      <a:pt x="6336" y="4952"/>
                      <a:pt x="6377" y="4911"/>
                      <a:pt x="6417" y="4869"/>
                    </a:cubicBezTo>
                    <a:lnTo>
                      <a:pt x="6525" y="4750"/>
                    </a:lnTo>
                    <a:cubicBezTo>
                      <a:pt x="6556" y="4712"/>
                      <a:pt x="6586" y="4674"/>
                      <a:pt x="6617" y="4636"/>
                    </a:cubicBezTo>
                    <a:lnTo>
                      <a:pt x="6821" y="4377"/>
                    </a:lnTo>
                    <a:lnTo>
                      <a:pt x="7017" y="4085"/>
                    </a:lnTo>
                    <a:lnTo>
                      <a:pt x="7213" y="3766"/>
                    </a:lnTo>
                    <a:lnTo>
                      <a:pt x="7396" y="3418"/>
                    </a:lnTo>
                    <a:cubicBezTo>
                      <a:pt x="7452" y="3296"/>
                      <a:pt x="7507" y="3173"/>
                      <a:pt x="7563" y="3051"/>
                    </a:cubicBezTo>
                    <a:lnTo>
                      <a:pt x="7713" y="2661"/>
                    </a:lnTo>
                    <a:cubicBezTo>
                      <a:pt x="7759" y="2525"/>
                      <a:pt x="7804" y="2389"/>
                      <a:pt x="7850" y="2253"/>
                    </a:cubicBezTo>
                    <a:cubicBezTo>
                      <a:pt x="7883" y="2112"/>
                      <a:pt x="7917" y="1971"/>
                      <a:pt x="7950" y="1830"/>
                    </a:cubicBezTo>
                    <a:cubicBezTo>
                      <a:pt x="7975" y="1686"/>
                      <a:pt x="8000" y="1541"/>
                      <a:pt x="8025" y="1397"/>
                    </a:cubicBezTo>
                    <a:cubicBezTo>
                      <a:pt x="8040" y="1249"/>
                      <a:pt x="8056" y="1102"/>
                      <a:pt x="8071" y="954"/>
                    </a:cubicBezTo>
                    <a:cubicBezTo>
                      <a:pt x="8083" y="961"/>
                      <a:pt x="8096" y="967"/>
                      <a:pt x="8108" y="974"/>
                    </a:cubicBezTo>
                    <a:lnTo>
                      <a:pt x="8138" y="1025"/>
                    </a:lnTo>
                    <a:cubicBezTo>
                      <a:pt x="8146" y="1050"/>
                      <a:pt x="8155" y="1075"/>
                      <a:pt x="8163" y="1100"/>
                    </a:cubicBezTo>
                    <a:cubicBezTo>
                      <a:pt x="8167" y="1133"/>
                      <a:pt x="8171" y="1165"/>
                      <a:pt x="8175" y="1198"/>
                    </a:cubicBezTo>
                    <a:cubicBezTo>
                      <a:pt x="8178" y="1236"/>
                      <a:pt x="8180" y="1273"/>
                      <a:pt x="8183" y="1311"/>
                    </a:cubicBezTo>
                    <a:lnTo>
                      <a:pt x="8183" y="1442"/>
                    </a:lnTo>
                    <a:lnTo>
                      <a:pt x="8183" y="1582"/>
                    </a:lnTo>
                    <a:cubicBezTo>
                      <a:pt x="8180" y="1633"/>
                      <a:pt x="8178" y="1683"/>
                      <a:pt x="8175" y="1734"/>
                    </a:cubicBezTo>
                    <a:cubicBezTo>
                      <a:pt x="8171" y="1786"/>
                      <a:pt x="8167" y="1837"/>
                      <a:pt x="8163" y="1889"/>
                    </a:cubicBezTo>
                    <a:cubicBezTo>
                      <a:pt x="8157" y="1942"/>
                      <a:pt x="8152" y="1994"/>
                      <a:pt x="8146" y="2047"/>
                    </a:cubicBezTo>
                    <a:cubicBezTo>
                      <a:pt x="8138" y="2100"/>
                      <a:pt x="8129" y="2152"/>
                      <a:pt x="8121" y="2205"/>
                    </a:cubicBezTo>
                    <a:cubicBezTo>
                      <a:pt x="8117" y="2256"/>
                      <a:pt x="8112" y="2306"/>
                      <a:pt x="8108" y="2357"/>
                    </a:cubicBezTo>
                    <a:cubicBezTo>
                      <a:pt x="8100" y="2404"/>
                      <a:pt x="8091" y="2450"/>
                      <a:pt x="8083" y="2497"/>
                    </a:cubicBezTo>
                    <a:cubicBezTo>
                      <a:pt x="8076" y="2541"/>
                      <a:pt x="8070" y="2584"/>
                      <a:pt x="8063" y="2628"/>
                    </a:cubicBezTo>
                    <a:cubicBezTo>
                      <a:pt x="8055" y="2666"/>
                      <a:pt x="8046" y="2703"/>
                      <a:pt x="8038" y="2741"/>
                    </a:cubicBezTo>
                    <a:lnTo>
                      <a:pt x="8017" y="2834"/>
                    </a:lnTo>
                    <a:cubicBezTo>
                      <a:pt x="8011" y="2859"/>
                      <a:pt x="8006" y="2883"/>
                      <a:pt x="8000" y="2908"/>
                    </a:cubicBezTo>
                    <a:lnTo>
                      <a:pt x="7700" y="3754"/>
                    </a:lnTo>
                    <a:lnTo>
                      <a:pt x="7942" y="3737"/>
                    </a:lnTo>
                    <a:lnTo>
                      <a:pt x="8167" y="3695"/>
                    </a:lnTo>
                    <a:lnTo>
                      <a:pt x="8379" y="3635"/>
                    </a:lnTo>
                    <a:lnTo>
                      <a:pt x="8583" y="3558"/>
                    </a:lnTo>
                    <a:lnTo>
                      <a:pt x="8767" y="3471"/>
                    </a:lnTo>
                    <a:lnTo>
                      <a:pt x="8933" y="3376"/>
                    </a:lnTo>
                    <a:lnTo>
                      <a:pt x="9092" y="3278"/>
                    </a:lnTo>
                    <a:lnTo>
                      <a:pt x="9238" y="3185"/>
                    </a:lnTo>
                    <a:lnTo>
                      <a:pt x="9250" y="3230"/>
                    </a:lnTo>
                    <a:cubicBezTo>
                      <a:pt x="9206" y="3279"/>
                      <a:pt x="9161" y="3327"/>
                      <a:pt x="9117" y="3376"/>
                    </a:cubicBezTo>
                    <a:cubicBezTo>
                      <a:pt x="9063" y="3423"/>
                      <a:pt x="9008" y="3469"/>
                      <a:pt x="8954" y="3516"/>
                    </a:cubicBezTo>
                    <a:lnTo>
                      <a:pt x="8758" y="3641"/>
                    </a:lnTo>
                    <a:lnTo>
                      <a:pt x="8538" y="3754"/>
                    </a:lnTo>
                    <a:lnTo>
                      <a:pt x="8304" y="3856"/>
                    </a:lnTo>
                    <a:lnTo>
                      <a:pt x="8054" y="3945"/>
                    </a:lnTo>
                    <a:lnTo>
                      <a:pt x="7796" y="4014"/>
                    </a:lnTo>
                    <a:lnTo>
                      <a:pt x="7533" y="4064"/>
                    </a:lnTo>
                    <a:lnTo>
                      <a:pt x="7479" y="4184"/>
                    </a:lnTo>
                    <a:cubicBezTo>
                      <a:pt x="7454" y="4231"/>
                      <a:pt x="7429" y="4277"/>
                      <a:pt x="7404" y="4324"/>
                    </a:cubicBezTo>
                    <a:lnTo>
                      <a:pt x="7321" y="4470"/>
                    </a:lnTo>
                    <a:lnTo>
                      <a:pt x="7213" y="4628"/>
                    </a:lnTo>
                    <a:cubicBezTo>
                      <a:pt x="7175" y="4683"/>
                      <a:pt x="7138" y="4739"/>
                      <a:pt x="7100" y="4794"/>
                    </a:cubicBezTo>
                    <a:cubicBezTo>
                      <a:pt x="7060" y="4849"/>
                      <a:pt x="7019" y="4903"/>
                      <a:pt x="6979" y="4958"/>
                    </a:cubicBezTo>
                    <a:lnTo>
                      <a:pt x="6850" y="5113"/>
                    </a:lnTo>
                    <a:lnTo>
                      <a:pt x="6721" y="5265"/>
                    </a:lnTo>
                    <a:cubicBezTo>
                      <a:pt x="6681" y="5312"/>
                      <a:pt x="6640" y="5358"/>
                      <a:pt x="6600" y="5405"/>
                    </a:cubicBezTo>
                    <a:lnTo>
                      <a:pt x="6471" y="5530"/>
                    </a:lnTo>
                    <a:lnTo>
                      <a:pt x="6358" y="5641"/>
                    </a:lnTo>
                    <a:lnTo>
                      <a:pt x="6250" y="5721"/>
                    </a:lnTo>
                    <a:cubicBezTo>
                      <a:pt x="6256" y="5741"/>
                      <a:pt x="6261" y="5761"/>
                      <a:pt x="6267" y="5781"/>
                    </a:cubicBezTo>
                    <a:cubicBezTo>
                      <a:pt x="6277" y="5785"/>
                      <a:pt x="6286" y="5789"/>
                      <a:pt x="6296" y="5793"/>
                    </a:cubicBezTo>
                    <a:lnTo>
                      <a:pt x="6479" y="5754"/>
                    </a:lnTo>
                    <a:lnTo>
                      <a:pt x="6663" y="5736"/>
                    </a:lnTo>
                    <a:lnTo>
                      <a:pt x="6858" y="5736"/>
                    </a:lnTo>
                    <a:lnTo>
                      <a:pt x="7046" y="5742"/>
                    </a:lnTo>
                    <a:lnTo>
                      <a:pt x="7246" y="5748"/>
                    </a:lnTo>
                    <a:lnTo>
                      <a:pt x="7425" y="5748"/>
                    </a:lnTo>
                    <a:lnTo>
                      <a:pt x="7600" y="5733"/>
                    </a:lnTo>
                    <a:lnTo>
                      <a:pt x="7950" y="5673"/>
                    </a:lnTo>
                    <a:lnTo>
                      <a:pt x="8275" y="5596"/>
                    </a:lnTo>
                    <a:lnTo>
                      <a:pt x="8579" y="5504"/>
                    </a:lnTo>
                    <a:lnTo>
                      <a:pt x="8858" y="5390"/>
                    </a:lnTo>
                    <a:lnTo>
                      <a:pt x="9117" y="5265"/>
                    </a:lnTo>
                    <a:lnTo>
                      <a:pt x="9350" y="5119"/>
                    </a:lnTo>
                    <a:lnTo>
                      <a:pt x="9563" y="4967"/>
                    </a:lnTo>
                    <a:lnTo>
                      <a:pt x="9758" y="4794"/>
                    </a:lnTo>
                    <a:lnTo>
                      <a:pt x="9933" y="4610"/>
                    </a:lnTo>
                    <a:cubicBezTo>
                      <a:pt x="9955" y="4623"/>
                      <a:pt x="9978" y="4635"/>
                      <a:pt x="10000" y="4648"/>
                    </a:cubicBezTo>
                    <a:lnTo>
                      <a:pt x="10000" y="4660"/>
                    </a:lnTo>
                    <a:cubicBezTo>
                      <a:pt x="9968" y="4716"/>
                      <a:pt x="9936" y="4771"/>
                      <a:pt x="9904" y="4827"/>
                    </a:cubicBezTo>
                    <a:lnTo>
                      <a:pt x="9767" y="5000"/>
                    </a:lnTo>
                    <a:lnTo>
                      <a:pt x="9600" y="5173"/>
                    </a:lnTo>
                    <a:lnTo>
                      <a:pt x="9404" y="5343"/>
                    </a:lnTo>
                    <a:lnTo>
                      <a:pt x="9183" y="5504"/>
                    </a:lnTo>
                    <a:lnTo>
                      <a:pt x="8950" y="5662"/>
                    </a:lnTo>
                    <a:lnTo>
                      <a:pt x="8704" y="5802"/>
                    </a:lnTo>
                    <a:lnTo>
                      <a:pt x="8463" y="5927"/>
                    </a:lnTo>
                    <a:lnTo>
                      <a:pt x="8229" y="6025"/>
                    </a:lnTo>
                    <a:lnTo>
                      <a:pt x="8000" y="6105"/>
                    </a:lnTo>
                    <a:lnTo>
                      <a:pt x="7879" y="6132"/>
                    </a:lnTo>
                    <a:lnTo>
                      <a:pt x="7729" y="6153"/>
                    </a:lnTo>
                    <a:lnTo>
                      <a:pt x="7563" y="6177"/>
                    </a:lnTo>
                    <a:lnTo>
                      <a:pt x="7388" y="6198"/>
                    </a:lnTo>
                    <a:lnTo>
                      <a:pt x="7204" y="6219"/>
                    </a:lnTo>
                    <a:lnTo>
                      <a:pt x="7017" y="6240"/>
                    </a:lnTo>
                    <a:lnTo>
                      <a:pt x="6842" y="6263"/>
                    </a:lnTo>
                    <a:lnTo>
                      <a:pt x="6675" y="6290"/>
                    </a:lnTo>
                    <a:lnTo>
                      <a:pt x="6517" y="6329"/>
                    </a:lnTo>
                    <a:lnTo>
                      <a:pt x="6388" y="6365"/>
                    </a:lnTo>
                    <a:cubicBezTo>
                      <a:pt x="6355" y="6382"/>
                      <a:pt x="6321" y="6398"/>
                      <a:pt x="6288" y="6415"/>
                    </a:cubicBezTo>
                    <a:lnTo>
                      <a:pt x="6213" y="6475"/>
                    </a:lnTo>
                    <a:cubicBezTo>
                      <a:pt x="6173" y="6533"/>
                      <a:pt x="6132" y="6590"/>
                      <a:pt x="6092" y="6648"/>
                    </a:cubicBezTo>
                    <a:cubicBezTo>
                      <a:pt x="6064" y="6711"/>
                      <a:pt x="6036" y="6773"/>
                      <a:pt x="6008" y="6836"/>
                    </a:cubicBezTo>
                    <a:cubicBezTo>
                      <a:pt x="5986" y="6901"/>
                      <a:pt x="5964" y="6967"/>
                      <a:pt x="5942" y="7032"/>
                    </a:cubicBezTo>
                    <a:cubicBezTo>
                      <a:pt x="5929" y="7099"/>
                      <a:pt x="5917" y="7165"/>
                      <a:pt x="5904" y="7232"/>
                    </a:cubicBezTo>
                    <a:cubicBezTo>
                      <a:pt x="5899" y="7302"/>
                      <a:pt x="5893" y="7373"/>
                      <a:pt x="5888" y="7443"/>
                    </a:cubicBezTo>
                    <a:cubicBezTo>
                      <a:pt x="5885" y="7514"/>
                      <a:pt x="5882" y="7584"/>
                      <a:pt x="5879" y="7655"/>
                    </a:cubicBezTo>
                    <a:cubicBezTo>
                      <a:pt x="5882" y="7726"/>
                      <a:pt x="5885" y="7796"/>
                      <a:pt x="5888" y="7867"/>
                    </a:cubicBezTo>
                    <a:cubicBezTo>
                      <a:pt x="5893" y="7939"/>
                      <a:pt x="5899" y="8012"/>
                      <a:pt x="5904" y="8084"/>
                    </a:cubicBezTo>
                    <a:cubicBezTo>
                      <a:pt x="5911" y="8156"/>
                      <a:pt x="5918" y="8227"/>
                      <a:pt x="5925" y="8299"/>
                    </a:cubicBezTo>
                    <a:cubicBezTo>
                      <a:pt x="5933" y="8369"/>
                      <a:pt x="5942" y="8440"/>
                      <a:pt x="5950" y="8510"/>
                    </a:cubicBezTo>
                    <a:cubicBezTo>
                      <a:pt x="5951" y="8613"/>
                      <a:pt x="5953" y="8717"/>
                      <a:pt x="5954" y="8820"/>
                    </a:cubicBezTo>
                    <a:cubicBezTo>
                      <a:pt x="5947" y="8923"/>
                      <a:pt x="5940" y="9027"/>
                      <a:pt x="5933" y="9130"/>
                    </a:cubicBezTo>
                    <a:cubicBezTo>
                      <a:pt x="5921" y="9229"/>
                      <a:pt x="5908" y="9329"/>
                      <a:pt x="5896" y="9428"/>
                    </a:cubicBezTo>
                    <a:cubicBezTo>
                      <a:pt x="5881" y="9525"/>
                      <a:pt x="5865" y="9623"/>
                      <a:pt x="5850" y="9720"/>
                    </a:cubicBezTo>
                    <a:cubicBezTo>
                      <a:pt x="5819" y="10051"/>
                      <a:pt x="5825" y="10355"/>
                      <a:pt x="5794" y="10686"/>
                    </a:cubicBezTo>
                    <a:lnTo>
                      <a:pt x="4117" y="10686"/>
                    </a:lnTo>
                    <a:lnTo>
                      <a:pt x="4309" y="10293"/>
                    </a:lnTo>
                    <a:lnTo>
                      <a:pt x="4546" y="9848"/>
                    </a:lnTo>
                    <a:cubicBezTo>
                      <a:pt x="4574" y="9794"/>
                      <a:pt x="4601" y="9741"/>
                      <a:pt x="4629" y="9687"/>
                    </a:cubicBezTo>
                    <a:cubicBezTo>
                      <a:pt x="4653" y="9627"/>
                      <a:pt x="4676" y="9568"/>
                      <a:pt x="4700" y="9508"/>
                    </a:cubicBezTo>
                    <a:cubicBezTo>
                      <a:pt x="4722" y="9442"/>
                      <a:pt x="4745" y="9375"/>
                      <a:pt x="4767" y="9309"/>
                    </a:cubicBezTo>
                    <a:cubicBezTo>
                      <a:pt x="4788" y="9238"/>
                      <a:pt x="4808" y="9168"/>
                      <a:pt x="4829" y="9097"/>
                    </a:cubicBezTo>
                    <a:cubicBezTo>
                      <a:pt x="4846" y="9021"/>
                      <a:pt x="4862" y="8944"/>
                      <a:pt x="4879" y="8868"/>
                    </a:cubicBezTo>
                    <a:cubicBezTo>
                      <a:pt x="4892" y="8790"/>
                      <a:pt x="4904" y="8713"/>
                      <a:pt x="4917" y="8635"/>
                    </a:cubicBezTo>
                    <a:cubicBezTo>
                      <a:pt x="4929" y="8554"/>
                      <a:pt x="4942" y="8472"/>
                      <a:pt x="4954" y="8391"/>
                    </a:cubicBezTo>
                    <a:cubicBezTo>
                      <a:pt x="4962" y="8309"/>
                      <a:pt x="4971" y="8226"/>
                      <a:pt x="4979" y="8144"/>
                    </a:cubicBezTo>
                    <a:cubicBezTo>
                      <a:pt x="4986" y="8058"/>
                      <a:pt x="4993" y="7973"/>
                      <a:pt x="5000" y="7887"/>
                    </a:cubicBezTo>
                    <a:lnTo>
                      <a:pt x="5000" y="7634"/>
                    </a:lnTo>
                    <a:lnTo>
                      <a:pt x="5000" y="7384"/>
                    </a:lnTo>
                    <a:cubicBezTo>
                      <a:pt x="4993" y="7300"/>
                      <a:pt x="4986" y="7217"/>
                      <a:pt x="4979" y="7133"/>
                    </a:cubicBezTo>
                    <a:cubicBezTo>
                      <a:pt x="4969" y="7053"/>
                      <a:pt x="4960" y="6972"/>
                      <a:pt x="4950" y="6892"/>
                    </a:cubicBezTo>
                    <a:cubicBezTo>
                      <a:pt x="4938" y="6814"/>
                      <a:pt x="4925" y="6735"/>
                      <a:pt x="4913" y="6657"/>
                    </a:cubicBezTo>
                    <a:cubicBezTo>
                      <a:pt x="4895" y="6581"/>
                      <a:pt x="4876" y="6506"/>
                      <a:pt x="4858" y="6430"/>
                    </a:cubicBezTo>
                    <a:cubicBezTo>
                      <a:pt x="4833" y="6360"/>
                      <a:pt x="4808" y="6289"/>
                      <a:pt x="4783" y="6219"/>
                    </a:cubicBezTo>
                    <a:cubicBezTo>
                      <a:pt x="4755" y="6152"/>
                      <a:pt x="4728" y="6086"/>
                      <a:pt x="4700" y="6019"/>
                    </a:cubicBezTo>
                    <a:cubicBezTo>
                      <a:pt x="4667" y="5959"/>
                      <a:pt x="4633" y="5900"/>
                      <a:pt x="4600" y="5840"/>
                    </a:cubicBezTo>
                    <a:cubicBezTo>
                      <a:pt x="4563" y="5787"/>
                      <a:pt x="4525" y="5735"/>
                      <a:pt x="4488" y="5682"/>
                    </a:cubicBezTo>
                    <a:cubicBezTo>
                      <a:pt x="4445" y="5635"/>
                      <a:pt x="4401" y="5589"/>
                      <a:pt x="4358" y="5542"/>
                    </a:cubicBezTo>
                    <a:cubicBezTo>
                      <a:pt x="4310" y="5504"/>
                      <a:pt x="4261" y="5467"/>
                      <a:pt x="4213" y="5429"/>
                    </a:cubicBezTo>
                    <a:lnTo>
                      <a:pt x="4046" y="5343"/>
                    </a:lnTo>
                    <a:lnTo>
                      <a:pt x="3904" y="5292"/>
                    </a:lnTo>
                    <a:lnTo>
                      <a:pt x="3746" y="5271"/>
                    </a:lnTo>
                    <a:lnTo>
                      <a:pt x="3583" y="5271"/>
                    </a:lnTo>
                    <a:lnTo>
                      <a:pt x="3413" y="5286"/>
                    </a:lnTo>
                    <a:lnTo>
                      <a:pt x="3246" y="5310"/>
                    </a:lnTo>
                    <a:lnTo>
                      <a:pt x="3079" y="5343"/>
                    </a:lnTo>
                    <a:lnTo>
                      <a:pt x="2913" y="5369"/>
                    </a:lnTo>
                    <a:lnTo>
                      <a:pt x="2750" y="5396"/>
                    </a:lnTo>
                    <a:lnTo>
                      <a:pt x="2600" y="5411"/>
                    </a:lnTo>
                    <a:lnTo>
                      <a:pt x="2258" y="5423"/>
                    </a:lnTo>
                    <a:lnTo>
                      <a:pt x="1925" y="5411"/>
                    </a:lnTo>
                    <a:lnTo>
                      <a:pt x="1617" y="5384"/>
                    </a:lnTo>
                    <a:lnTo>
                      <a:pt x="1321" y="5346"/>
                    </a:lnTo>
                    <a:lnTo>
                      <a:pt x="1033" y="5298"/>
                    </a:lnTo>
                    <a:lnTo>
                      <a:pt x="758" y="5250"/>
                    </a:lnTo>
                    <a:lnTo>
                      <a:pt x="500" y="5197"/>
                    </a:lnTo>
                    <a:cubicBezTo>
                      <a:pt x="506" y="5177"/>
                      <a:pt x="511" y="5157"/>
                      <a:pt x="517" y="5137"/>
                    </a:cubicBezTo>
                    <a:lnTo>
                      <a:pt x="871" y="5173"/>
                    </a:lnTo>
                    <a:lnTo>
                      <a:pt x="1221" y="5197"/>
                    </a:lnTo>
                    <a:lnTo>
                      <a:pt x="1563" y="5206"/>
                    </a:lnTo>
                    <a:lnTo>
                      <a:pt x="1896" y="5197"/>
                    </a:lnTo>
                    <a:lnTo>
                      <a:pt x="2221" y="5164"/>
                    </a:lnTo>
                    <a:lnTo>
                      <a:pt x="2538" y="5113"/>
                    </a:lnTo>
                    <a:lnTo>
                      <a:pt x="2842" y="5045"/>
                    </a:lnTo>
                    <a:lnTo>
                      <a:pt x="3129" y="4946"/>
                    </a:lnTo>
                    <a:lnTo>
                      <a:pt x="3500" y="4815"/>
                    </a:lnTo>
                    <a:lnTo>
                      <a:pt x="2821" y="4389"/>
                    </a:lnTo>
                    <a:lnTo>
                      <a:pt x="2213" y="3912"/>
                    </a:lnTo>
                    <a:lnTo>
                      <a:pt x="1879" y="3939"/>
                    </a:lnTo>
                    <a:lnTo>
                      <a:pt x="1554" y="3939"/>
                    </a:lnTo>
                    <a:lnTo>
                      <a:pt x="1258" y="3912"/>
                    </a:lnTo>
                    <a:lnTo>
                      <a:pt x="979" y="3856"/>
                    </a:lnTo>
                    <a:lnTo>
                      <a:pt x="721" y="3775"/>
                    </a:lnTo>
                    <a:lnTo>
                      <a:pt x="496" y="3674"/>
                    </a:lnTo>
                    <a:lnTo>
                      <a:pt x="296" y="3549"/>
                    </a:lnTo>
                    <a:lnTo>
                      <a:pt x="129" y="3403"/>
                    </a:lnTo>
                    <a:lnTo>
                      <a:pt x="0" y="3245"/>
                    </a:lnTo>
                    <a:cubicBezTo>
                      <a:pt x="6" y="3236"/>
                      <a:pt x="11" y="3227"/>
                      <a:pt x="17" y="3218"/>
                    </a:cubicBezTo>
                    <a:lnTo>
                      <a:pt x="71" y="3245"/>
                    </a:lnTo>
                    <a:cubicBezTo>
                      <a:pt x="93" y="3280"/>
                      <a:pt x="116" y="3314"/>
                      <a:pt x="138" y="3349"/>
                    </a:cubicBezTo>
                    <a:lnTo>
                      <a:pt x="246" y="3439"/>
                    </a:lnTo>
                    <a:cubicBezTo>
                      <a:pt x="290" y="3469"/>
                      <a:pt x="335" y="3498"/>
                      <a:pt x="379" y="3528"/>
                    </a:cubicBezTo>
                    <a:lnTo>
                      <a:pt x="538" y="3597"/>
                    </a:lnTo>
                    <a:lnTo>
                      <a:pt x="721" y="3656"/>
                    </a:lnTo>
                    <a:lnTo>
                      <a:pt x="913" y="3701"/>
                    </a:lnTo>
                    <a:lnTo>
                      <a:pt x="1117" y="3728"/>
                    </a:lnTo>
                    <a:lnTo>
                      <a:pt x="1329" y="3737"/>
                    </a:lnTo>
                    <a:lnTo>
                      <a:pt x="1533" y="3734"/>
                    </a:lnTo>
                    <a:lnTo>
                      <a:pt x="1646" y="3722"/>
                    </a:lnTo>
                    <a:lnTo>
                      <a:pt x="1746" y="3722"/>
                    </a:lnTo>
                    <a:lnTo>
                      <a:pt x="1833" y="3710"/>
                    </a:lnTo>
                    <a:lnTo>
                      <a:pt x="1917" y="3695"/>
                    </a:lnTo>
                    <a:lnTo>
                      <a:pt x="1988" y="3662"/>
                    </a:lnTo>
                    <a:cubicBezTo>
                      <a:pt x="1921" y="3572"/>
                      <a:pt x="1855" y="3481"/>
                      <a:pt x="1788" y="3391"/>
                    </a:cubicBezTo>
                    <a:lnTo>
                      <a:pt x="1617" y="3126"/>
                    </a:lnTo>
                    <a:lnTo>
                      <a:pt x="1454" y="2849"/>
                    </a:lnTo>
                    <a:lnTo>
                      <a:pt x="1313" y="2563"/>
                    </a:lnTo>
                    <a:lnTo>
                      <a:pt x="1175" y="2253"/>
                    </a:lnTo>
                    <a:lnTo>
                      <a:pt x="1046" y="1919"/>
                    </a:lnTo>
                    <a:cubicBezTo>
                      <a:pt x="1042" y="1899"/>
                      <a:pt x="1037" y="1879"/>
                      <a:pt x="1033" y="1859"/>
                    </a:cubicBezTo>
                    <a:cubicBezTo>
                      <a:pt x="1022" y="1831"/>
                      <a:pt x="1011" y="1804"/>
                      <a:pt x="1000" y="1776"/>
                    </a:cubicBezTo>
                    <a:cubicBezTo>
                      <a:pt x="993" y="1745"/>
                      <a:pt x="986" y="1715"/>
                      <a:pt x="979" y="1684"/>
                    </a:cubicBezTo>
                    <a:cubicBezTo>
                      <a:pt x="969" y="1653"/>
                      <a:pt x="960" y="1622"/>
                      <a:pt x="950" y="1591"/>
                    </a:cubicBezTo>
                    <a:cubicBezTo>
                      <a:pt x="942" y="1557"/>
                      <a:pt x="933" y="1524"/>
                      <a:pt x="925" y="1490"/>
                    </a:cubicBezTo>
                    <a:cubicBezTo>
                      <a:pt x="922" y="1459"/>
                      <a:pt x="920" y="1428"/>
                      <a:pt x="917" y="1397"/>
                    </a:cubicBezTo>
                    <a:lnTo>
                      <a:pt x="917" y="1311"/>
                    </a:lnTo>
                    <a:cubicBezTo>
                      <a:pt x="922" y="1285"/>
                      <a:pt x="928" y="1260"/>
                      <a:pt x="933" y="1234"/>
                    </a:cubicBezTo>
                    <a:lnTo>
                      <a:pt x="963" y="1180"/>
                    </a:lnTo>
                    <a:lnTo>
                      <a:pt x="1000" y="1192"/>
                    </a:lnTo>
                    <a:cubicBezTo>
                      <a:pt x="1011" y="1293"/>
                      <a:pt x="1022" y="1395"/>
                      <a:pt x="1033" y="1496"/>
                    </a:cubicBezTo>
                    <a:cubicBezTo>
                      <a:pt x="1058" y="1597"/>
                      <a:pt x="1083" y="1699"/>
                      <a:pt x="1108" y="1800"/>
                    </a:cubicBezTo>
                    <a:cubicBezTo>
                      <a:pt x="1146" y="1899"/>
                      <a:pt x="1183" y="1999"/>
                      <a:pt x="1221" y="2098"/>
                    </a:cubicBezTo>
                    <a:cubicBezTo>
                      <a:pt x="1267" y="2189"/>
                      <a:pt x="1312" y="2281"/>
                      <a:pt x="1358" y="2372"/>
                    </a:cubicBezTo>
                    <a:lnTo>
                      <a:pt x="1508" y="2628"/>
                    </a:lnTo>
                    <a:lnTo>
                      <a:pt x="1646" y="2795"/>
                    </a:lnTo>
                    <a:cubicBezTo>
                      <a:pt x="1640" y="2797"/>
                      <a:pt x="1635" y="2799"/>
                      <a:pt x="1629" y="2801"/>
                    </a:cubicBezTo>
                    <a:lnTo>
                      <a:pt x="1629" y="2807"/>
                    </a:lnTo>
                    <a:lnTo>
                      <a:pt x="1638" y="2813"/>
                    </a:lnTo>
                    <a:cubicBezTo>
                      <a:pt x="1641" y="2814"/>
                      <a:pt x="1643" y="2815"/>
                      <a:pt x="1646" y="2816"/>
                    </a:cubicBezTo>
                    <a:cubicBezTo>
                      <a:pt x="1652" y="2818"/>
                      <a:pt x="1657" y="2820"/>
                      <a:pt x="1663" y="2822"/>
                    </a:cubicBezTo>
                    <a:cubicBezTo>
                      <a:pt x="1664" y="2826"/>
                      <a:pt x="1666" y="2830"/>
                      <a:pt x="1667" y="2834"/>
                    </a:cubicBezTo>
                    <a:cubicBezTo>
                      <a:pt x="1670" y="2836"/>
                      <a:pt x="1672" y="2838"/>
                      <a:pt x="1675" y="2840"/>
                    </a:cubicBezTo>
                    <a:cubicBezTo>
                      <a:pt x="1678" y="2843"/>
                      <a:pt x="1680" y="2846"/>
                      <a:pt x="1683" y="2849"/>
                    </a:cubicBezTo>
                    <a:lnTo>
                      <a:pt x="1683" y="2843"/>
                    </a:lnTo>
                    <a:cubicBezTo>
                      <a:pt x="1680" y="2842"/>
                      <a:pt x="1678" y="2841"/>
                      <a:pt x="1675" y="2840"/>
                    </a:cubicBezTo>
                    <a:lnTo>
                      <a:pt x="1675" y="2840"/>
                    </a:lnTo>
                    <a:cubicBezTo>
                      <a:pt x="1665" y="2825"/>
                      <a:pt x="1656" y="2810"/>
                      <a:pt x="1646" y="2795"/>
                    </a:cubicBezTo>
                    <a:lnTo>
                      <a:pt x="1746" y="2741"/>
                    </a:lnTo>
                    <a:cubicBezTo>
                      <a:pt x="1778" y="2710"/>
                      <a:pt x="1810" y="2680"/>
                      <a:pt x="1842" y="2649"/>
                    </a:cubicBezTo>
                    <a:cubicBezTo>
                      <a:pt x="1872" y="2613"/>
                      <a:pt x="1903" y="2578"/>
                      <a:pt x="1933" y="2542"/>
                    </a:cubicBezTo>
                    <a:cubicBezTo>
                      <a:pt x="1961" y="2498"/>
                      <a:pt x="1989" y="2455"/>
                      <a:pt x="2017" y="2411"/>
                    </a:cubicBezTo>
                    <a:cubicBezTo>
                      <a:pt x="2042" y="2362"/>
                      <a:pt x="2067" y="2314"/>
                      <a:pt x="2092" y="2265"/>
                    </a:cubicBezTo>
                    <a:cubicBezTo>
                      <a:pt x="2116" y="2214"/>
                      <a:pt x="2139" y="2164"/>
                      <a:pt x="2163" y="2113"/>
                    </a:cubicBezTo>
                    <a:cubicBezTo>
                      <a:pt x="2182" y="2060"/>
                      <a:pt x="2202" y="2008"/>
                      <a:pt x="2221" y="1955"/>
                    </a:cubicBezTo>
                    <a:cubicBezTo>
                      <a:pt x="2239" y="1904"/>
                      <a:pt x="2257" y="1854"/>
                      <a:pt x="2275" y="1803"/>
                    </a:cubicBezTo>
                    <a:cubicBezTo>
                      <a:pt x="2290" y="1754"/>
                      <a:pt x="2306" y="1706"/>
                      <a:pt x="2321" y="1657"/>
                    </a:cubicBezTo>
                    <a:cubicBezTo>
                      <a:pt x="2324" y="1722"/>
                      <a:pt x="2326" y="1788"/>
                      <a:pt x="2329" y="1853"/>
                    </a:cubicBezTo>
                    <a:cubicBezTo>
                      <a:pt x="2326" y="1913"/>
                      <a:pt x="2324" y="1972"/>
                      <a:pt x="2321" y="2032"/>
                    </a:cubicBezTo>
                    <a:cubicBezTo>
                      <a:pt x="2308" y="2088"/>
                      <a:pt x="2296" y="2143"/>
                      <a:pt x="2283" y="2199"/>
                    </a:cubicBezTo>
                    <a:cubicBezTo>
                      <a:pt x="2265" y="2255"/>
                      <a:pt x="2247" y="2310"/>
                      <a:pt x="2229" y="2366"/>
                    </a:cubicBezTo>
                    <a:cubicBezTo>
                      <a:pt x="2204" y="2419"/>
                      <a:pt x="2179" y="2471"/>
                      <a:pt x="2154" y="2524"/>
                    </a:cubicBezTo>
                    <a:lnTo>
                      <a:pt x="2046" y="2682"/>
                    </a:lnTo>
                    <a:lnTo>
                      <a:pt x="1796" y="3027"/>
                    </a:lnTo>
                    <a:lnTo>
                      <a:pt x="2054" y="3305"/>
                    </a:lnTo>
                    <a:lnTo>
                      <a:pt x="2333" y="3564"/>
                    </a:lnTo>
                    <a:lnTo>
                      <a:pt x="2638" y="3808"/>
                    </a:lnTo>
                    <a:lnTo>
                      <a:pt x="2963" y="4032"/>
                    </a:lnTo>
                    <a:lnTo>
                      <a:pt x="4129" y="4610"/>
                    </a:lnTo>
                    <a:cubicBezTo>
                      <a:pt x="4142" y="4603"/>
                      <a:pt x="4154" y="4596"/>
                      <a:pt x="4167" y="4589"/>
                    </a:cubicBezTo>
                    <a:cubicBezTo>
                      <a:pt x="4135" y="4504"/>
                      <a:pt x="4103" y="4418"/>
                      <a:pt x="4071" y="4333"/>
                    </a:cubicBezTo>
                    <a:cubicBezTo>
                      <a:pt x="4046" y="4241"/>
                      <a:pt x="4021" y="4150"/>
                      <a:pt x="3996" y="4058"/>
                    </a:cubicBezTo>
                    <a:cubicBezTo>
                      <a:pt x="3975" y="3959"/>
                      <a:pt x="3954" y="3859"/>
                      <a:pt x="3933" y="3760"/>
                    </a:cubicBezTo>
                    <a:cubicBezTo>
                      <a:pt x="3923" y="3659"/>
                      <a:pt x="3914" y="3557"/>
                      <a:pt x="3904" y="3456"/>
                    </a:cubicBezTo>
                    <a:cubicBezTo>
                      <a:pt x="3896" y="3350"/>
                      <a:pt x="3887" y="3244"/>
                      <a:pt x="3879" y="3138"/>
                    </a:cubicBezTo>
                    <a:lnTo>
                      <a:pt x="3879" y="2813"/>
                    </a:lnTo>
                    <a:cubicBezTo>
                      <a:pt x="3885" y="2704"/>
                      <a:pt x="3890" y="2594"/>
                      <a:pt x="3896" y="2485"/>
                    </a:cubicBezTo>
                    <a:cubicBezTo>
                      <a:pt x="3908" y="2377"/>
                      <a:pt x="3921" y="2268"/>
                      <a:pt x="3933" y="2160"/>
                    </a:cubicBezTo>
                    <a:cubicBezTo>
                      <a:pt x="3951" y="2052"/>
                      <a:pt x="3970" y="1944"/>
                      <a:pt x="3988" y="1836"/>
                    </a:cubicBezTo>
                    <a:cubicBezTo>
                      <a:pt x="4007" y="1732"/>
                      <a:pt x="4027" y="1627"/>
                      <a:pt x="4046" y="1523"/>
                    </a:cubicBezTo>
                    <a:cubicBezTo>
                      <a:pt x="4074" y="1422"/>
                      <a:pt x="4101" y="1320"/>
                      <a:pt x="4129" y="1219"/>
                    </a:cubicBezTo>
                    <a:cubicBezTo>
                      <a:pt x="4162" y="1124"/>
                      <a:pt x="4196" y="1028"/>
                      <a:pt x="4229" y="933"/>
                    </a:cubicBezTo>
                    <a:cubicBezTo>
                      <a:pt x="4264" y="843"/>
                      <a:pt x="4298" y="752"/>
                      <a:pt x="4333" y="662"/>
                    </a:cubicBezTo>
                    <a:cubicBezTo>
                      <a:pt x="4373" y="580"/>
                      <a:pt x="4414" y="499"/>
                      <a:pt x="4454" y="417"/>
                    </a:cubicBezTo>
                    <a:lnTo>
                      <a:pt x="4583" y="194"/>
                    </a:lnTo>
                    <a:lnTo>
                      <a:pt x="4738" y="0"/>
                    </a:lnTo>
                    <a:close/>
                  </a:path>
                </a:pathLst>
              </a:cu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0691643B-DC17-4F31-A9B8-2D66175D95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23140" y="5182431"/>
                <a:ext cx="1377523" cy="150200"/>
              </a:xfrm>
              <a:custGeom>
                <a:avLst/>
                <a:gdLst>
                  <a:gd name="T0" fmla="*/ 4482 w 5998"/>
                  <a:gd name="T1" fmla="*/ 420 h 654"/>
                  <a:gd name="T2" fmla="*/ 1794 w 5998"/>
                  <a:gd name="T3" fmla="*/ 367 h 654"/>
                  <a:gd name="T4" fmla="*/ 4798 w 5998"/>
                  <a:gd name="T5" fmla="*/ 367 h 654"/>
                  <a:gd name="T6" fmla="*/ 3151 w 5998"/>
                  <a:gd name="T7" fmla="*/ 420 h 654"/>
                  <a:gd name="T8" fmla="*/ 2643 w 5998"/>
                  <a:gd name="T9" fmla="*/ 345 h 654"/>
                  <a:gd name="T10" fmla="*/ 3914 w 5998"/>
                  <a:gd name="T11" fmla="*/ 314 h 654"/>
                  <a:gd name="T12" fmla="*/ 3342 w 5998"/>
                  <a:gd name="T13" fmla="*/ 411 h 654"/>
                  <a:gd name="T14" fmla="*/ 4691 w 5998"/>
                  <a:gd name="T15" fmla="*/ 334 h 654"/>
                  <a:gd name="T16" fmla="*/ 5785 w 5998"/>
                  <a:gd name="T17" fmla="*/ 280 h 654"/>
                  <a:gd name="T18" fmla="*/ 3431 w 5998"/>
                  <a:gd name="T19" fmla="*/ 374 h 654"/>
                  <a:gd name="T20" fmla="*/ 3051 w 5998"/>
                  <a:gd name="T21" fmla="*/ 392 h 654"/>
                  <a:gd name="T22" fmla="*/ 2302 w 5998"/>
                  <a:gd name="T23" fmla="*/ 298 h 654"/>
                  <a:gd name="T24" fmla="*/ 5942 w 5998"/>
                  <a:gd name="T25" fmla="*/ 214 h 654"/>
                  <a:gd name="T26" fmla="*/ 2011 w 5998"/>
                  <a:gd name="T27" fmla="*/ 260 h 654"/>
                  <a:gd name="T28" fmla="*/ 5338 w 5998"/>
                  <a:gd name="T29" fmla="*/ 187 h 654"/>
                  <a:gd name="T30" fmla="*/ 2351 w 5998"/>
                  <a:gd name="T31" fmla="*/ 267 h 654"/>
                  <a:gd name="T32" fmla="*/ 1998 w 5998"/>
                  <a:gd name="T33" fmla="*/ 163 h 654"/>
                  <a:gd name="T34" fmla="*/ 2534 w 5998"/>
                  <a:gd name="T35" fmla="*/ 171 h 654"/>
                  <a:gd name="T36" fmla="*/ 3734 w 5998"/>
                  <a:gd name="T37" fmla="*/ 40 h 654"/>
                  <a:gd name="T38" fmla="*/ 3865 w 5998"/>
                  <a:gd name="T39" fmla="*/ 214 h 654"/>
                  <a:gd name="T40" fmla="*/ 3980 w 5998"/>
                  <a:gd name="T41" fmla="*/ 136 h 654"/>
                  <a:gd name="T42" fmla="*/ 4140 w 5998"/>
                  <a:gd name="T43" fmla="*/ 178 h 654"/>
                  <a:gd name="T44" fmla="*/ 4265 w 5998"/>
                  <a:gd name="T45" fmla="*/ 347 h 654"/>
                  <a:gd name="T46" fmla="*/ 4465 w 5998"/>
                  <a:gd name="T47" fmla="*/ 323 h 654"/>
                  <a:gd name="T48" fmla="*/ 4525 w 5998"/>
                  <a:gd name="T49" fmla="*/ 220 h 654"/>
                  <a:gd name="T50" fmla="*/ 4645 w 5998"/>
                  <a:gd name="T51" fmla="*/ 311 h 654"/>
                  <a:gd name="T52" fmla="*/ 4794 w 5998"/>
                  <a:gd name="T53" fmla="*/ 280 h 654"/>
                  <a:gd name="T54" fmla="*/ 4849 w 5998"/>
                  <a:gd name="T55" fmla="*/ 209 h 654"/>
                  <a:gd name="T56" fmla="*/ 5034 w 5998"/>
                  <a:gd name="T57" fmla="*/ 271 h 654"/>
                  <a:gd name="T58" fmla="*/ 5125 w 5998"/>
                  <a:gd name="T59" fmla="*/ 67 h 654"/>
                  <a:gd name="T60" fmla="*/ 5262 w 5998"/>
                  <a:gd name="T61" fmla="*/ 327 h 654"/>
                  <a:gd name="T62" fmla="*/ 5414 w 5998"/>
                  <a:gd name="T63" fmla="*/ 163 h 654"/>
                  <a:gd name="T64" fmla="*/ 5565 w 5998"/>
                  <a:gd name="T65" fmla="*/ 283 h 654"/>
                  <a:gd name="T66" fmla="*/ 5654 w 5998"/>
                  <a:gd name="T67" fmla="*/ 156 h 654"/>
                  <a:gd name="T68" fmla="*/ 5774 w 5998"/>
                  <a:gd name="T69" fmla="*/ 300 h 654"/>
                  <a:gd name="T70" fmla="*/ 5891 w 5998"/>
                  <a:gd name="T71" fmla="*/ 136 h 654"/>
                  <a:gd name="T72" fmla="*/ 51 w 5998"/>
                  <a:gd name="T73" fmla="*/ 287 h 654"/>
                  <a:gd name="T74" fmla="*/ 145 w 5998"/>
                  <a:gd name="T75" fmla="*/ 214 h 654"/>
                  <a:gd name="T76" fmla="*/ 251 w 5998"/>
                  <a:gd name="T77" fmla="*/ 131 h 654"/>
                  <a:gd name="T78" fmla="*/ 420 w 5998"/>
                  <a:gd name="T79" fmla="*/ 178 h 654"/>
                  <a:gd name="T80" fmla="*/ 545 w 5998"/>
                  <a:gd name="T81" fmla="*/ 347 h 654"/>
                  <a:gd name="T82" fmla="*/ 745 w 5998"/>
                  <a:gd name="T83" fmla="*/ 323 h 654"/>
                  <a:gd name="T84" fmla="*/ 814 w 5998"/>
                  <a:gd name="T85" fmla="*/ 254 h 654"/>
                  <a:gd name="T86" fmla="*/ 934 w 5998"/>
                  <a:gd name="T87" fmla="*/ 367 h 654"/>
                  <a:gd name="T88" fmla="*/ 1063 w 5998"/>
                  <a:gd name="T89" fmla="*/ 223 h 654"/>
                  <a:gd name="T90" fmla="*/ 1165 w 5998"/>
                  <a:gd name="T91" fmla="*/ 247 h 654"/>
                  <a:gd name="T92" fmla="*/ 1303 w 5998"/>
                  <a:gd name="T93" fmla="*/ 183 h 654"/>
                  <a:gd name="T94" fmla="*/ 1420 w 5998"/>
                  <a:gd name="T95" fmla="*/ 98 h 654"/>
                  <a:gd name="T96" fmla="*/ 1578 w 5998"/>
                  <a:gd name="T97" fmla="*/ 143 h 654"/>
                  <a:gd name="T98" fmla="*/ 1762 w 5998"/>
                  <a:gd name="T99" fmla="*/ 123 h 654"/>
                  <a:gd name="T100" fmla="*/ 1871 w 5998"/>
                  <a:gd name="T101" fmla="*/ 260 h 654"/>
                  <a:gd name="T102" fmla="*/ 1962 w 5998"/>
                  <a:gd name="T103" fmla="*/ 43 h 654"/>
                  <a:gd name="T104" fmla="*/ 2098 w 5998"/>
                  <a:gd name="T105" fmla="*/ 267 h 654"/>
                  <a:gd name="T106" fmla="*/ 2227 w 5998"/>
                  <a:gd name="T107" fmla="*/ 185 h 654"/>
                  <a:gd name="T108" fmla="*/ 2402 w 5998"/>
                  <a:gd name="T109" fmla="*/ 143 h 654"/>
                  <a:gd name="T110" fmla="*/ 2578 w 5998"/>
                  <a:gd name="T111" fmla="*/ 131 h 654"/>
                  <a:gd name="T112" fmla="*/ 2731 w 5998"/>
                  <a:gd name="T113" fmla="*/ 94 h 654"/>
                  <a:gd name="T114" fmla="*/ 2878 w 5998"/>
                  <a:gd name="T115" fmla="*/ 274 h 654"/>
                  <a:gd name="T116" fmla="*/ 3003 w 5998"/>
                  <a:gd name="T117" fmla="*/ 285 h 654"/>
                  <a:gd name="T118" fmla="*/ 3191 w 5998"/>
                  <a:gd name="T119" fmla="*/ 67 h 654"/>
                  <a:gd name="T120" fmla="*/ 3311 w 5998"/>
                  <a:gd name="T121" fmla="*/ 251 h 654"/>
                  <a:gd name="T122" fmla="*/ 3476 w 5998"/>
                  <a:gd name="T123" fmla="*/ 292 h 654"/>
                  <a:gd name="T124" fmla="*/ 3578 w 5998"/>
                  <a:gd name="T125" fmla="*/ 31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98" h="654">
                    <a:moveTo>
                      <a:pt x="2642" y="447"/>
                    </a:moveTo>
                    <a:lnTo>
                      <a:pt x="2642" y="460"/>
                    </a:lnTo>
                    <a:lnTo>
                      <a:pt x="2645" y="460"/>
                    </a:lnTo>
                    <a:lnTo>
                      <a:pt x="2645" y="447"/>
                    </a:lnTo>
                    <a:lnTo>
                      <a:pt x="2642" y="447"/>
                    </a:lnTo>
                    <a:close/>
                    <a:moveTo>
                      <a:pt x="4805" y="443"/>
                    </a:moveTo>
                    <a:lnTo>
                      <a:pt x="4805" y="463"/>
                    </a:lnTo>
                    <a:lnTo>
                      <a:pt x="4811" y="463"/>
                    </a:lnTo>
                    <a:lnTo>
                      <a:pt x="4811" y="443"/>
                    </a:lnTo>
                    <a:lnTo>
                      <a:pt x="4805" y="443"/>
                    </a:lnTo>
                    <a:close/>
                    <a:moveTo>
                      <a:pt x="1085" y="443"/>
                    </a:moveTo>
                    <a:lnTo>
                      <a:pt x="1085" y="463"/>
                    </a:lnTo>
                    <a:lnTo>
                      <a:pt x="1091" y="463"/>
                    </a:lnTo>
                    <a:lnTo>
                      <a:pt x="1091" y="443"/>
                    </a:lnTo>
                    <a:lnTo>
                      <a:pt x="1085" y="443"/>
                    </a:lnTo>
                    <a:close/>
                    <a:moveTo>
                      <a:pt x="38" y="440"/>
                    </a:moveTo>
                    <a:lnTo>
                      <a:pt x="38" y="463"/>
                    </a:lnTo>
                    <a:lnTo>
                      <a:pt x="42" y="463"/>
                    </a:lnTo>
                    <a:lnTo>
                      <a:pt x="42" y="440"/>
                    </a:lnTo>
                    <a:lnTo>
                      <a:pt x="38" y="440"/>
                    </a:lnTo>
                    <a:close/>
                    <a:moveTo>
                      <a:pt x="5774" y="434"/>
                    </a:moveTo>
                    <a:lnTo>
                      <a:pt x="5774" y="460"/>
                    </a:lnTo>
                    <a:lnTo>
                      <a:pt x="5778" y="460"/>
                    </a:lnTo>
                    <a:lnTo>
                      <a:pt x="5778" y="434"/>
                    </a:lnTo>
                    <a:lnTo>
                      <a:pt x="5774" y="434"/>
                    </a:lnTo>
                    <a:close/>
                    <a:moveTo>
                      <a:pt x="2054" y="434"/>
                    </a:moveTo>
                    <a:lnTo>
                      <a:pt x="2054" y="460"/>
                    </a:lnTo>
                    <a:lnTo>
                      <a:pt x="2058" y="460"/>
                    </a:lnTo>
                    <a:lnTo>
                      <a:pt x="2058" y="434"/>
                    </a:lnTo>
                    <a:lnTo>
                      <a:pt x="2054" y="434"/>
                    </a:lnTo>
                    <a:close/>
                    <a:moveTo>
                      <a:pt x="5362" y="431"/>
                    </a:moveTo>
                    <a:lnTo>
                      <a:pt x="5360" y="443"/>
                    </a:lnTo>
                    <a:lnTo>
                      <a:pt x="5360" y="452"/>
                    </a:lnTo>
                    <a:lnTo>
                      <a:pt x="5362" y="463"/>
                    </a:lnTo>
                    <a:lnTo>
                      <a:pt x="5365" y="463"/>
                    </a:lnTo>
                    <a:lnTo>
                      <a:pt x="5365" y="431"/>
                    </a:lnTo>
                    <a:lnTo>
                      <a:pt x="5362" y="431"/>
                    </a:lnTo>
                    <a:close/>
                    <a:moveTo>
                      <a:pt x="1642" y="431"/>
                    </a:moveTo>
                    <a:lnTo>
                      <a:pt x="1640" y="443"/>
                    </a:lnTo>
                    <a:lnTo>
                      <a:pt x="1640" y="452"/>
                    </a:lnTo>
                    <a:lnTo>
                      <a:pt x="1642" y="463"/>
                    </a:lnTo>
                    <a:lnTo>
                      <a:pt x="1645" y="463"/>
                    </a:lnTo>
                    <a:lnTo>
                      <a:pt x="1645" y="431"/>
                    </a:lnTo>
                    <a:lnTo>
                      <a:pt x="1642" y="431"/>
                    </a:lnTo>
                    <a:close/>
                    <a:moveTo>
                      <a:pt x="2551" y="427"/>
                    </a:moveTo>
                    <a:lnTo>
                      <a:pt x="2551" y="443"/>
                    </a:lnTo>
                    <a:lnTo>
                      <a:pt x="2554" y="443"/>
                    </a:lnTo>
                    <a:lnTo>
                      <a:pt x="2554" y="427"/>
                    </a:lnTo>
                    <a:lnTo>
                      <a:pt x="2551" y="427"/>
                    </a:lnTo>
                    <a:close/>
                    <a:moveTo>
                      <a:pt x="4274" y="423"/>
                    </a:moveTo>
                    <a:lnTo>
                      <a:pt x="4274" y="443"/>
                    </a:lnTo>
                    <a:lnTo>
                      <a:pt x="4278" y="443"/>
                    </a:lnTo>
                    <a:lnTo>
                      <a:pt x="4278" y="423"/>
                    </a:lnTo>
                    <a:lnTo>
                      <a:pt x="4274" y="423"/>
                    </a:lnTo>
                    <a:close/>
                    <a:moveTo>
                      <a:pt x="554" y="423"/>
                    </a:moveTo>
                    <a:lnTo>
                      <a:pt x="554" y="443"/>
                    </a:lnTo>
                    <a:lnTo>
                      <a:pt x="558" y="443"/>
                    </a:lnTo>
                    <a:lnTo>
                      <a:pt x="558" y="423"/>
                    </a:lnTo>
                    <a:lnTo>
                      <a:pt x="554" y="423"/>
                    </a:lnTo>
                    <a:close/>
                    <a:moveTo>
                      <a:pt x="5365" y="416"/>
                    </a:moveTo>
                    <a:lnTo>
                      <a:pt x="5365" y="427"/>
                    </a:lnTo>
                    <a:lnTo>
                      <a:pt x="5371" y="427"/>
                    </a:lnTo>
                    <a:lnTo>
                      <a:pt x="5371" y="416"/>
                    </a:lnTo>
                    <a:lnTo>
                      <a:pt x="5365" y="416"/>
                    </a:lnTo>
                    <a:close/>
                    <a:moveTo>
                      <a:pt x="1645" y="416"/>
                    </a:moveTo>
                    <a:lnTo>
                      <a:pt x="1645" y="427"/>
                    </a:lnTo>
                    <a:lnTo>
                      <a:pt x="1651" y="427"/>
                    </a:lnTo>
                    <a:lnTo>
                      <a:pt x="1651" y="416"/>
                    </a:lnTo>
                    <a:lnTo>
                      <a:pt x="1645" y="416"/>
                    </a:lnTo>
                    <a:close/>
                    <a:moveTo>
                      <a:pt x="4478" y="407"/>
                    </a:moveTo>
                    <a:lnTo>
                      <a:pt x="4478" y="420"/>
                    </a:lnTo>
                    <a:lnTo>
                      <a:pt x="4482" y="420"/>
                    </a:lnTo>
                    <a:lnTo>
                      <a:pt x="4482" y="407"/>
                    </a:lnTo>
                    <a:lnTo>
                      <a:pt x="4478" y="407"/>
                    </a:lnTo>
                    <a:close/>
                    <a:moveTo>
                      <a:pt x="758" y="407"/>
                    </a:moveTo>
                    <a:lnTo>
                      <a:pt x="758" y="420"/>
                    </a:lnTo>
                    <a:lnTo>
                      <a:pt x="762" y="420"/>
                    </a:lnTo>
                    <a:lnTo>
                      <a:pt x="762" y="407"/>
                    </a:lnTo>
                    <a:lnTo>
                      <a:pt x="758" y="407"/>
                    </a:lnTo>
                    <a:close/>
                    <a:moveTo>
                      <a:pt x="5365" y="380"/>
                    </a:moveTo>
                    <a:lnTo>
                      <a:pt x="5365" y="407"/>
                    </a:lnTo>
                    <a:lnTo>
                      <a:pt x="5371" y="407"/>
                    </a:lnTo>
                    <a:lnTo>
                      <a:pt x="5371" y="380"/>
                    </a:lnTo>
                    <a:lnTo>
                      <a:pt x="5365" y="380"/>
                    </a:lnTo>
                    <a:close/>
                    <a:moveTo>
                      <a:pt x="1645" y="380"/>
                    </a:moveTo>
                    <a:lnTo>
                      <a:pt x="1645" y="407"/>
                    </a:lnTo>
                    <a:lnTo>
                      <a:pt x="1651" y="407"/>
                    </a:lnTo>
                    <a:lnTo>
                      <a:pt x="1651" y="380"/>
                    </a:lnTo>
                    <a:lnTo>
                      <a:pt x="1645" y="380"/>
                    </a:lnTo>
                    <a:close/>
                    <a:moveTo>
                      <a:pt x="5505" y="371"/>
                    </a:moveTo>
                    <a:lnTo>
                      <a:pt x="5505" y="385"/>
                    </a:lnTo>
                    <a:lnTo>
                      <a:pt x="5503" y="400"/>
                    </a:lnTo>
                    <a:lnTo>
                      <a:pt x="5505" y="412"/>
                    </a:lnTo>
                    <a:lnTo>
                      <a:pt x="5511" y="423"/>
                    </a:lnTo>
                    <a:lnTo>
                      <a:pt x="5511" y="411"/>
                    </a:lnTo>
                    <a:lnTo>
                      <a:pt x="5511" y="394"/>
                    </a:lnTo>
                    <a:lnTo>
                      <a:pt x="5511" y="381"/>
                    </a:lnTo>
                    <a:lnTo>
                      <a:pt x="5505" y="371"/>
                    </a:lnTo>
                    <a:close/>
                    <a:moveTo>
                      <a:pt x="1785" y="371"/>
                    </a:moveTo>
                    <a:lnTo>
                      <a:pt x="1785" y="385"/>
                    </a:lnTo>
                    <a:lnTo>
                      <a:pt x="1783" y="400"/>
                    </a:lnTo>
                    <a:lnTo>
                      <a:pt x="1785" y="412"/>
                    </a:lnTo>
                    <a:lnTo>
                      <a:pt x="1791" y="423"/>
                    </a:lnTo>
                    <a:lnTo>
                      <a:pt x="1791" y="411"/>
                    </a:lnTo>
                    <a:lnTo>
                      <a:pt x="1791" y="394"/>
                    </a:lnTo>
                    <a:lnTo>
                      <a:pt x="1791" y="381"/>
                    </a:lnTo>
                    <a:lnTo>
                      <a:pt x="1785" y="371"/>
                    </a:lnTo>
                    <a:close/>
                    <a:moveTo>
                      <a:pt x="2351" y="367"/>
                    </a:moveTo>
                    <a:lnTo>
                      <a:pt x="2349" y="380"/>
                    </a:lnTo>
                    <a:lnTo>
                      <a:pt x="2349" y="396"/>
                    </a:lnTo>
                    <a:lnTo>
                      <a:pt x="2351" y="409"/>
                    </a:lnTo>
                    <a:lnTo>
                      <a:pt x="2354" y="420"/>
                    </a:lnTo>
                    <a:lnTo>
                      <a:pt x="2354" y="405"/>
                    </a:lnTo>
                    <a:lnTo>
                      <a:pt x="2354" y="391"/>
                    </a:lnTo>
                    <a:lnTo>
                      <a:pt x="2354" y="376"/>
                    </a:lnTo>
                    <a:lnTo>
                      <a:pt x="2351" y="367"/>
                    </a:lnTo>
                    <a:close/>
                    <a:moveTo>
                      <a:pt x="2305" y="363"/>
                    </a:moveTo>
                    <a:lnTo>
                      <a:pt x="2305" y="374"/>
                    </a:lnTo>
                    <a:lnTo>
                      <a:pt x="2311" y="374"/>
                    </a:lnTo>
                    <a:lnTo>
                      <a:pt x="2311" y="363"/>
                    </a:lnTo>
                    <a:lnTo>
                      <a:pt x="2305" y="363"/>
                    </a:lnTo>
                    <a:close/>
                    <a:moveTo>
                      <a:pt x="5511" y="360"/>
                    </a:moveTo>
                    <a:lnTo>
                      <a:pt x="5511" y="367"/>
                    </a:lnTo>
                    <a:lnTo>
                      <a:pt x="5514" y="367"/>
                    </a:lnTo>
                    <a:lnTo>
                      <a:pt x="5514" y="360"/>
                    </a:lnTo>
                    <a:lnTo>
                      <a:pt x="5511" y="360"/>
                    </a:lnTo>
                    <a:close/>
                    <a:moveTo>
                      <a:pt x="5218" y="360"/>
                    </a:moveTo>
                    <a:lnTo>
                      <a:pt x="5218" y="387"/>
                    </a:lnTo>
                    <a:lnTo>
                      <a:pt x="5222" y="387"/>
                    </a:lnTo>
                    <a:lnTo>
                      <a:pt x="5222" y="360"/>
                    </a:lnTo>
                    <a:lnTo>
                      <a:pt x="5218" y="360"/>
                    </a:lnTo>
                    <a:close/>
                    <a:moveTo>
                      <a:pt x="4374" y="360"/>
                    </a:moveTo>
                    <a:lnTo>
                      <a:pt x="4374" y="383"/>
                    </a:lnTo>
                    <a:lnTo>
                      <a:pt x="4378" y="383"/>
                    </a:lnTo>
                    <a:lnTo>
                      <a:pt x="4378" y="360"/>
                    </a:lnTo>
                    <a:lnTo>
                      <a:pt x="4374" y="360"/>
                    </a:lnTo>
                    <a:close/>
                    <a:moveTo>
                      <a:pt x="3485" y="360"/>
                    </a:moveTo>
                    <a:lnTo>
                      <a:pt x="3485" y="367"/>
                    </a:lnTo>
                    <a:lnTo>
                      <a:pt x="3491" y="367"/>
                    </a:lnTo>
                    <a:lnTo>
                      <a:pt x="3491" y="360"/>
                    </a:lnTo>
                    <a:lnTo>
                      <a:pt x="3485" y="360"/>
                    </a:lnTo>
                    <a:close/>
                    <a:moveTo>
                      <a:pt x="1791" y="360"/>
                    </a:moveTo>
                    <a:lnTo>
                      <a:pt x="1791" y="367"/>
                    </a:lnTo>
                    <a:lnTo>
                      <a:pt x="1794" y="367"/>
                    </a:lnTo>
                    <a:lnTo>
                      <a:pt x="1794" y="360"/>
                    </a:lnTo>
                    <a:lnTo>
                      <a:pt x="1791" y="360"/>
                    </a:lnTo>
                    <a:close/>
                    <a:moveTo>
                      <a:pt x="1498" y="360"/>
                    </a:moveTo>
                    <a:lnTo>
                      <a:pt x="1498" y="387"/>
                    </a:lnTo>
                    <a:lnTo>
                      <a:pt x="1502" y="387"/>
                    </a:lnTo>
                    <a:lnTo>
                      <a:pt x="1502" y="360"/>
                    </a:lnTo>
                    <a:lnTo>
                      <a:pt x="1498" y="360"/>
                    </a:lnTo>
                    <a:close/>
                    <a:moveTo>
                      <a:pt x="654" y="360"/>
                    </a:moveTo>
                    <a:lnTo>
                      <a:pt x="654" y="383"/>
                    </a:lnTo>
                    <a:lnTo>
                      <a:pt x="658" y="383"/>
                    </a:lnTo>
                    <a:lnTo>
                      <a:pt x="658" y="360"/>
                    </a:lnTo>
                    <a:lnTo>
                      <a:pt x="654" y="360"/>
                    </a:lnTo>
                    <a:close/>
                    <a:moveTo>
                      <a:pt x="5971" y="356"/>
                    </a:moveTo>
                    <a:lnTo>
                      <a:pt x="5971" y="380"/>
                    </a:lnTo>
                    <a:lnTo>
                      <a:pt x="5974" y="380"/>
                    </a:lnTo>
                    <a:lnTo>
                      <a:pt x="5974" y="356"/>
                    </a:lnTo>
                    <a:lnTo>
                      <a:pt x="5971" y="356"/>
                    </a:lnTo>
                    <a:close/>
                    <a:moveTo>
                      <a:pt x="4898" y="356"/>
                    </a:moveTo>
                    <a:lnTo>
                      <a:pt x="4898" y="383"/>
                    </a:lnTo>
                    <a:lnTo>
                      <a:pt x="4902" y="383"/>
                    </a:lnTo>
                    <a:lnTo>
                      <a:pt x="4902" y="356"/>
                    </a:lnTo>
                    <a:lnTo>
                      <a:pt x="4898" y="356"/>
                    </a:lnTo>
                    <a:close/>
                    <a:moveTo>
                      <a:pt x="4665" y="356"/>
                    </a:moveTo>
                    <a:lnTo>
                      <a:pt x="4665" y="374"/>
                    </a:lnTo>
                    <a:lnTo>
                      <a:pt x="4671" y="374"/>
                    </a:lnTo>
                    <a:lnTo>
                      <a:pt x="4671" y="356"/>
                    </a:lnTo>
                    <a:lnTo>
                      <a:pt x="4665" y="356"/>
                    </a:lnTo>
                    <a:close/>
                    <a:moveTo>
                      <a:pt x="2251" y="356"/>
                    </a:moveTo>
                    <a:lnTo>
                      <a:pt x="2251" y="380"/>
                    </a:lnTo>
                    <a:lnTo>
                      <a:pt x="2254" y="380"/>
                    </a:lnTo>
                    <a:lnTo>
                      <a:pt x="2254" y="356"/>
                    </a:lnTo>
                    <a:lnTo>
                      <a:pt x="2251" y="356"/>
                    </a:lnTo>
                    <a:close/>
                    <a:moveTo>
                      <a:pt x="1178" y="356"/>
                    </a:moveTo>
                    <a:lnTo>
                      <a:pt x="1178" y="383"/>
                    </a:lnTo>
                    <a:lnTo>
                      <a:pt x="1182" y="383"/>
                    </a:lnTo>
                    <a:lnTo>
                      <a:pt x="1182" y="356"/>
                    </a:lnTo>
                    <a:lnTo>
                      <a:pt x="1178" y="356"/>
                    </a:lnTo>
                    <a:close/>
                    <a:moveTo>
                      <a:pt x="945" y="356"/>
                    </a:moveTo>
                    <a:lnTo>
                      <a:pt x="945" y="374"/>
                    </a:lnTo>
                    <a:lnTo>
                      <a:pt x="951" y="374"/>
                    </a:lnTo>
                    <a:lnTo>
                      <a:pt x="951" y="356"/>
                    </a:lnTo>
                    <a:lnTo>
                      <a:pt x="945" y="356"/>
                    </a:lnTo>
                    <a:close/>
                    <a:moveTo>
                      <a:pt x="5771" y="347"/>
                    </a:moveTo>
                    <a:lnTo>
                      <a:pt x="5769" y="361"/>
                    </a:lnTo>
                    <a:lnTo>
                      <a:pt x="5769" y="381"/>
                    </a:lnTo>
                    <a:lnTo>
                      <a:pt x="5769" y="403"/>
                    </a:lnTo>
                    <a:lnTo>
                      <a:pt x="5771" y="421"/>
                    </a:lnTo>
                    <a:lnTo>
                      <a:pt x="5774" y="431"/>
                    </a:lnTo>
                    <a:lnTo>
                      <a:pt x="5774" y="416"/>
                    </a:lnTo>
                    <a:lnTo>
                      <a:pt x="5774" y="396"/>
                    </a:lnTo>
                    <a:lnTo>
                      <a:pt x="5774" y="376"/>
                    </a:lnTo>
                    <a:lnTo>
                      <a:pt x="5774" y="358"/>
                    </a:lnTo>
                    <a:lnTo>
                      <a:pt x="5771" y="347"/>
                    </a:lnTo>
                    <a:close/>
                    <a:moveTo>
                      <a:pt x="4778" y="347"/>
                    </a:moveTo>
                    <a:lnTo>
                      <a:pt x="4782" y="354"/>
                    </a:lnTo>
                    <a:lnTo>
                      <a:pt x="4783" y="361"/>
                    </a:lnTo>
                    <a:lnTo>
                      <a:pt x="4787" y="369"/>
                    </a:lnTo>
                    <a:lnTo>
                      <a:pt x="4791" y="374"/>
                    </a:lnTo>
                    <a:lnTo>
                      <a:pt x="4791" y="391"/>
                    </a:lnTo>
                    <a:lnTo>
                      <a:pt x="4794" y="391"/>
                    </a:lnTo>
                    <a:lnTo>
                      <a:pt x="4796" y="403"/>
                    </a:lnTo>
                    <a:lnTo>
                      <a:pt x="4798" y="414"/>
                    </a:lnTo>
                    <a:lnTo>
                      <a:pt x="4802" y="423"/>
                    </a:lnTo>
                    <a:lnTo>
                      <a:pt x="4803" y="420"/>
                    </a:lnTo>
                    <a:lnTo>
                      <a:pt x="4807" y="416"/>
                    </a:lnTo>
                    <a:lnTo>
                      <a:pt x="4807" y="414"/>
                    </a:lnTo>
                    <a:lnTo>
                      <a:pt x="4809" y="409"/>
                    </a:lnTo>
                    <a:lnTo>
                      <a:pt x="4811" y="403"/>
                    </a:lnTo>
                    <a:lnTo>
                      <a:pt x="4805" y="403"/>
                    </a:lnTo>
                    <a:lnTo>
                      <a:pt x="4802" y="383"/>
                    </a:lnTo>
                    <a:lnTo>
                      <a:pt x="4798" y="383"/>
                    </a:lnTo>
                    <a:lnTo>
                      <a:pt x="4798" y="367"/>
                    </a:lnTo>
                    <a:lnTo>
                      <a:pt x="4791" y="363"/>
                    </a:lnTo>
                    <a:lnTo>
                      <a:pt x="4791" y="356"/>
                    </a:lnTo>
                    <a:lnTo>
                      <a:pt x="4778" y="347"/>
                    </a:lnTo>
                    <a:close/>
                    <a:moveTo>
                      <a:pt x="2051" y="347"/>
                    </a:moveTo>
                    <a:lnTo>
                      <a:pt x="2049" y="361"/>
                    </a:lnTo>
                    <a:lnTo>
                      <a:pt x="2049" y="381"/>
                    </a:lnTo>
                    <a:lnTo>
                      <a:pt x="2049" y="403"/>
                    </a:lnTo>
                    <a:lnTo>
                      <a:pt x="2051" y="421"/>
                    </a:lnTo>
                    <a:lnTo>
                      <a:pt x="2054" y="431"/>
                    </a:lnTo>
                    <a:lnTo>
                      <a:pt x="2054" y="416"/>
                    </a:lnTo>
                    <a:lnTo>
                      <a:pt x="2054" y="396"/>
                    </a:lnTo>
                    <a:lnTo>
                      <a:pt x="2054" y="376"/>
                    </a:lnTo>
                    <a:lnTo>
                      <a:pt x="2054" y="358"/>
                    </a:lnTo>
                    <a:lnTo>
                      <a:pt x="2051" y="347"/>
                    </a:lnTo>
                    <a:close/>
                    <a:moveTo>
                      <a:pt x="1058" y="347"/>
                    </a:moveTo>
                    <a:lnTo>
                      <a:pt x="1062" y="354"/>
                    </a:lnTo>
                    <a:lnTo>
                      <a:pt x="1063" y="361"/>
                    </a:lnTo>
                    <a:lnTo>
                      <a:pt x="1067" y="369"/>
                    </a:lnTo>
                    <a:lnTo>
                      <a:pt x="1071" y="374"/>
                    </a:lnTo>
                    <a:lnTo>
                      <a:pt x="1071" y="391"/>
                    </a:lnTo>
                    <a:lnTo>
                      <a:pt x="1074" y="391"/>
                    </a:lnTo>
                    <a:lnTo>
                      <a:pt x="1076" y="403"/>
                    </a:lnTo>
                    <a:lnTo>
                      <a:pt x="1078" y="414"/>
                    </a:lnTo>
                    <a:lnTo>
                      <a:pt x="1082" y="423"/>
                    </a:lnTo>
                    <a:lnTo>
                      <a:pt x="1085" y="420"/>
                    </a:lnTo>
                    <a:lnTo>
                      <a:pt x="1087" y="416"/>
                    </a:lnTo>
                    <a:lnTo>
                      <a:pt x="1087" y="414"/>
                    </a:lnTo>
                    <a:lnTo>
                      <a:pt x="1089" y="409"/>
                    </a:lnTo>
                    <a:lnTo>
                      <a:pt x="1091" y="403"/>
                    </a:lnTo>
                    <a:lnTo>
                      <a:pt x="1085" y="403"/>
                    </a:lnTo>
                    <a:lnTo>
                      <a:pt x="1082" y="383"/>
                    </a:lnTo>
                    <a:lnTo>
                      <a:pt x="1078" y="383"/>
                    </a:lnTo>
                    <a:lnTo>
                      <a:pt x="1078" y="367"/>
                    </a:lnTo>
                    <a:lnTo>
                      <a:pt x="1071" y="363"/>
                    </a:lnTo>
                    <a:lnTo>
                      <a:pt x="1071" y="356"/>
                    </a:lnTo>
                    <a:lnTo>
                      <a:pt x="1058" y="347"/>
                    </a:lnTo>
                    <a:close/>
                    <a:moveTo>
                      <a:pt x="5002" y="343"/>
                    </a:moveTo>
                    <a:lnTo>
                      <a:pt x="4998" y="356"/>
                    </a:lnTo>
                    <a:lnTo>
                      <a:pt x="4994" y="356"/>
                    </a:lnTo>
                    <a:lnTo>
                      <a:pt x="4998" y="411"/>
                    </a:lnTo>
                    <a:lnTo>
                      <a:pt x="5002" y="411"/>
                    </a:lnTo>
                    <a:lnTo>
                      <a:pt x="5002" y="440"/>
                    </a:lnTo>
                    <a:lnTo>
                      <a:pt x="5005" y="440"/>
                    </a:lnTo>
                    <a:lnTo>
                      <a:pt x="5007" y="425"/>
                    </a:lnTo>
                    <a:lnTo>
                      <a:pt x="5007" y="407"/>
                    </a:lnTo>
                    <a:lnTo>
                      <a:pt x="5007" y="387"/>
                    </a:lnTo>
                    <a:lnTo>
                      <a:pt x="5007" y="367"/>
                    </a:lnTo>
                    <a:lnTo>
                      <a:pt x="5005" y="352"/>
                    </a:lnTo>
                    <a:lnTo>
                      <a:pt x="5002" y="343"/>
                    </a:lnTo>
                    <a:close/>
                    <a:moveTo>
                      <a:pt x="4958" y="343"/>
                    </a:moveTo>
                    <a:lnTo>
                      <a:pt x="4958" y="351"/>
                    </a:lnTo>
                    <a:lnTo>
                      <a:pt x="4951" y="356"/>
                    </a:lnTo>
                    <a:lnTo>
                      <a:pt x="4954" y="400"/>
                    </a:lnTo>
                    <a:lnTo>
                      <a:pt x="4958" y="400"/>
                    </a:lnTo>
                    <a:lnTo>
                      <a:pt x="4960" y="411"/>
                    </a:lnTo>
                    <a:lnTo>
                      <a:pt x="4958" y="421"/>
                    </a:lnTo>
                    <a:lnTo>
                      <a:pt x="4958" y="431"/>
                    </a:lnTo>
                    <a:lnTo>
                      <a:pt x="4962" y="440"/>
                    </a:lnTo>
                    <a:lnTo>
                      <a:pt x="4962" y="425"/>
                    </a:lnTo>
                    <a:lnTo>
                      <a:pt x="4963" y="407"/>
                    </a:lnTo>
                    <a:lnTo>
                      <a:pt x="4963" y="387"/>
                    </a:lnTo>
                    <a:lnTo>
                      <a:pt x="4963" y="367"/>
                    </a:lnTo>
                    <a:lnTo>
                      <a:pt x="4962" y="352"/>
                    </a:lnTo>
                    <a:lnTo>
                      <a:pt x="4958" y="343"/>
                    </a:lnTo>
                    <a:close/>
                    <a:moveTo>
                      <a:pt x="3162" y="343"/>
                    </a:moveTo>
                    <a:lnTo>
                      <a:pt x="3154" y="380"/>
                    </a:lnTo>
                    <a:lnTo>
                      <a:pt x="3151" y="380"/>
                    </a:lnTo>
                    <a:lnTo>
                      <a:pt x="3151" y="391"/>
                    </a:lnTo>
                    <a:lnTo>
                      <a:pt x="3145" y="391"/>
                    </a:lnTo>
                    <a:lnTo>
                      <a:pt x="3145" y="396"/>
                    </a:lnTo>
                    <a:lnTo>
                      <a:pt x="3151" y="396"/>
                    </a:lnTo>
                    <a:lnTo>
                      <a:pt x="3151" y="420"/>
                    </a:lnTo>
                    <a:lnTo>
                      <a:pt x="3154" y="420"/>
                    </a:lnTo>
                    <a:lnTo>
                      <a:pt x="3154" y="463"/>
                    </a:lnTo>
                    <a:lnTo>
                      <a:pt x="3158" y="463"/>
                    </a:lnTo>
                    <a:lnTo>
                      <a:pt x="3158" y="460"/>
                    </a:lnTo>
                    <a:lnTo>
                      <a:pt x="3162" y="449"/>
                    </a:lnTo>
                    <a:lnTo>
                      <a:pt x="3163" y="436"/>
                    </a:lnTo>
                    <a:lnTo>
                      <a:pt x="3162" y="418"/>
                    </a:lnTo>
                    <a:lnTo>
                      <a:pt x="3162" y="401"/>
                    </a:lnTo>
                    <a:lnTo>
                      <a:pt x="3160" y="385"/>
                    </a:lnTo>
                    <a:lnTo>
                      <a:pt x="3162" y="371"/>
                    </a:lnTo>
                    <a:lnTo>
                      <a:pt x="3165" y="371"/>
                    </a:lnTo>
                    <a:lnTo>
                      <a:pt x="3165" y="343"/>
                    </a:lnTo>
                    <a:lnTo>
                      <a:pt x="3162" y="343"/>
                    </a:lnTo>
                    <a:close/>
                    <a:moveTo>
                      <a:pt x="1282" y="343"/>
                    </a:moveTo>
                    <a:lnTo>
                      <a:pt x="1278" y="356"/>
                    </a:lnTo>
                    <a:lnTo>
                      <a:pt x="1274" y="356"/>
                    </a:lnTo>
                    <a:lnTo>
                      <a:pt x="1278" y="411"/>
                    </a:lnTo>
                    <a:lnTo>
                      <a:pt x="1282" y="411"/>
                    </a:lnTo>
                    <a:lnTo>
                      <a:pt x="1282" y="440"/>
                    </a:lnTo>
                    <a:lnTo>
                      <a:pt x="1285" y="440"/>
                    </a:lnTo>
                    <a:lnTo>
                      <a:pt x="1287" y="425"/>
                    </a:lnTo>
                    <a:lnTo>
                      <a:pt x="1287" y="407"/>
                    </a:lnTo>
                    <a:lnTo>
                      <a:pt x="1287" y="387"/>
                    </a:lnTo>
                    <a:lnTo>
                      <a:pt x="1287" y="367"/>
                    </a:lnTo>
                    <a:lnTo>
                      <a:pt x="1285" y="352"/>
                    </a:lnTo>
                    <a:lnTo>
                      <a:pt x="1282" y="343"/>
                    </a:lnTo>
                    <a:close/>
                    <a:moveTo>
                      <a:pt x="1238" y="343"/>
                    </a:moveTo>
                    <a:lnTo>
                      <a:pt x="1238" y="351"/>
                    </a:lnTo>
                    <a:lnTo>
                      <a:pt x="1231" y="356"/>
                    </a:lnTo>
                    <a:lnTo>
                      <a:pt x="1234" y="400"/>
                    </a:lnTo>
                    <a:lnTo>
                      <a:pt x="1238" y="400"/>
                    </a:lnTo>
                    <a:lnTo>
                      <a:pt x="1240" y="411"/>
                    </a:lnTo>
                    <a:lnTo>
                      <a:pt x="1238" y="421"/>
                    </a:lnTo>
                    <a:lnTo>
                      <a:pt x="1238" y="431"/>
                    </a:lnTo>
                    <a:lnTo>
                      <a:pt x="1242" y="440"/>
                    </a:lnTo>
                    <a:lnTo>
                      <a:pt x="1242" y="425"/>
                    </a:lnTo>
                    <a:lnTo>
                      <a:pt x="1243" y="407"/>
                    </a:lnTo>
                    <a:lnTo>
                      <a:pt x="1243" y="387"/>
                    </a:lnTo>
                    <a:lnTo>
                      <a:pt x="1243" y="367"/>
                    </a:lnTo>
                    <a:lnTo>
                      <a:pt x="1242" y="352"/>
                    </a:lnTo>
                    <a:lnTo>
                      <a:pt x="1238" y="343"/>
                    </a:lnTo>
                    <a:close/>
                    <a:moveTo>
                      <a:pt x="3911" y="340"/>
                    </a:moveTo>
                    <a:lnTo>
                      <a:pt x="3909" y="351"/>
                    </a:lnTo>
                    <a:lnTo>
                      <a:pt x="3909" y="363"/>
                    </a:lnTo>
                    <a:lnTo>
                      <a:pt x="3911" y="374"/>
                    </a:lnTo>
                    <a:lnTo>
                      <a:pt x="3914" y="383"/>
                    </a:lnTo>
                    <a:lnTo>
                      <a:pt x="3914" y="367"/>
                    </a:lnTo>
                    <a:lnTo>
                      <a:pt x="3914" y="352"/>
                    </a:lnTo>
                    <a:lnTo>
                      <a:pt x="3918" y="340"/>
                    </a:lnTo>
                    <a:lnTo>
                      <a:pt x="3911" y="340"/>
                    </a:lnTo>
                    <a:close/>
                    <a:moveTo>
                      <a:pt x="3671" y="340"/>
                    </a:moveTo>
                    <a:lnTo>
                      <a:pt x="3671" y="343"/>
                    </a:lnTo>
                    <a:lnTo>
                      <a:pt x="3673" y="351"/>
                    </a:lnTo>
                    <a:lnTo>
                      <a:pt x="3673" y="361"/>
                    </a:lnTo>
                    <a:lnTo>
                      <a:pt x="3673" y="372"/>
                    </a:lnTo>
                    <a:lnTo>
                      <a:pt x="3674" y="383"/>
                    </a:lnTo>
                    <a:lnTo>
                      <a:pt x="3678" y="383"/>
                    </a:lnTo>
                    <a:lnTo>
                      <a:pt x="3678" y="451"/>
                    </a:lnTo>
                    <a:lnTo>
                      <a:pt x="3682" y="451"/>
                    </a:lnTo>
                    <a:lnTo>
                      <a:pt x="3678" y="463"/>
                    </a:lnTo>
                    <a:lnTo>
                      <a:pt x="3685" y="463"/>
                    </a:lnTo>
                    <a:lnTo>
                      <a:pt x="3694" y="340"/>
                    </a:lnTo>
                    <a:lnTo>
                      <a:pt x="3671" y="340"/>
                    </a:lnTo>
                    <a:close/>
                    <a:moveTo>
                      <a:pt x="2638" y="340"/>
                    </a:moveTo>
                    <a:lnTo>
                      <a:pt x="2642" y="380"/>
                    </a:lnTo>
                    <a:lnTo>
                      <a:pt x="2645" y="380"/>
                    </a:lnTo>
                    <a:lnTo>
                      <a:pt x="2645" y="360"/>
                    </a:lnTo>
                    <a:lnTo>
                      <a:pt x="2642" y="360"/>
                    </a:lnTo>
                    <a:lnTo>
                      <a:pt x="2643" y="354"/>
                    </a:lnTo>
                    <a:lnTo>
                      <a:pt x="2645" y="351"/>
                    </a:lnTo>
                    <a:lnTo>
                      <a:pt x="2645" y="349"/>
                    </a:lnTo>
                    <a:lnTo>
                      <a:pt x="2643" y="345"/>
                    </a:lnTo>
                    <a:lnTo>
                      <a:pt x="2642" y="343"/>
                    </a:lnTo>
                    <a:lnTo>
                      <a:pt x="2638" y="340"/>
                    </a:lnTo>
                    <a:close/>
                    <a:moveTo>
                      <a:pt x="2311" y="340"/>
                    </a:moveTo>
                    <a:lnTo>
                      <a:pt x="2311" y="356"/>
                    </a:lnTo>
                    <a:lnTo>
                      <a:pt x="2314" y="356"/>
                    </a:lnTo>
                    <a:lnTo>
                      <a:pt x="2314" y="340"/>
                    </a:lnTo>
                    <a:lnTo>
                      <a:pt x="2311" y="340"/>
                    </a:lnTo>
                    <a:close/>
                    <a:moveTo>
                      <a:pt x="191" y="340"/>
                    </a:moveTo>
                    <a:lnTo>
                      <a:pt x="189" y="351"/>
                    </a:lnTo>
                    <a:lnTo>
                      <a:pt x="189" y="363"/>
                    </a:lnTo>
                    <a:lnTo>
                      <a:pt x="191" y="374"/>
                    </a:lnTo>
                    <a:lnTo>
                      <a:pt x="194" y="383"/>
                    </a:lnTo>
                    <a:lnTo>
                      <a:pt x="194" y="367"/>
                    </a:lnTo>
                    <a:lnTo>
                      <a:pt x="194" y="352"/>
                    </a:lnTo>
                    <a:lnTo>
                      <a:pt x="198" y="340"/>
                    </a:lnTo>
                    <a:lnTo>
                      <a:pt x="191" y="340"/>
                    </a:lnTo>
                    <a:close/>
                    <a:moveTo>
                      <a:pt x="62" y="331"/>
                    </a:moveTo>
                    <a:lnTo>
                      <a:pt x="62" y="356"/>
                    </a:lnTo>
                    <a:lnTo>
                      <a:pt x="65" y="356"/>
                    </a:lnTo>
                    <a:lnTo>
                      <a:pt x="65" y="331"/>
                    </a:lnTo>
                    <a:lnTo>
                      <a:pt x="62" y="331"/>
                    </a:lnTo>
                    <a:close/>
                    <a:moveTo>
                      <a:pt x="4594" y="327"/>
                    </a:moveTo>
                    <a:lnTo>
                      <a:pt x="4594" y="351"/>
                    </a:lnTo>
                    <a:lnTo>
                      <a:pt x="4598" y="351"/>
                    </a:lnTo>
                    <a:lnTo>
                      <a:pt x="4598" y="327"/>
                    </a:lnTo>
                    <a:lnTo>
                      <a:pt x="4594" y="327"/>
                    </a:lnTo>
                    <a:close/>
                    <a:moveTo>
                      <a:pt x="4551" y="327"/>
                    </a:moveTo>
                    <a:lnTo>
                      <a:pt x="4551" y="338"/>
                    </a:lnTo>
                    <a:lnTo>
                      <a:pt x="4554" y="351"/>
                    </a:lnTo>
                    <a:lnTo>
                      <a:pt x="4558" y="360"/>
                    </a:lnTo>
                    <a:lnTo>
                      <a:pt x="4558" y="345"/>
                    </a:lnTo>
                    <a:lnTo>
                      <a:pt x="4556" y="334"/>
                    </a:lnTo>
                    <a:lnTo>
                      <a:pt x="4551" y="327"/>
                    </a:lnTo>
                    <a:close/>
                    <a:moveTo>
                      <a:pt x="3251" y="327"/>
                    </a:moveTo>
                    <a:lnTo>
                      <a:pt x="3249" y="340"/>
                    </a:lnTo>
                    <a:lnTo>
                      <a:pt x="3249" y="356"/>
                    </a:lnTo>
                    <a:lnTo>
                      <a:pt x="3251" y="369"/>
                    </a:lnTo>
                    <a:lnTo>
                      <a:pt x="3254" y="380"/>
                    </a:lnTo>
                    <a:lnTo>
                      <a:pt x="3254" y="365"/>
                    </a:lnTo>
                    <a:lnTo>
                      <a:pt x="3254" y="351"/>
                    </a:lnTo>
                    <a:lnTo>
                      <a:pt x="3254" y="336"/>
                    </a:lnTo>
                    <a:lnTo>
                      <a:pt x="3251" y="327"/>
                    </a:lnTo>
                    <a:close/>
                    <a:moveTo>
                      <a:pt x="874" y="327"/>
                    </a:moveTo>
                    <a:lnTo>
                      <a:pt x="874" y="351"/>
                    </a:lnTo>
                    <a:lnTo>
                      <a:pt x="878" y="351"/>
                    </a:lnTo>
                    <a:lnTo>
                      <a:pt x="878" y="327"/>
                    </a:lnTo>
                    <a:lnTo>
                      <a:pt x="874" y="327"/>
                    </a:lnTo>
                    <a:close/>
                    <a:moveTo>
                      <a:pt x="831" y="327"/>
                    </a:moveTo>
                    <a:lnTo>
                      <a:pt x="831" y="338"/>
                    </a:lnTo>
                    <a:lnTo>
                      <a:pt x="834" y="351"/>
                    </a:lnTo>
                    <a:lnTo>
                      <a:pt x="838" y="360"/>
                    </a:lnTo>
                    <a:lnTo>
                      <a:pt x="838" y="345"/>
                    </a:lnTo>
                    <a:lnTo>
                      <a:pt x="836" y="334"/>
                    </a:lnTo>
                    <a:lnTo>
                      <a:pt x="831" y="327"/>
                    </a:lnTo>
                    <a:close/>
                    <a:moveTo>
                      <a:pt x="5445" y="314"/>
                    </a:moveTo>
                    <a:lnTo>
                      <a:pt x="5445" y="327"/>
                    </a:lnTo>
                    <a:lnTo>
                      <a:pt x="5445" y="345"/>
                    </a:lnTo>
                    <a:lnTo>
                      <a:pt x="5445" y="363"/>
                    </a:lnTo>
                    <a:lnTo>
                      <a:pt x="5445" y="380"/>
                    </a:lnTo>
                    <a:lnTo>
                      <a:pt x="5447" y="394"/>
                    </a:lnTo>
                    <a:lnTo>
                      <a:pt x="5451" y="403"/>
                    </a:lnTo>
                    <a:lnTo>
                      <a:pt x="5451" y="391"/>
                    </a:lnTo>
                    <a:lnTo>
                      <a:pt x="5451" y="374"/>
                    </a:lnTo>
                    <a:lnTo>
                      <a:pt x="5451" y="356"/>
                    </a:lnTo>
                    <a:lnTo>
                      <a:pt x="5451" y="338"/>
                    </a:lnTo>
                    <a:lnTo>
                      <a:pt x="5449" y="323"/>
                    </a:lnTo>
                    <a:lnTo>
                      <a:pt x="5445" y="314"/>
                    </a:lnTo>
                    <a:close/>
                    <a:moveTo>
                      <a:pt x="3914" y="314"/>
                    </a:moveTo>
                    <a:lnTo>
                      <a:pt x="3914" y="334"/>
                    </a:lnTo>
                    <a:lnTo>
                      <a:pt x="3918" y="334"/>
                    </a:lnTo>
                    <a:lnTo>
                      <a:pt x="3918" y="314"/>
                    </a:lnTo>
                    <a:lnTo>
                      <a:pt x="3914" y="314"/>
                    </a:lnTo>
                    <a:close/>
                    <a:moveTo>
                      <a:pt x="1725" y="314"/>
                    </a:moveTo>
                    <a:lnTo>
                      <a:pt x="1725" y="327"/>
                    </a:lnTo>
                    <a:lnTo>
                      <a:pt x="1725" y="345"/>
                    </a:lnTo>
                    <a:lnTo>
                      <a:pt x="1725" y="363"/>
                    </a:lnTo>
                    <a:lnTo>
                      <a:pt x="1725" y="380"/>
                    </a:lnTo>
                    <a:lnTo>
                      <a:pt x="1727" y="394"/>
                    </a:lnTo>
                    <a:lnTo>
                      <a:pt x="1731" y="403"/>
                    </a:lnTo>
                    <a:lnTo>
                      <a:pt x="1731" y="391"/>
                    </a:lnTo>
                    <a:lnTo>
                      <a:pt x="1731" y="374"/>
                    </a:lnTo>
                    <a:lnTo>
                      <a:pt x="1731" y="356"/>
                    </a:lnTo>
                    <a:lnTo>
                      <a:pt x="1731" y="338"/>
                    </a:lnTo>
                    <a:lnTo>
                      <a:pt x="1729" y="323"/>
                    </a:lnTo>
                    <a:lnTo>
                      <a:pt x="1725" y="314"/>
                    </a:lnTo>
                    <a:close/>
                    <a:moveTo>
                      <a:pt x="194" y="314"/>
                    </a:moveTo>
                    <a:lnTo>
                      <a:pt x="194" y="334"/>
                    </a:lnTo>
                    <a:lnTo>
                      <a:pt x="198" y="334"/>
                    </a:lnTo>
                    <a:lnTo>
                      <a:pt x="198" y="314"/>
                    </a:lnTo>
                    <a:lnTo>
                      <a:pt x="194" y="314"/>
                    </a:lnTo>
                    <a:close/>
                    <a:moveTo>
                      <a:pt x="4598" y="311"/>
                    </a:moveTo>
                    <a:lnTo>
                      <a:pt x="4598" y="323"/>
                    </a:lnTo>
                    <a:lnTo>
                      <a:pt x="4602" y="323"/>
                    </a:lnTo>
                    <a:lnTo>
                      <a:pt x="4602" y="311"/>
                    </a:lnTo>
                    <a:lnTo>
                      <a:pt x="4598" y="311"/>
                    </a:lnTo>
                    <a:close/>
                    <a:moveTo>
                      <a:pt x="4142" y="311"/>
                    </a:moveTo>
                    <a:lnTo>
                      <a:pt x="4142" y="334"/>
                    </a:lnTo>
                    <a:lnTo>
                      <a:pt x="4145" y="334"/>
                    </a:lnTo>
                    <a:lnTo>
                      <a:pt x="4145" y="311"/>
                    </a:lnTo>
                    <a:lnTo>
                      <a:pt x="4142" y="311"/>
                    </a:lnTo>
                    <a:close/>
                    <a:moveTo>
                      <a:pt x="878" y="311"/>
                    </a:moveTo>
                    <a:lnTo>
                      <a:pt x="878" y="323"/>
                    </a:lnTo>
                    <a:lnTo>
                      <a:pt x="882" y="323"/>
                    </a:lnTo>
                    <a:lnTo>
                      <a:pt x="882" y="311"/>
                    </a:lnTo>
                    <a:lnTo>
                      <a:pt x="878" y="311"/>
                    </a:lnTo>
                    <a:close/>
                    <a:moveTo>
                      <a:pt x="422" y="311"/>
                    </a:moveTo>
                    <a:lnTo>
                      <a:pt x="422" y="334"/>
                    </a:lnTo>
                    <a:lnTo>
                      <a:pt x="425" y="334"/>
                    </a:lnTo>
                    <a:lnTo>
                      <a:pt x="425" y="311"/>
                    </a:lnTo>
                    <a:lnTo>
                      <a:pt x="422" y="311"/>
                    </a:lnTo>
                    <a:close/>
                    <a:moveTo>
                      <a:pt x="4891" y="307"/>
                    </a:moveTo>
                    <a:lnTo>
                      <a:pt x="4891" y="314"/>
                    </a:lnTo>
                    <a:lnTo>
                      <a:pt x="4894" y="314"/>
                    </a:lnTo>
                    <a:lnTo>
                      <a:pt x="4894" y="307"/>
                    </a:lnTo>
                    <a:lnTo>
                      <a:pt x="4891" y="307"/>
                    </a:lnTo>
                    <a:close/>
                    <a:moveTo>
                      <a:pt x="4374" y="307"/>
                    </a:moveTo>
                    <a:lnTo>
                      <a:pt x="4374" y="320"/>
                    </a:lnTo>
                    <a:lnTo>
                      <a:pt x="4373" y="332"/>
                    </a:lnTo>
                    <a:lnTo>
                      <a:pt x="4374" y="343"/>
                    </a:lnTo>
                    <a:lnTo>
                      <a:pt x="4378" y="351"/>
                    </a:lnTo>
                    <a:lnTo>
                      <a:pt x="4378" y="340"/>
                    </a:lnTo>
                    <a:lnTo>
                      <a:pt x="4378" y="327"/>
                    </a:lnTo>
                    <a:lnTo>
                      <a:pt x="4378" y="316"/>
                    </a:lnTo>
                    <a:lnTo>
                      <a:pt x="4374" y="307"/>
                    </a:lnTo>
                    <a:close/>
                    <a:moveTo>
                      <a:pt x="3491" y="307"/>
                    </a:moveTo>
                    <a:lnTo>
                      <a:pt x="3489" y="320"/>
                    </a:lnTo>
                    <a:lnTo>
                      <a:pt x="3491" y="334"/>
                    </a:lnTo>
                    <a:lnTo>
                      <a:pt x="3494" y="343"/>
                    </a:lnTo>
                    <a:lnTo>
                      <a:pt x="3494" y="331"/>
                    </a:lnTo>
                    <a:lnTo>
                      <a:pt x="3494" y="316"/>
                    </a:lnTo>
                    <a:lnTo>
                      <a:pt x="3491" y="307"/>
                    </a:lnTo>
                    <a:close/>
                    <a:moveTo>
                      <a:pt x="3334" y="307"/>
                    </a:moveTo>
                    <a:lnTo>
                      <a:pt x="3333" y="334"/>
                    </a:lnTo>
                    <a:lnTo>
                      <a:pt x="3331" y="363"/>
                    </a:lnTo>
                    <a:lnTo>
                      <a:pt x="3331" y="392"/>
                    </a:lnTo>
                    <a:lnTo>
                      <a:pt x="3334" y="420"/>
                    </a:lnTo>
                    <a:lnTo>
                      <a:pt x="3334" y="432"/>
                    </a:lnTo>
                    <a:lnTo>
                      <a:pt x="3334" y="445"/>
                    </a:lnTo>
                    <a:lnTo>
                      <a:pt x="3338" y="456"/>
                    </a:lnTo>
                    <a:lnTo>
                      <a:pt x="3338" y="431"/>
                    </a:lnTo>
                    <a:lnTo>
                      <a:pt x="3342" y="431"/>
                    </a:lnTo>
                    <a:lnTo>
                      <a:pt x="3342" y="427"/>
                    </a:lnTo>
                    <a:lnTo>
                      <a:pt x="3338" y="427"/>
                    </a:lnTo>
                    <a:lnTo>
                      <a:pt x="3342" y="411"/>
                    </a:lnTo>
                    <a:lnTo>
                      <a:pt x="3338" y="411"/>
                    </a:lnTo>
                    <a:lnTo>
                      <a:pt x="3338" y="343"/>
                    </a:lnTo>
                    <a:lnTo>
                      <a:pt x="3338" y="329"/>
                    </a:lnTo>
                    <a:lnTo>
                      <a:pt x="3338" y="316"/>
                    </a:lnTo>
                    <a:lnTo>
                      <a:pt x="3334" y="307"/>
                    </a:lnTo>
                    <a:close/>
                    <a:moveTo>
                      <a:pt x="2454" y="307"/>
                    </a:moveTo>
                    <a:lnTo>
                      <a:pt x="2454" y="334"/>
                    </a:lnTo>
                    <a:lnTo>
                      <a:pt x="2458" y="334"/>
                    </a:lnTo>
                    <a:lnTo>
                      <a:pt x="2458" y="307"/>
                    </a:lnTo>
                    <a:lnTo>
                      <a:pt x="2454" y="307"/>
                    </a:lnTo>
                    <a:close/>
                    <a:moveTo>
                      <a:pt x="1171" y="307"/>
                    </a:moveTo>
                    <a:lnTo>
                      <a:pt x="1171" y="314"/>
                    </a:lnTo>
                    <a:lnTo>
                      <a:pt x="1174" y="314"/>
                    </a:lnTo>
                    <a:lnTo>
                      <a:pt x="1174" y="307"/>
                    </a:lnTo>
                    <a:lnTo>
                      <a:pt x="1171" y="307"/>
                    </a:lnTo>
                    <a:close/>
                    <a:moveTo>
                      <a:pt x="654" y="307"/>
                    </a:moveTo>
                    <a:lnTo>
                      <a:pt x="654" y="320"/>
                    </a:lnTo>
                    <a:lnTo>
                      <a:pt x="653" y="332"/>
                    </a:lnTo>
                    <a:lnTo>
                      <a:pt x="654" y="343"/>
                    </a:lnTo>
                    <a:lnTo>
                      <a:pt x="658" y="351"/>
                    </a:lnTo>
                    <a:lnTo>
                      <a:pt x="658" y="340"/>
                    </a:lnTo>
                    <a:lnTo>
                      <a:pt x="658" y="327"/>
                    </a:lnTo>
                    <a:lnTo>
                      <a:pt x="658" y="316"/>
                    </a:lnTo>
                    <a:lnTo>
                      <a:pt x="654" y="307"/>
                    </a:lnTo>
                    <a:close/>
                    <a:moveTo>
                      <a:pt x="5245" y="303"/>
                    </a:moveTo>
                    <a:lnTo>
                      <a:pt x="5245" y="363"/>
                    </a:lnTo>
                    <a:lnTo>
                      <a:pt x="5251" y="363"/>
                    </a:lnTo>
                    <a:lnTo>
                      <a:pt x="5251" y="367"/>
                    </a:lnTo>
                    <a:lnTo>
                      <a:pt x="5245" y="367"/>
                    </a:lnTo>
                    <a:lnTo>
                      <a:pt x="5245" y="380"/>
                    </a:lnTo>
                    <a:lnTo>
                      <a:pt x="5247" y="394"/>
                    </a:lnTo>
                    <a:lnTo>
                      <a:pt x="5251" y="403"/>
                    </a:lnTo>
                    <a:lnTo>
                      <a:pt x="5251" y="416"/>
                    </a:lnTo>
                    <a:lnTo>
                      <a:pt x="5251" y="429"/>
                    </a:lnTo>
                    <a:lnTo>
                      <a:pt x="5254" y="440"/>
                    </a:lnTo>
                    <a:lnTo>
                      <a:pt x="5254" y="414"/>
                    </a:lnTo>
                    <a:lnTo>
                      <a:pt x="5254" y="387"/>
                    </a:lnTo>
                    <a:lnTo>
                      <a:pt x="5254" y="361"/>
                    </a:lnTo>
                    <a:lnTo>
                      <a:pt x="5251" y="340"/>
                    </a:lnTo>
                    <a:lnTo>
                      <a:pt x="5249" y="325"/>
                    </a:lnTo>
                    <a:lnTo>
                      <a:pt x="5249" y="312"/>
                    </a:lnTo>
                    <a:lnTo>
                      <a:pt x="5245" y="303"/>
                    </a:lnTo>
                    <a:close/>
                    <a:moveTo>
                      <a:pt x="1525" y="303"/>
                    </a:moveTo>
                    <a:lnTo>
                      <a:pt x="1525" y="363"/>
                    </a:lnTo>
                    <a:lnTo>
                      <a:pt x="1531" y="363"/>
                    </a:lnTo>
                    <a:lnTo>
                      <a:pt x="1531" y="367"/>
                    </a:lnTo>
                    <a:lnTo>
                      <a:pt x="1525" y="367"/>
                    </a:lnTo>
                    <a:lnTo>
                      <a:pt x="1525" y="380"/>
                    </a:lnTo>
                    <a:lnTo>
                      <a:pt x="1527" y="394"/>
                    </a:lnTo>
                    <a:lnTo>
                      <a:pt x="1531" y="403"/>
                    </a:lnTo>
                    <a:lnTo>
                      <a:pt x="1531" y="416"/>
                    </a:lnTo>
                    <a:lnTo>
                      <a:pt x="1531" y="429"/>
                    </a:lnTo>
                    <a:lnTo>
                      <a:pt x="1534" y="440"/>
                    </a:lnTo>
                    <a:lnTo>
                      <a:pt x="1534" y="414"/>
                    </a:lnTo>
                    <a:lnTo>
                      <a:pt x="1534" y="387"/>
                    </a:lnTo>
                    <a:lnTo>
                      <a:pt x="1534" y="361"/>
                    </a:lnTo>
                    <a:lnTo>
                      <a:pt x="1531" y="340"/>
                    </a:lnTo>
                    <a:lnTo>
                      <a:pt x="1529" y="325"/>
                    </a:lnTo>
                    <a:lnTo>
                      <a:pt x="1529" y="312"/>
                    </a:lnTo>
                    <a:lnTo>
                      <a:pt x="1525" y="303"/>
                    </a:lnTo>
                    <a:close/>
                    <a:moveTo>
                      <a:pt x="5791" y="300"/>
                    </a:moveTo>
                    <a:lnTo>
                      <a:pt x="5791" y="307"/>
                    </a:lnTo>
                    <a:lnTo>
                      <a:pt x="5794" y="307"/>
                    </a:lnTo>
                    <a:lnTo>
                      <a:pt x="5794" y="300"/>
                    </a:lnTo>
                    <a:lnTo>
                      <a:pt x="5791" y="300"/>
                    </a:lnTo>
                    <a:close/>
                    <a:moveTo>
                      <a:pt x="4682" y="300"/>
                    </a:moveTo>
                    <a:lnTo>
                      <a:pt x="4694" y="374"/>
                    </a:lnTo>
                    <a:lnTo>
                      <a:pt x="4694" y="389"/>
                    </a:lnTo>
                    <a:lnTo>
                      <a:pt x="4694" y="401"/>
                    </a:lnTo>
                    <a:lnTo>
                      <a:pt x="4698" y="411"/>
                    </a:lnTo>
                    <a:lnTo>
                      <a:pt x="4698" y="340"/>
                    </a:lnTo>
                    <a:lnTo>
                      <a:pt x="4691" y="334"/>
                    </a:lnTo>
                    <a:lnTo>
                      <a:pt x="4691" y="327"/>
                    </a:lnTo>
                    <a:lnTo>
                      <a:pt x="4698" y="327"/>
                    </a:lnTo>
                    <a:lnTo>
                      <a:pt x="4698" y="311"/>
                    </a:lnTo>
                    <a:lnTo>
                      <a:pt x="4694" y="311"/>
                    </a:lnTo>
                    <a:lnTo>
                      <a:pt x="4694" y="307"/>
                    </a:lnTo>
                    <a:lnTo>
                      <a:pt x="4698" y="307"/>
                    </a:lnTo>
                    <a:lnTo>
                      <a:pt x="4698" y="300"/>
                    </a:lnTo>
                    <a:lnTo>
                      <a:pt x="4682" y="300"/>
                    </a:lnTo>
                    <a:close/>
                    <a:moveTo>
                      <a:pt x="2071" y="300"/>
                    </a:moveTo>
                    <a:lnTo>
                      <a:pt x="2071" y="307"/>
                    </a:lnTo>
                    <a:lnTo>
                      <a:pt x="2074" y="307"/>
                    </a:lnTo>
                    <a:lnTo>
                      <a:pt x="2074" y="300"/>
                    </a:lnTo>
                    <a:lnTo>
                      <a:pt x="2071" y="300"/>
                    </a:lnTo>
                    <a:close/>
                    <a:moveTo>
                      <a:pt x="962" y="300"/>
                    </a:moveTo>
                    <a:lnTo>
                      <a:pt x="974" y="374"/>
                    </a:lnTo>
                    <a:lnTo>
                      <a:pt x="974" y="389"/>
                    </a:lnTo>
                    <a:lnTo>
                      <a:pt x="974" y="401"/>
                    </a:lnTo>
                    <a:lnTo>
                      <a:pt x="978" y="411"/>
                    </a:lnTo>
                    <a:lnTo>
                      <a:pt x="978" y="340"/>
                    </a:lnTo>
                    <a:lnTo>
                      <a:pt x="971" y="334"/>
                    </a:lnTo>
                    <a:lnTo>
                      <a:pt x="971" y="327"/>
                    </a:lnTo>
                    <a:lnTo>
                      <a:pt x="978" y="327"/>
                    </a:lnTo>
                    <a:lnTo>
                      <a:pt x="978" y="311"/>
                    </a:lnTo>
                    <a:lnTo>
                      <a:pt x="974" y="311"/>
                    </a:lnTo>
                    <a:lnTo>
                      <a:pt x="974" y="307"/>
                    </a:lnTo>
                    <a:lnTo>
                      <a:pt x="978" y="307"/>
                    </a:lnTo>
                    <a:lnTo>
                      <a:pt x="978" y="300"/>
                    </a:lnTo>
                    <a:lnTo>
                      <a:pt x="962" y="300"/>
                    </a:lnTo>
                    <a:close/>
                    <a:moveTo>
                      <a:pt x="5378" y="296"/>
                    </a:moveTo>
                    <a:lnTo>
                      <a:pt x="5378" y="311"/>
                    </a:lnTo>
                    <a:lnTo>
                      <a:pt x="5378" y="325"/>
                    </a:lnTo>
                    <a:lnTo>
                      <a:pt x="5382" y="334"/>
                    </a:lnTo>
                    <a:lnTo>
                      <a:pt x="5383" y="320"/>
                    </a:lnTo>
                    <a:lnTo>
                      <a:pt x="5382" y="305"/>
                    </a:lnTo>
                    <a:lnTo>
                      <a:pt x="5378" y="296"/>
                    </a:lnTo>
                    <a:close/>
                    <a:moveTo>
                      <a:pt x="3038" y="296"/>
                    </a:moveTo>
                    <a:lnTo>
                      <a:pt x="3022" y="298"/>
                    </a:lnTo>
                    <a:lnTo>
                      <a:pt x="3002" y="300"/>
                    </a:lnTo>
                    <a:lnTo>
                      <a:pt x="2998" y="316"/>
                    </a:lnTo>
                    <a:lnTo>
                      <a:pt x="2996" y="336"/>
                    </a:lnTo>
                    <a:lnTo>
                      <a:pt x="2996" y="358"/>
                    </a:lnTo>
                    <a:lnTo>
                      <a:pt x="2998" y="380"/>
                    </a:lnTo>
                    <a:lnTo>
                      <a:pt x="3002" y="380"/>
                    </a:lnTo>
                    <a:lnTo>
                      <a:pt x="3002" y="391"/>
                    </a:lnTo>
                    <a:lnTo>
                      <a:pt x="3005" y="391"/>
                    </a:lnTo>
                    <a:lnTo>
                      <a:pt x="3014" y="331"/>
                    </a:lnTo>
                    <a:lnTo>
                      <a:pt x="3025" y="331"/>
                    </a:lnTo>
                    <a:lnTo>
                      <a:pt x="3023" y="343"/>
                    </a:lnTo>
                    <a:lnTo>
                      <a:pt x="3022" y="358"/>
                    </a:lnTo>
                    <a:lnTo>
                      <a:pt x="3022" y="372"/>
                    </a:lnTo>
                    <a:lnTo>
                      <a:pt x="3025" y="383"/>
                    </a:lnTo>
                    <a:lnTo>
                      <a:pt x="3027" y="351"/>
                    </a:lnTo>
                    <a:lnTo>
                      <a:pt x="3033" y="321"/>
                    </a:lnTo>
                    <a:lnTo>
                      <a:pt x="3038" y="296"/>
                    </a:lnTo>
                    <a:close/>
                    <a:moveTo>
                      <a:pt x="1658" y="296"/>
                    </a:moveTo>
                    <a:lnTo>
                      <a:pt x="1658" y="311"/>
                    </a:lnTo>
                    <a:lnTo>
                      <a:pt x="1658" y="325"/>
                    </a:lnTo>
                    <a:lnTo>
                      <a:pt x="1662" y="334"/>
                    </a:lnTo>
                    <a:lnTo>
                      <a:pt x="1663" y="320"/>
                    </a:lnTo>
                    <a:lnTo>
                      <a:pt x="1662" y="305"/>
                    </a:lnTo>
                    <a:lnTo>
                      <a:pt x="1658" y="296"/>
                    </a:lnTo>
                    <a:close/>
                    <a:moveTo>
                      <a:pt x="2902" y="283"/>
                    </a:moveTo>
                    <a:lnTo>
                      <a:pt x="2894" y="360"/>
                    </a:lnTo>
                    <a:lnTo>
                      <a:pt x="2898" y="360"/>
                    </a:lnTo>
                    <a:lnTo>
                      <a:pt x="2898" y="356"/>
                    </a:lnTo>
                    <a:lnTo>
                      <a:pt x="2902" y="349"/>
                    </a:lnTo>
                    <a:lnTo>
                      <a:pt x="2903" y="336"/>
                    </a:lnTo>
                    <a:lnTo>
                      <a:pt x="2905" y="320"/>
                    </a:lnTo>
                    <a:lnTo>
                      <a:pt x="2905" y="303"/>
                    </a:lnTo>
                    <a:lnTo>
                      <a:pt x="2905" y="291"/>
                    </a:lnTo>
                    <a:lnTo>
                      <a:pt x="2902" y="283"/>
                    </a:lnTo>
                    <a:close/>
                    <a:moveTo>
                      <a:pt x="5785" y="280"/>
                    </a:moveTo>
                    <a:lnTo>
                      <a:pt x="5785" y="287"/>
                    </a:lnTo>
                    <a:lnTo>
                      <a:pt x="5791" y="287"/>
                    </a:lnTo>
                    <a:lnTo>
                      <a:pt x="5791" y="280"/>
                    </a:lnTo>
                    <a:lnTo>
                      <a:pt x="5785" y="280"/>
                    </a:lnTo>
                    <a:close/>
                    <a:moveTo>
                      <a:pt x="2065" y="280"/>
                    </a:moveTo>
                    <a:lnTo>
                      <a:pt x="2065" y="287"/>
                    </a:lnTo>
                    <a:lnTo>
                      <a:pt x="2071" y="287"/>
                    </a:lnTo>
                    <a:lnTo>
                      <a:pt x="2071" y="280"/>
                    </a:lnTo>
                    <a:lnTo>
                      <a:pt x="2065" y="280"/>
                    </a:lnTo>
                    <a:close/>
                    <a:moveTo>
                      <a:pt x="3831" y="274"/>
                    </a:moveTo>
                    <a:lnTo>
                      <a:pt x="3831" y="343"/>
                    </a:lnTo>
                    <a:lnTo>
                      <a:pt x="3834" y="343"/>
                    </a:lnTo>
                    <a:lnTo>
                      <a:pt x="3834" y="356"/>
                    </a:lnTo>
                    <a:lnTo>
                      <a:pt x="3838" y="356"/>
                    </a:lnTo>
                    <a:lnTo>
                      <a:pt x="3838" y="374"/>
                    </a:lnTo>
                    <a:lnTo>
                      <a:pt x="3842" y="374"/>
                    </a:lnTo>
                    <a:lnTo>
                      <a:pt x="3842" y="400"/>
                    </a:lnTo>
                    <a:lnTo>
                      <a:pt x="3845" y="400"/>
                    </a:lnTo>
                    <a:lnTo>
                      <a:pt x="3847" y="378"/>
                    </a:lnTo>
                    <a:lnTo>
                      <a:pt x="3845" y="354"/>
                    </a:lnTo>
                    <a:lnTo>
                      <a:pt x="3845" y="329"/>
                    </a:lnTo>
                    <a:lnTo>
                      <a:pt x="3842" y="307"/>
                    </a:lnTo>
                    <a:lnTo>
                      <a:pt x="3838" y="287"/>
                    </a:lnTo>
                    <a:lnTo>
                      <a:pt x="3831" y="274"/>
                    </a:lnTo>
                    <a:close/>
                    <a:moveTo>
                      <a:pt x="3342" y="274"/>
                    </a:moveTo>
                    <a:lnTo>
                      <a:pt x="3343" y="283"/>
                    </a:lnTo>
                    <a:lnTo>
                      <a:pt x="3345" y="298"/>
                    </a:lnTo>
                    <a:lnTo>
                      <a:pt x="3349" y="312"/>
                    </a:lnTo>
                    <a:lnTo>
                      <a:pt x="3351" y="325"/>
                    </a:lnTo>
                    <a:lnTo>
                      <a:pt x="3354" y="331"/>
                    </a:lnTo>
                    <a:lnTo>
                      <a:pt x="3351" y="274"/>
                    </a:lnTo>
                    <a:lnTo>
                      <a:pt x="3342" y="274"/>
                    </a:lnTo>
                    <a:close/>
                    <a:moveTo>
                      <a:pt x="2905" y="271"/>
                    </a:moveTo>
                    <a:lnTo>
                      <a:pt x="2905" y="280"/>
                    </a:lnTo>
                    <a:lnTo>
                      <a:pt x="2911" y="280"/>
                    </a:lnTo>
                    <a:lnTo>
                      <a:pt x="2911" y="271"/>
                    </a:lnTo>
                    <a:lnTo>
                      <a:pt x="2905" y="271"/>
                    </a:lnTo>
                    <a:close/>
                    <a:moveTo>
                      <a:pt x="5782" y="267"/>
                    </a:moveTo>
                    <a:lnTo>
                      <a:pt x="5782" y="274"/>
                    </a:lnTo>
                    <a:lnTo>
                      <a:pt x="5785" y="274"/>
                    </a:lnTo>
                    <a:lnTo>
                      <a:pt x="5785" y="267"/>
                    </a:lnTo>
                    <a:lnTo>
                      <a:pt x="5782" y="267"/>
                    </a:lnTo>
                    <a:close/>
                    <a:moveTo>
                      <a:pt x="2062" y="267"/>
                    </a:moveTo>
                    <a:lnTo>
                      <a:pt x="2062" y="274"/>
                    </a:lnTo>
                    <a:lnTo>
                      <a:pt x="2065" y="274"/>
                    </a:lnTo>
                    <a:lnTo>
                      <a:pt x="2065" y="267"/>
                    </a:lnTo>
                    <a:lnTo>
                      <a:pt x="2062" y="267"/>
                    </a:lnTo>
                    <a:close/>
                    <a:moveTo>
                      <a:pt x="5754" y="263"/>
                    </a:moveTo>
                    <a:lnTo>
                      <a:pt x="5754" y="271"/>
                    </a:lnTo>
                    <a:lnTo>
                      <a:pt x="5758" y="271"/>
                    </a:lnTo>
                    <a:lnTo>
                      <a:pt x="5758" y="263"/>
                    </a:lnTo>
                    <a:lnTo>
                      <a:pt x="5754" y="263"/>
                    </a:lnTo>
                    <a:close/>
                    <a:moveTo>
                      <a:pt x="2334" y="263"/>
                    </a:moveTo>
                    <a:lnTo>
                      <a:pt x="2333" y="280"/>
                    </a:lnTo>
                    <a:lnTo>
                      <a:pt x="2333" y="294"/>
                    </a:lnTo>
                    <a:lnTo>
                      <a:pt x="2338" y="311"/>
                    </a:lnTo>
                    <a:lnTo>
                      <a:pt x="2338" y="327"/>
                    </a:lnTo>
                    <a:lnTo>
                      <a:pt x="2342" y="327"/>
                    </a:lnTo>
                    <a:lnTo>
                      <a:pt x="2342" y="311"/>
                    </a:lnTo>
                    <a:lnTo>
                      <a:pt x="2340" y="292"/>
                    </a:lnTo>
                    <a:lnTo>
                      <a:pt x="2338" y="274"/>
                    </a:lnTo>
                    <a:lnTo>
                      <a:pt x="2334" y="263"/>
                    </a:lnTo>
                    <a:close/>
                    <a:moveTo>
                      <a:pt x="2034" y="263"/>
                    </a:moveTo>
                    <a:lnTo>
                      <a:pt x="2034" y="271"/>
                    </a:lnTo>
                    <a:lnTo>
                      <a:pt x="2038" y="271"/>
                    </a:lnTo>
                    <a:lnTo>
                      <a:pt x="2038" y="263"/>
                    </a:lnTo>
                    <a:lnTo>
                      <a:pt x="2034" y="263"/>
                    </a:lnTo>
                    <a:close/>
                    <a:moveTo>
                      <a:pt x="3431" y="247"/>
                    </a:moveTo>
                    <a:lnTo>
                      <a:pt x="3429" y="280"/>
                    </a:lnTo>
                    <a:lnTo>
                      <a:pt x="3425" y="312"/>
                    </a:lnTo>
                    <a:lnTo>
                      <a:pt x="3425" y="345"/>
                    </a:lnTo>
                    <a:lnTo>
                      <a:pt x="3431" y="374"/>
                    </a:lnTo>
                    <a:lnTo>
                      <a:pt x="3431" y="407"/>
                    </a:lnTo>
                    <a:lnTo>
                      <a:pt x="3434" y="407"/>
                    </a:lnTo>
                    <a:lnTo>
                      <a:pt x="3436" y="381"/>
                    </a:lnTo>
                    <a:lnTo>
                      <a:pt x="3438" y="352"/>
                    </a:lnTo>
                    <a:lnTo>
                      <a:pt x="3440" y="323"/>
                    </a:lnTo>
                    <a:lnTo>
                      <a:pt x="3438" y="296"/>
                    </a:lnTo>
                    <a:lnTo>
                      <a:pt x="3434" y="271"/>
                    </a:lnTo>
                    <a:lnTo>
                      <a:pt x="3434" y="247"/>
                    </a:lnTo>
                    <a:lnTo>
                      <a:pt x="3431" y="247"/>
                    </a:lnTo>
                    <a:close/>
                    <a:moveTo>
                      <a:pt x="4234" y="243"/>
                    </a:moveTo>
                    <a:lnTo>
                      <a:pt x="4234" y="251"/>
                    </a:lnTo>
                    <a:lnTo>
                      <a:pt x="4238" y="251"/>
                    </a:lnTo>
                    <a:lnTo>
                      <a:pt x="4238" y="243"/>
                    </a:lnTo>
                    <a:lnTo>
                      <a:pt x="4234" y="243"/>
                    </a:lnTo>
                    <a:close/>
                    <a:moveTo>
                      <a:pt x="4022" y="243"/>
                    </a:moveTo>
                    <a:lnTo>
                      <a:pt x="4022" y="256"/>
                    </a:lnTo>
                    <a:lnTo>
                      <a:pt x="4020" y="271"/>
                    </a:lnTo>
                    <a:lnTo>
                      <a:pt x="4020" y="285"/>
                    </a:lnTo>
                    <a:lnTo>
                      <a:pt x="4022" y="298"/>
                    </a:lnTo>
                    <a:lnTo>
                      <a:pt x="4025" y="307"/>
                    </a:lnTo>
                    <a:lnTo>
                      <a:pt x="4027" y="294"/>
                    </a:lnTo>
                    <a:lnTo>
                      <a:pt x="4027" y="280"/>
                    </a:lnTo>
                    <a:lnTo>
                      <a:pt x="4027" y="265"/>
                    </a:lnTo>
                    <a:lnTo>
                      <a:pt x="4025" y="252"/>
                    </a:lnTo>
                    <a:lnTo>
                      <a:pt x="4022" y="243"/>
                    </a:lnTo>
                    <a:close/>
                    <a:moveTo>
                      <a:pt x="514" y="243"/>
                    </a:moveTo>
                    <a:lnTo>
                      <a:pt x="514" y="251"/>
                    </a:lnTo>
                    <a:lnTo>
                      <a:pt x="518" y="251"/>
                    </a:lnTo>
                    <a:lnTo>
                      <a:pt x="518" y="243"/>
                    </a:lnTo>
                    <a:lnTo>
                      <a:pt x="514" y="243"/>
                    </a:lnTo>
                    <a:close/>
                    <a:moveTo>
                      <a:pt x="302" y="243"/>
                    </a:moveTo>
                    <a:lnTo>
                      <a:pt x="302" y="256"/>
                    </a:lnTo>
                    <a:lnTo>
                      <a:pt x="300" y="271"/>
                    </a:lnTo>
                    <a:lnTo>
                      <a:pt x="300" y="285"/>
                    </a:lnTo>
                    <a:lnTo>
                      <a:pt x="302" y="298"/>
                    </a:lnTo>
                    <a:lnTo>
                      <a:pt x="305" y="307"/>
                    </a:lnTo>
                    <a:lnTo>
                      <a:pt x="307" y="294"/>
                    </a:lnTo>
                    <a:lnTo>
                      <a:pt x="307" y="280"/>
                    </a:lnTo>
                    <a:lnTo>
                      <a:pt x="307" y="265"/>
                    </a:lnTo>
                    <a:lnTo>
                      <a:pt x="305" y="252"/>
                    </a:lnTo>
                    <a:lnTo>
                      <a:pt x="302" y="243"/>
                    </a:lnTo>
                    <a:close/>
                    <a:moveTo>
                      <a:pt x="4618" y="240"/>
                    </a:moveTo>
                    <a:lnTo>
                      <a:pt x="4618" y="254"/>
                    </a:lnTo>
                    <a:lnTo>
                      <a:pt x="4616" y="274"/>
                    </a:lnTo>
                    <a:lnTo>
                      <a:pt x="4616" y="294"/>
                    </a:lnTo>
                    <a:lnTo>
                      <a:pt x="4618" y="312"/>
                    </a:lnTo>
                    <a:lnTo>
                      <a:pt x="4622" y="323"/>
                    </a:lnTo>
                    <a:lnTo>
                      <a:pt x="4622" y="309"/>
                    </a:lnTo>
                    <a:lnTo>
                      <a:pt x="4623" y="289"/>
                    </a:lnTo>
                    <a:lnTo>
                      <a:pt x="4623" y="267"/>
                    </a:lnTo>
                    <a:lnTo>
                      <a:pt x="4622" y="249"/>
                    </a:lnTo>
                    <a:lnTo>
                      <a:pt x="4618" y="240"/>
                    </a:lnTo>
                    <a:close/>
                    <a:moveTo>
                      <a:pt x="898" y="240"/>
                    </a:moveTo>
                    <a:lnTo>
                      <a:pt x="898" y="254"/>
                    </a:lnTo>
                    <a:lnTo>
                      <a:pt x="896" y="274"/>
                    </a:lnTo>
                    <a:lnTo>
                      <a:pt x="896" y="294"/>
                    </a:lnTo>
                    <a:lnTo>
                      <a:pt x="898" y="312"/>
                    </a:lnTo>
                    <a:lnTo>
                      <a:pt x="902" y="323"/>
                    </a:lnTo>
                    <a:lnTo>
                      <a:pt x="902" y="309"/>
                    </a:lnTo>
                    <a:lnTo>
                      <a:pt x="903" y="289"/>
                    </a:lnTo>
                    <a:lnTo>
                      <a:pt x="903" y="267"/>
                    </a:lnTo>
                    <a:lnTo>
                      <a:pt x="902" y="249"/>
                    </a:lnTo>
                    <a:lnTo>
                      <a:pt x="898" y="240"/>
                    </a:lnTo>
                    <a:close/>
                    <a:moveTo>
                      <a:pt x="3065" y="231"/>
                    </a:moveTo>
                    <a:lnTo>
                      <a:pt x="3062" y="258"/>
                    </a:lnTo>
                    <a:lnTo>
                      <a:pt x="3054" y="283"/>
                    </a:lnTo>
                    <a:lnTo>
                      <a:pt x="3054" y="314"/>
                    </a:lnTo>
                    <a:lnTo>
                      <a:pt x="3051" y="314"/>
                    </a:lnTo>
                    <a:lnTo>
                      <a:pt x="3049" y="329"/>
                    </a:lnTo>
                    <a:lnTo>
                      <a:pt x="3047" y="349"/>
                    </a:lnTo>
                    <a:lnTo>
                      <a:pt x="3049" y="371"/>
                    </a:lnTo>
                    <a:lnTo>
                      <a:pt x="3051" y="392"/>
                    </a:lnTo>
                    <a:lnTo>
                      <a:pt x="3053" y="412"/>
                    </a:lnTo>
                    <a:lnTo>
                      <a:pt x="3054" y="423"/>
                    </a:lnTo>
                    <a:lnTo>
                      <a:pt x="3054" y="434"/>
                    </a:lnTo>
                    <a:lnTo>
                      <a:pt x="3054" y="445"/>
                    </a:lnTo>
                    <a:lnTo>
                      <a:pt x="3054" y="454"/>
                    </a:lnTo>
                    <a:lnTo>
                      <a:pt x="3058" y="463"/>
                    </a:lnTo>
                    <a:lnTo>
                      <a:pt x="3062" y="380"/>
                    </a:lnTo>
                    <a:lnTo>
                      <a:pt x="3065" y="380"/>
                    </a:lnTo>
                    <a:lnTo>
                      <a:pt x="3065" y="291"/>
                    </a:lnTo>
                    <a:lnTo>
                      <a:pt x="3067" y="278"/>
                    </a:lnTo>
                    <a:lnTo>
                      <a:pt x="3067" y="263"/>
                    </a:lnTo>
                    <a:lnTo>
                      <a:pt x="3069" y="251"/>
                    </a:lnTo>
                    <a:lnTo>
                      <a:pt x="3069" y="238"/>
                    </a:lnTo>
                    <a:lnTo>
                      <a:pt x="3065" y="231"/>
                    </a:lnTo>
                    <a:close/>
                    <a:moveTo>
                      <a:pt x="4205" y="223"/>
                    </a:moveTo>
                    <a:lnTo>
                      <a:pt x="4203" y="234"/>
                    </a:lnTo>
                    <a:lnTo>
                      <a:pt x="4200" y="252"/>
                    </a:lnTo>
                    <a:lnTo>
                      <a:pt x="4198" y="272"/>
                    </a:lnTo>
                    <a:lnTo>
                      <a:pt x="4196" y="294"/>
                    </a:lnTo>
                    <a:lnTo>
                      <a:pt x="4196" y="311"/>
                    </a:lnTo>
                    <a:lnTo>
                      <a:pt x="4198" y="320"/>
                    </a:lnTo>
                    <a:lnTo>
                      <a:pt x="4202" y="298"/>
                    </a:lnTo>
                    <a:lnTo>
                      <a:pt x="4205" y="278"/>
                    </a:lnTo>
                    <a:lnTo>
                      <a:pt x="4209" y="260"/>
                    </a:lnTo>
                    <a:lnTo>
                      <a:pt x="4205" y="240"/>
                    </a:lnTo>
                    <a:lnTo>
                      <a:pt x="4205" y="234"/>
                    </a:lnTo>
                    <a:lnTo>
                      <a:pt x="4205" y="231"/>
                    </a:lnTo>
                    <a:lnTo>
                      <a:pt x="4207" y="229"/>
                    </a:lnTo>
                    <a:lnTo>
                      <a:pt x="4209" y="225"/>
                    </a:lnTo>
                    <a:lnTo>
                      <a:pt x="4211" y="223"/>
                    </a:lnTo>
                    <a:lnTo>
                      <a:pt x="4205" y="223"/>
                    </a:lnTo>
                    <a:close/>
                    <a:moveTo>
                      <a:pt x="485" y="223"/>
                    </a:moveTo>
                    <a:lnTo>
                      <a:pt x="483" y="234"/>
                    </a:lnTo>
                    <a:lnTo>
                      <a:pt x="480" y="252"/>
                    </a:lnTo>
                    <a:lnTo>
                      <a:pt x="478" y="272"/>
                    </a:lnTo>
                    <a:lnTo>
                      <a:pt x="476" y="294"/>
                    </a:lnTo>
                    <a:lnTo>
                      <a:pt x="476" y="311"/>
                    </a:lnTo>
                    <a:lnTo>
                      <a:pt x="478" y="320"/>
                    </a:lnTo>
                    <a:lnTo>
                      <a:pt x="482" y="298"/>
                    </a:lnTo>
                    <a:lnTo>
                      <a:pt x="485" y="278"/>
                    </a:lnTo>
                    <a:lnTo>
                      <a:pt x="489" y="260"/>
                    </a:lnTo>
                    <a:lnTo>
                      <a:pt x="485" y="240"/>
                    </a:lnTo>
                    <a:lnTo>
                      <a:pt x="485" y="234"/>
                    </a:lnTo>
                    <a:lnTo>
                      <a:pt x="485" y="231"/>
                    </a:lnTo>
                    <a:lnTo>
                      <a:pt x="487" y="229"/>
                    </a:lnTo>
                    <a:lnTo>
                      <a:pt x="489" y="225"/>
                    </a:lnTo>
                    <a:lnTo>
                      <a:pt x="491" y="223"/>
                    </a:lnTo>
                    <a:lnTo>
                      <a:pt x="485" y="223"/>
                    </a:lnTo>
                    <a:close/>
                    <a:moveTo>
                      <a:pt x="5758" y="220"/>
                    </a:moveTo>
                    <a:lnTo>
                      <a:pt x="5758" y="231"/>
                    </a:lnTo>
                    <a:lnTo>
                      <a:pt x="5762" y="231"/>
                    </a:lnTo>
                    <a:lnTo>
                      <a:pt x="5762" y="220"/>
                    </a:lnTo>
                    <a:lnTo>
                      <a:pt x="5758" y="220"/>
                    </a:lnTo>
                    <a:close/>
                    <a:moveTo>
                      <a:pt x="2038" y="220"/>
                    </a:moveTo>
                    <a:lnTo>
                      <a:pt x="2038" y="231"/>
                    </a:lnTo>
                    <a:lnTo>
                      <a:pt x="2042" y="231"/>
                    </a:lnTo>
                    <a:lnTo>
                      <a:pt x="2042" y="220"/>
                    </a:lnTo>
                    <a:lnTo>
                      <a:pt x="2038" y="220"/>
                    </a:lnTo>
                    <a:close/>
                    <a:moveTo>
                      <a:pt x="3438" y="214"/>
                    </a:moveTo>
                    <a:lnTo>
                      <a:pt x="3438" y="221"/>
                    </a:lnTo>
                    <a:lnTo>
                      <a:pt x="3438" y="229"/>
                    </a:lnTo>
                    <a:lnTo>
                      <a:pt x="3436" y="232"/>
                    </a:lnTo>
                    <a:lnTo>
                      <a:pt x="3434" y="238"/>
                    </a:lnTo>
                    <a:lnTo>
                      <a:pt x="3434" y="243"/>
                    </a:lnTo>
                    <a:lnTo>
                      <a:pt x="3442" y="243"/>
                    </a:lnTo>
                    <a:lnTo>
                      <a:pt x="3442" y="214"/>
                    </a:lnTo>
                    <a:lnTo>
                      <a:pt x="3438" y="214"/>
                    </a:lnTo>
                    <a:close/>
                    <a:moveTo>
                      <a:pt x="2302" y="214"/>
                    </a:moveTo>
                    <a:lnTo>
                      <a:pt x="2302" y="231"/>
                    </a:lnTo>
                    <a:lnTo>
                      <a:pt x="2302" y="251"/>
                    </a:lnTo>
                    <a:lnTo>
                      <a:pt x="2300" y="276"/>
                    </a:lnTo>
                    <a:lnTo>
                      <a:pt x="2302" y="298"/>
                    </a:lnTo>
                    <a:lnTo>
                      <a:pt x="2303" y="316"/>
                    </a:lnTo>
                    <a:lnTo>
                      <a:pt x="2305" y="327"/>
                    </a:lnTo>
                    <a:lnTo>
                      <a:pt x="2311" y="300"/>
                    </a:lnTo>
                    <a:lnTo>
                      <a:pt x="2314" y="300"/>
                    </a:lnTo>
                    <a:lnTo>
                      <a:pt x="2316" y="283"/>
                    </a:lnTo>
                    <a:lnTo>
                      <a:pt x="2314" y="261"/>
                    </a:lnTo>
                    <a:lnTo>
                      <a:pt x="2313" y="241"/>
                    </a:lnTo>
                    <a:lnTo>
                      <a:pt x="2307" y="225"/>
                    </a:lnTo>
                    <a:lnTo>
                      <a:pt x="2302" y="214"/>
                    </a:lnTo>
                    <a:close/>
                    <a:moveTo>
                      <a:pt x="4434" y="211"/>
                    </a:moveTo>
                    <a:lnTo>
                      <a:pt x="4431" y="236"/>
                    </a:lnTo>
                    <a:lnTo>
                      <a:pt x="4431" y="265"/>
                    </a:lnTo>
                    <a:lnTo>
                      <a:pt x="4431" y="296"/>
                    </a:lnTo>
                    <a:lnTo>
                      <a:pt x="4433" y="327"/>
                    </a:lnTo>
                    <a:lnTo>
                      <a:pt x="4433" y="354"/>
                    </a:lnTo>
                    <a:lnTo>
                      <a:pt x="4431" y="374"/>
                    </a:lnTo>
                    <a:lnTo>
                      <a:pt x="4431" y="385"/>
                    </a:lnTo>
                    <a:lnTo>
                      <a:pt x="4433" y="398"/>
                    </a:lnTo>
                    <a:lnTo>
                      <a:pt x="4436" y="412"/>
                    </a:lnTo>
                    <a:lnTo>
                      <a:pt x="4438" y="420"/>
                    </a:lnTo>
                    <a:lnTo>
                      <a:pt x="4440" y="383"/>
                    </a:lnTo>
                    <a:lnTo>
                      <a:pt x="4443" y="347"/>
                    </a:lnTo>
                    <a:lnTo>
                      <a:pt x="4445" y="312"/>
                    </a:lnTo>
                    <a:lnTo>
                      <a:pt x="4443" y="276"/>
                    </a:lnTo>
                    <a:lnTo>
                      <a:pt x="4438" y="243"/>
                    </a:lnTo>
                    <a:lnTo>
                      <a:pt x="4438" y="211"/>
                    </a:lnTo>
                    <a:lnTo>
                      <a:pt x="4434" y="211"/>
                    </a:lnTo>
                    <a:close/>
                    <a:moveTo>
                      <a:pt x="714" y="211"/>
                    </a:moveTo>
                    <a:lnTo>
                      <a:pt x="711" y="236"/>
                    </a:lnTo>
                    <a:lnTo>
                      <a:pt x="711" y="265"/>
                    </a:lnTo>
                    <a:lnTo>
                      <a:pt x="711" y="296"/>
                    </a:lnTo>
                    <a:lnTo>
                      <a:pt x="713" y="327"/>
                    </a:lnTo>
                    <a:lnTo>
                      <a:pt x="713" y="354"/>
                    </a:lnTo>
                    <a:lnTo>
                      <a:pt x="711" y="374"/>
                    </a:lnTo>
                    <a:lnTo>
                      <a:pt x="711" y="385"/>
                    </a:lnTo>
                    <a:lnTo>
                      <a:pt x="713" y="398"/>
                    </a:lnTo>
                    <a:lnTo>
                      <a:pt x="716" y="412"/>
                    </a:lnTo>
                    <a:lnTo>
                      <a:pt x="718" y="420"/>
                    </a:lnTo>
                    <a:lnTo>
                      <a:pt x="720" y="383"/>
                    </a:lnTo>
                    <a:lnTo>
                      <a:pt x="723" y="347"/>
                    </a:lnTo>
                    <a:lnTo>
                      <a:pt x="725" y="312"/>
                    </a:lnTo>
                    <a:lnTo>
                      <a:pt x="723" y="276"/>
                    </a:lnTo>
                    <a:lnTo>
                      <a:pt x="718" y="243"/>
                    </a:lnTo>
                    <a:lnTo>
                      <a:pt x="718" y="211"/>
                    </a:lnTo>
                    <a:lnTo>
                      <a:pt x="714" y="211"/>
                    </a:lnTo>
                    <a:close/>
                    <a:moveTo>
                      <a:pt x="5491" y="207"/>
                    </a:moveTo>
                    <a:lnTo>
                      <a:pt x="5494" y="278"/>
                    </a:lnTo>
                    <a:lnTo>
                      <a:pt x="5498" y="351"/>
                    </a:lnTo>
                    <a:lnTo>
                      <a:pt x="5505" y="351"/>
                    </a:lnTo>
                    <a:lnTo>
                      <a:pt x="5511" y="334"/>
                    </a:lnTo>
                    <a:lnTo>
                      <a:pt x="5514" y="334"/>
                    </a:lnTo>
                    <a:lnTo>
                      <a:pt x="5505" y="240"/>
                    </a:lnTo>
                    <a:lnTo>
                      <a:pt x="5502" y="240"/>
                    </a:lnTo>
                    <a:lnTo>
                      <a:pt x="5502" y="231"/>
                    </a:lnTo>
                    <a:lnTo>
                      <a:pt x="5498" y="231"/>
                    </a:lnTo>
                    <a:lnTo>
                      <a:pt x="5494" y="207"/>
                    </a:lnTo>
                    <a:lnTo>
                      <a:pt x="5491" y="207"/>
                    </a:lnTo>
                    <a:close/>
                    <a:moveTo>
                      <a:pt x="1771" y="207"/>
                    </a:moveTo>
                    <a:lnTo>
                      <a:pt x="1774" y="278"/>
                    </a:lnTo>
                    <a:lnTo>
                      <a:pt x="1778" y="351"/>
                    </a:lnTo>
                    <a:lnTo>
                      <a:pt x="1785" y="351"/>
                    </a:lnTo>
                    <a:lnTo>
                      <a:pt x="1791" y="334"/>
                    </a:lnTo>
                    <a:lnTo>
                      <a:pt x="1794" y="334"/>
                    </a:lnTo>
                    <a:lnTo>
                      <a:pt x="1785" y="240"/>
                    </a:lnTo>
                    <a:lnTo>
                      <a:pt x="1782" y="240"/>
                    </a:lnTo>
                    <a:lnTo>
                      <a:pt x="1782" y="231"/>
                    </a:lnTo>
                    <a:lnTo>
                      <a:pt x="1778" y="231"/>
                    </a:lnTo>
                    <a:lnTo>
                      <a:pt x="1774" y="207"/>
                    </a:lnTo>
                    <a:lnTo>
                      <a:pt x="1771" y="207"/>
                    </a:lnTo>
                    <a:close/>
                    <a:moveTo>
                      <a:pt x="5938" y="203"/>
                    </a:moveTo>
                    <a:lnTo>
                      <a:pt x="5938" y="214"/>
                    </a:lnTo>
                    <a:lnTo>
                      <a:pt x="5942" y="214"/>
                    </a:lnTo>
                    <a:lnTo>
                      <a:pt x="5942" y="203"/>
                    </a:lnTo>
                    <a:lnTo>
                      <a:pt x="5938" y="203"/>
                    </a:lnTo>
                    <a:close/>
                    <a:moveTo>
                      <a:pt x="2218" y="203"/>
                    </a:moveTo>
                    <a:lnTo>
                      <a:pt x="2218" y="214"/>
                    </a:lnTo>
                    <a:lnTo>
                      <a:pt x="2222" y="214"/>
                    </a:lnTo>
                    <a:lnTo>
                      <a:pt x="2222" y="203"/>
                    </a:lnTo>
                    <a:lnTo>
                      <a:pt x="2218" y="203"/>
                    </a:lnTo>
                    <a:close/>
                    <a:moveTo>
                      <a:pt x="2405" y="196"/>
                    </a:moveTo>
                    <a:lnTo>
                      <a:pt x="2400" y="232"/>
                    </a:lnTo>
                    <a:lnTo>
                      <a:pt x="2391" y="267"/>
                    </a:lnTo>
                    <a:lnTo>
                      <a:pt x="2387" y="285"/>
                    </a:lnTo>
                    <a:lnTo>
                      <a:pt x="2387" y="309"/>
                    </a:lnTo>
                    <a:lnTo>
                      <a:pt x="2391" y="332"/>
                    </a:lnTo>
                    <a:lnTo>
                      <a:pt x="2393" y="354"/>
                    </a:lnTo>
                    <a:lnTo>
                      <a:pt x="2394" y="371"/>
                    </a:lnTo>
                    <a:lnTo>
                      <a:pt x="2394" y="387"/>
                    </a:lnTo>
                    <a:lnTo>
                      <a:pt x="2394" y="405"/>
                    </a:lnTo>
                    <a:lnTo>
                      <a:pt x="2396" y="425"/>
                    </a:lnTo>
                    <a:lnTo>
                      <a:pt x="2398" y="441"/>
                    </a:lnTo>
                    <a:lnTo>
                      <a:pt x="2402" y="451"/>
                    </a:lnTo>
                    <a:lnTo>
                      <a:pt x="2403" y="405"/>
                    </a:lnTo>
                    <a:lnTo>
                      <a:pt x="2409" y="363"/>
                    </a:lnTo>
                    <a:lnTo>
                      <a:pt x="2413" y="318"/>
                    </a:lnTo>
                    <a:lnTo>
                      <a:pt x="2414" y="271"/>
                    </a:lnTo>
                    <a:lnTo>
                      <a:pt x="2414" y="254"/>
                    </a:lnTo>
                    <a:lnTo>
                      <a:pt x="2414" y="238"/>
                    </a:lnTo>
                    <a:lnTo>
                      <a:pt x="2414" y="220"/>
                    </a:lnTo>
                    <a:lnTo>
                      <a:pt x="2413" y="205"/>
                    </a:lnTo>
                    <a:lnTo>
                      <a:pt x="2405" y="196"/>
                    </a:lnTo>
                    <a:close/>
                    <a:moveTo>
                      <a:pt x="5725" y="180"/>
                    </a:moveTo>
                    <a:lnTo>
                      <a:pt x="5718" y="271"/>
                    </a:lnTo>
                    <a:lnTo>
                      <a:pt x="5722" y="271"/>
                    </a:lnTo>
                    <a:lnTo>
                      <a:pt x="5722" y="269"/>
                    </a:lnTo>
                    <a:lnTo>
                      <a:pt x="5723" y="265"/>
                    </a:lnTo>
                    <a:lnTo>
                      <a:pt x="5723" y="263"/>
                    </a:lnTo>
                    <a:lnTo>
                      <a:pt x="5725" y="260"/>
                    </a:lnTo>
                    <a:lnTo>
                      <a:pt x="5727" y="258"/>
                    </a:lnTo>
                    <a:lnTo>
                      <a:pt x="5731" y="260"/>
                    </a:lnTo>
                    <a:lnTo>
                      <a:pt x="5731" y="263"/>
                    </a:lnTo>
                    <a:lnTo>
                      <a:pt x="5734" y="263"/>
                    </a:lnTo>
                    <a:lnTo>
                      <a:pt x="5725" y="296"/>
                    </a:lnTo>
                    <a:lnTo>
                      <a:pt x="5720" y="334"/>
                    </a:lnTo>
                    <a:lnTo>
                      <a:pt x="5718" y="374"/>
                    </a:lnTo>
                    <a:lnTo>
                      <a:pt x="5718" y="387"/>
                    </a:lnTo>
                    <a:lnTo>
                      <a:pt x="5718" y="400"/>
                    </a:lnTo>
                    <a:lnTo>
                      <a:pt x="5718" y="411"/>
                    </a:lnTo>
                    <a:lnTo>
                      <a:pt x="5722" y="420"/>
                    </a:lnTo>
                    <a:lnTo>
                      <a:pt x="5722" y="387"/>
                    </a:lnTo>
                    <a:lnTo>
                      <a:pt x="5725" y="387"/>
                    </a:lnTo>
                    <a:lnTo>
                      <a:pt x="5734" y="334"/>
                    </a:lnTo>
                    <a:lnTo>
                      <a:pt x="5742" y="331"/>
                    </a:lnTo>
                    <a:lnTo>
                      <a:pt x="5742" y="274"/>
                    </a:lnTo>
                    <a:lnTo>
                      <a:pt x="5745" y="274"/>
                    </a:lnTo>
                    <a:lnTo>
                      <a:pt x="5745" y="240"/>
                    </a:lnTo>
                    <a:lnTo>
                      <a:pt x="5747" y="238"/>
                    </a:lnTo>
                    <a:lnTo>
                      <a:pt x="5747" y="238"/>
                    </a:lnTo>
                    <a:lnTo>
                      <a:pt x="5749" y="236"/>
                    </a:lnTo>
                    <a:lnTo>
                      <a:pt x="5751" y="234"/>
                    </a:lnTo>
                    <a:lnTo>
                      <a:pt x="5751" y="231"/>
                    </a:lnTo>
                    <a:lnTo>
                      <a:pt x="5745" y="231"/>
                    </a:lnTo>
                    <a:lnTo>
                      <a:pt x="5742" y="212"/>
                    </a:lnTo>
                    <a:lnTo>
                      <a:pt x="5736" y="194"/>
                    </a:lnTo>
                    <a:lnTo>
                      <a:pt x="5725" y="180"/>
                    </a:lnTo>
                    <a:close/>
                    <a:moveTo>
                      <a:pt x="2005" y="180"/>
                    </a:moveTo>
                    <a:lnTo>
                      <a:pt x="1998" y="271"/>
                    </a:lnTo>
                    <a:lnTo>
                      <a:pt x="2002" y="271"/>
                    </a:lnTo>
                    <a:lnTo>
                      <a:pt x="2002" y="269"/>
                    </a:lnTo>
                    <a:lnTo>
                      <a:pt x="2003" y="265"/>
                    </a:lnTo>
                    <a:lnTo>
                      <a:pt x="2003" y="263"/>
                    </a:lnTo>
                    <a:lnTo>
                      <a:pt x="2005" y="260"/>
                    </a:lnTo>
                    <a:lnTo>
                      <a:pt x="2007" y="258"/>
                    </a:lnTo>
                    <a:lnTo>
                      <a:pt x="2011" y="260"/>
                    </a:lnTo>
                    <a:lnTo>
                      <a:pt x="2011" y="263"/>
                    </a:lnTo>
                    <a:lnTo>
                      <a:pt x="2014" y="263"/>
                    </a:lnTo>
                    <a:lnTo>
                      <a:pt x="2005" y="296"/>
                    </a:lnTo>
                    <a:lnTo>
                      <a:pt x="2000" y="334"/>
                    </a:lnTo>
                    <a:lnTo>
                      <a:pt x="1998" y="374"/>
                    </a:lnTo>
                    <a:lnTo>
                      <a:pt x="1998" y="387"/>
                    </a:lnTo>
                    <a:lnTo>
                      <a:pt x="1998" y="400"/>
                    </a:lnTo>
                    <a:lnTo>
                      <a:pt x="1998" y="411"/>
                    </a:lnTo>
                    <a:lnTo>
                      <a:pt x="2002" y="420"/>
                    </a:lnTo>
                    <a:lnTo>
                      <a:pt x="2002" y="387"/>
                    </a:lnTo>
                    <a:lnTo>
                      <a:pt x="2005" y="387"/>
                    </a:lnTo>
                    <a:lnTo>
                      <a:pt x="2014" y="334"/>
                    </a:lnTo>
                    <a:lnTo>
                      <a:pt x="2022" y="331"/>
                    </a:lnTo>
                    <a:lnTo>
                      <a:pt x="2022" y="274"/>
                    </a:lnTo>
                    <a:lnTo>
                      <a:pt x="2025" y="274"/>
                    </a:lnTo>
                    <a:lnTo>
                      <a:pt x="2025" y="240"/>
                    </a:lnTo>
                    <a:lnTo>
                      <a:pt x="2027" y="238"/>
                    </a:lnTo>
                    <a:lnTo>
                      <a:pt x="2027" y="238"/>
                    </a:lnTo>
                    <a:lnTo>
                      <a:pt x="2029" y="236"/>
                    </a:lnTo>
                    <a:lnTo>
                      <a:pt x="2031" y="234"/>
                    </a:lnTo>
                    <a:lnTo>
                      <a:pt x="2031" y="231"/>
                    </a:lnTo>
                    <a:lnTo>
                      <a:pt x="2025" y="231"/>
                    </a:lnTo>
                    <a:lnTo>
                      <a:pt x="2022" y="212"/>
                    </a:lnTo>
                    <a:lnTo>
                      <a:pt x="2016" y="194"/>
                    </a:lnTo>
                    <a:lnTo>
                      <a:pt x="2005" y="180"/>
                    </a:lnTo>
                    <a:close/>
                    <a:moveTo>
                      <a:pt x="5322" y="167"/>
                    </a:moveTo>
                    <a:lnTo>
                      <a:pt x="5322" y="220"/>
                    </a:lnTo>
                    <a:lnTo>
                      <a:pt x="5325" y="220"/>
                    </a:lnTo>
                    <a:lnTo>
                      <a:pt x="5322" y="231"/>
                    </a:lnTo>
                    <a:lnTo>
                      <a:pt x="5325" y="231"/>
                    </a:lnTo>
                    <a:lnTo>
                      <a:pt x="5325" y="300"/>
                    </a:lnTo>
                    <a:lnTo>
                      <a:pt x="5331" y="300"/>
                    </a:lnTo>
                    <a:lnTo>
                      <a:pt x="5331" y="314"/>
                    </a:lnTo>
                    <a:lnTo>
                      <a:pt x="5334" y="314"/>
                    </a:lnTo>
                    <a:lnTo>
                      <a:pt x="5334" y="331"/>
                    </a:lnTo>
                    <a:lnTo>
                      <a:pt x="5338" y="331"/>
                    </a:lnTo>
                    <a:lnTo>
                      <a:pt x="5338" y="360"/>
                    </a:lnTo>
                    <a:lnTo>
                      <a:pt x="5342" y="360"/>
                    </a:lnTo>
                    <a:lnTo>
                      <a:pt x="5342" y="334"/>
                    </a:lnTo>
                    <a:lnTo>
                      <a:pt x="5345" y="334"/>
                    </a:lnTo>
                    <a:lnTo>
                      <a:pt x="5347" y="334"/>
                    </a:lnTo>
                    <a:lnTo>
                      <a:pt x="5349" y="332"/>
                    </a:lnTo>
                    <a:lnTo>
                      <a:pt x="5349" y="332"/>
                    </a:lnTo>
                    <a:lnTo>
                      <a:pt x="5349" y="332"/>
                    </a:lnTo>
                    <a:lnTo>
                      <a:pt x="5351" y="332"/>
                    </a:lnTo>
                    <a:lnTo>
                      <a:pt x="5354" y="331"/>
                    </a:lnTo>
                    <a:lnTo>
                      <a:pt x="5351" y="354"/>
                    </a:lnTo>
                    <a:lnTo>
                      <a:pt x="5347" y="376"/>
                    </a:lnTo>
                    <a:lnTo>
                      <a:pt x="5345" y="403"/>
                    </a:lnTo>
                    <a:lnTo>
                      <a:pt x="5351" y="403"/>
                    </a:lnTo>
                    <a:lnTo>
                      <a:pt x="5351" y="372"/>
                    </a:lnTo>
                    <a:lnTo>
                      <a:pt x="5356" y="347"/>
                    </a:lnTo>
                    <a:lnTo>
                      <a:pt x="5362" y="323"/>
                    </a:lnTo>
                    <a:lnTo>
                      <a:pt x="5363" y="300"/>
                    </a:lnTo>
                    <a:lnTo>
                      <a:pt x="5358" y="278"/>
                    </a:lnTo>
                    <a:lnTo>
                      <a:pt x="5354" y="260"/>
                    </a:lnTo>
                    <a:lnTo>
                      <a:pt x="5362" y="260"/>
                    </a:lnTo>
                    <a:lnTo>
                      <a:pt x="5365" y="271"/>
                    </a:lnTo>
                    <a:lnTo>
                      <a:pt x="5371" y="271"/>
                    </a:lnTo>
                    <a:lnTo>
                      <a:pt x="5371" y="243"/>
                    </a:lnTo>
                    <a:lnTo>
                      <a:pt x="5373" y="241"/>
                    </a:lnTo>
                    <a:lnTo>
                      <a:pt x="5373" y="241"/>
                    </a:lnTo>
                    <a:lnTo>
                      <a:pt x="5373" y="240"/>
                    </a:lnTo>
                    <a:lnTo>
                      <a:pt x="5373" y="240"/>
                    </a:lnTo>
                    <a:lnTo>
                      <a:pt x="5373" y="238"/>
                    </a:lnTo>
                    <a:lnTo>
                      <a:pt x="5374" y="236"/>
                    </a:lnTo>
                    <a:lnTo>
                      <a:pt x="5365" y="225"/>
                    </a:lnTo>
                    <a:lnTo>
                      <a:pt x="5360" y="214"/>
                    </a:lnTo>
                    <a:lnTo>
                      <a:pt x="5354" y="203"/>
                    </a:lnTo>
                    <a:lnTo>
                      <a:pt x="5345" y="200"/>
                    </a:lnTo>
                    <a:lnTo>
                      <a:pt x="5345" y="191"/>
                    </a:lnTo>
                    <a:lnTo>
                      <a:pt x="5338" y="187"/>
                    </a:lnTo>
                    <a:lnTo>
                      <a:pt x="5325" y="167"/>
                    </a:lnTo>
                    <a:lnTo>
                      <a:pt x="5322" y="167"/>
                    </a:lnTo>
                    <a:close/>
                    <a:moveTo>
                      <a:pt x="3725" y="167"/>
                    </a:moveTo>
                    <a:lnTo>
                      <a:pt x="3725" y="271"/>
                    </a:lnTo>
                    <a:lnTo>
                      <a:pt x="3731" y="271"/>
                    </a:lnTo>
                    <a:lnTo>
                      <a:pt x="3734" y="307"/>
                    </a:lnTo>
                    <a:lnTo>
                      <a:pt x="3742" y="307"/>
                    </a:lnTo>
                    <a:lnTo>
                      <a:pt x="3742" y="278"/>
                    </a:lnTo>
                    <a:lnTo>
                      <a:pt x="3740" y="249"/>
                    </a:lnTo>
                    <a:lnTo>
                      <a:pt x="3734" y="223"/>
                    </a:lnTo>
                    <a:lnTo>
                      <a:pt x="3733" y="209"/>
                    </a:lnTo>
                    <a:lnTo>
                      <a:pt x="3733" y="192"/>
                    </a:lnTo>
                    <a:lnTo>
                      <a:pt x="3731" y="178"/>
                    </a:lnTo>
                    <a:lnTo>
                      <a:pt x="3725" y="167"/>
                    </a:lnTo>
                    <a:close/>
                    <a:moveTo>
                      <a:pt x="1602" y="167"/>
                    </a:moveTo>
                    <a:lnTo>
                      <a:pt x="1602" y="220"/>
                    </a:lnTo>
                    <a:lnTo>
                      <a:pt x="1605" y="220"/>
                    </a:lnTo>
                    <a:lnTo>
                      <a:pt x="1602" y="231"/>
                    </a:lnTo>
                    <a:lnTo>
                      <a:pt x="1605" y="231"/>
                    </a:lnTo>
                    <a:lnTo>
                      <a:pt x="1605" y="300"/>
                    </a:lnTo>
                    <a:lnTo>
                      <a:pt x="1611" y="300"/>
                    </a:lnTo>
                    <a:lnTo>
                      <a:pt x="1611" y="314"/>
                    </a:lnTo>
                    <a:lnTo>
                      <a:pt x="1614" y="314"/>
                    </a:lnTo>
                    <a:lnTo>
                      <a:pt x="1614" y="331"/>
                    </a:lnTo>
                    <a:lnTo>
                      <a:pt x="1618" y="331"/>
                    </a:lnTo>
                    <a:lnTo>
                      <a:pt x="1618" y="360"/>
                    </a:lnTo>
                    <a:lnTo>
                      <a:pt x="1622" y="360"/>
                    </a:lnTo>
                    <a:lnTo>
                      <a:pt x="1622" y="334"/>
                    </a:lnTo>
                    <a:lnTo>
                      <a:pt x="1625" y="334"/>
                    </a:lnTo>
                    <a:lnTo>
                      <a:pt x="1627" y="334"/>
                    </a:lnTo>
                    <a:lnTo>
                      <a:pt x="1629" y="332"/>
                    </a:lnTo>
                    <a:lnTo>
                      <a:pt x="1629" y="332"/>
                    </a:lnTo>
                    <a:lnTo>
                      <a:pt x="1629" y="332"/>
                    </a:lnTo>
                    <a:lnTo>
                      <a:pt x="1631" y="332"/>
                    </a:lnTo>
                    <a:lnTo>
                      <a:pt x="1634" y="331"/>
                    </a:lnTo>
                    <a:lnTo>
                      <a:pt x="1631" y="354"/>
                    </a:lnTo>
                    <a:lnTo>
                      <a:pt x="1627" y="376"/>
                    </a:lnTo>
                    <a:lnTo>
                      <a:pt x="1625" y="403"/>
                    </a:lnTo>
                    <a:lnTo>
                      <a:pt x="1631" y="403"/>
                    </a:lnTo>
                    <a:lnTo>
                      <a:pt x="1631" y="372"/>
                    </a:lnTo>
                    <a:lnTo>
                      <a:pt x="1636" y="347"/>
                    </a:lnTo>
                    <a:lnTo>
                      <a:pt x="1642" y="323"/>
                    </a:lnTo>
                    <a:lnTo>
                      <a:pt x="1643" y="300"/>
                    </a:lnTo>
                    <a:lnTo>
                      <a:pt x="1638" y="278"/>
                    </a:lnTo>
                    <a:lnTo>
                      <a:pt x="1634" y="260"/>
                    </a:lnTo>
                    <a:lnTo>
                      <a:pt x="1642" y="260"/>
                    </a:lnTo>
                    <a:lnTo>
                      <a:pt x="1645" y="271"/>
                    </a:lnTo>
                    <a:lnTo>
                      <a:pt x="1651" y="271"/>
                    </a:lnTo>
                    <a:lnTo>
                      <a:pt x="1651" y="243"/>
                    </a:lnTo>
                    <a:lnTo>
                      <a:pt x="1653" y="241"/>
                    </a:lnTo>
                    <a:lnTo>
                      <a:pt x="1653" y="241"/>
                    </a:lnTo>
                    <a:lnTo>
                      <a:pt x="1653" y="240"/>
                    </a:lnTo>
                    <a:lnTo>
                      <a:pt x="1653" y="240"/>
                    </a:lnTo>
                    <a:lnTo>
                      <a:pt x="1653" y="238"/>
                    </a:lnTo>
                    <a:lnTo>
                      <a:pt x="1654" y="236"/>
                    </a:lnTo>
                    <a:lnTo>
                      <a:pt x="1645" y="225"/>
                    </a:lnTo>
                    <a:lnTo>
                      <a:pt x="1640" y="214"/>
                    </a:lnTo>
                    <a:lnTo>
                      <a:pt x="1634" y="203"/>
                    </a:lnTo>
                    <a:lnTo>
                      <a:pt x="1625" y="200"/>
                    </a:lnTo>
                    <a:lnTo>
                      <a:pt x="1625" y="191"/>
                    </a:lnTo>
                    <a:lnTo>
                      <a:pt x="1618" y="187"/>
                    </a:lnTo>
                    <a:lnTo>
                      <a:pt x="1605" y="167"/>
                    </a:lnTo>
                    <a:lnTo>
                      <a:pt x="1602" y="167"/>
                    </a:lnTo>
                    <a:close/>
                    <a:moveTo>
                      <a:pt x="2398" y="154"/>
                    </a:moveTo>
                    <a:lnTo>
                      <a:pt x="2398" y="160"/>
                    </a:lnTo>
                    <a:lnTo>
                      <a:pt x="2385" y="171"/>
                    </a:lnTo>
                    <a:lnTo>
                      <a:pt x="2373" y="189"/>
                    </a:lnTo>
                    <a:lnTo>
                      <a:pt x="2360" y="211"/>
                    </a:lnTo>
                    <a:lnTo>
                      <a:pt x="2351" y="234"/>
                    </a:lnTo>
                    <a:lnTo>
                      <a:pt x="2345" y="254"/>
                    </a:lnTo>
                    <a:lnTo>
                      <a:pt x="2351" y="254"/>
                    </a:lnTo>
                    <a:lnTo>
                      <a:pt x="2351" y="267"/>
                    </a:lnTo>
                    <a:lnTo>
                      <a:pt x="2354" y="267"/>
                    </a:lnTo>
                    <a:lnTo>
                      <a:pt x="2354" y="263"/>
                    </a:lnTo>
                    <a:lnTo>
                      <a:pt x="2356" y="260"/>
                    </a:lnTo>
                    <a:lnTo>
                      <a:pt x="2356" y="258"/>
                    </a:lnTo>
                    <a:lnTo>
                      <a:pt x="2358" y="258"/>
                    </a:lnTo>
                    <a:lnTo>
                      <a:pt x="2362" y="256"/>
                    </a:lnTo>
                    <a:lnTo>
                      <a:pt x="2365" y="254"/>
                    </a:lnTo>
                    <a:lnTo>
                      <a:pt x="2362" y="274"/>
                    </a:lnTo>
                    <a:lnTo>
                      <a:pt x="2358" y="274"/>
                    </a:lnTo>
                    <a:lnTo>
                      <a:pt x="2358" y="285"/>
                    </a:lnTo>
                    <a:lnTo>
                      <a:pt x="2360" y="296"/>
                    </a:lnTo>
                    <a:lnTo>
                      <a:pt x="2363" y="311"/>
                    </a:lnTo>
                    <a:lnTo>
                      <a:pt x="2367" y="321"/>
                    </a:lnTo>
                    <a:lnTo>
                      <a:pt x="2371" y="327"/>
                    </a:lnTo>
                    <a:lnTo>
                      <a:pt x="2373" y="291"/>
                    </a:lnTo>
                    <a:lnTo>
                      <a:pt x="2380" y="256"/>
                    </a:lnTo>
                    <a:lnTo>
                      <a:pt x="2389" y="223"/>
                    </a:lnTo>
                    <a:lnTo>
                      <a:pt x="2398" y="191"/>
                    </a:lnTo>
                    <a:lnTo>
                      <a:pt x="2411" y="187"/>
                    </a:lnTo>
                    <a:lnTo>
                      <a:pt x="2407" y="171"/>
                    </a:lnTo>
                    <a:lnTo>
                      <a:pt x="2402" y="154"/>
                    </a:lnTo>
                    <a:lnTo>
                      <a:pt x="2398" y="154"/>
                    </a:lnTo>
                    <a:close/>
                    <a:moveTo>
                      <a:pt x="5705" y="151"/>
                    </a:moveTo>
                    <a:lnTo>
                      <a:pt x="5702" y="176"/>
                    </a:lnTo>
                    <a:lnTo>
                      <a:pt x="5698" y="176"/>
                    </a:lnTo>
                    <a:lnTo>
                      <a:pt x="5694" y="267"/>
                    </a:lnTo>
                    <a:lnTo>
                      <a:pt x="5698" y="267"/>
                    </a:lnTo>
                    <a:lnTo>
                      <a:pt x="5700" y="278"/>
                    </a:lnTo>
                    <a:lnTo>
                      <a:pt x="5698" y="289"/>
                    </a:lnTo>
                    <a:lnTo>
                      <a:pt x="5698" y="300"/>
                    </a:lnTo>
                    <a:lnTo>
                      <a:pt x="5702" y="307"/>
                    </a:lnTo>
                    <a:lnTo>
                      <a:pt x="5703" y="283"/>
                    </a:lnTo>
                    <a:lnTo>
                      <a:pt x="5705" y="261"/>
                    </a:lnTo>
                    <a:lnTo>
                      <a:pt x="5711" y="243"/>
                    </a:lnTo>
                    <a:lnTo>
                      <a:pt x="5711" y="207"/>
                    </a:lnTo>
                    <a:lnTo>
                      <a:pt x="5714" y="207"/>
                    </a:lnTo>
                    <a:lnTo>
                      <a:pt x="5714" y="176"/>
                    </a:lnTo>
                    <a:lnTo>
                      <a:pt x="5718" y="176"/>
                    </a:lnTo>
                    <a:lnTo>
                      <a:pt x="5718" y="171"/>
                    </a:lnTo>
                    <a:lnTo>
                      <a:pt x="5714" y="171"/>
                    </a:lnTo>
                    <a:lnTo>
                      <a:pt x="5714" y="169"/>
                    </a:lnTo>
                    <a:lnTo>
                      <a:pt x="5714" y="167"/>
                    </a:lnTo>
                    <a:lnTo>
                      <a:pt x="5714" y="165"/>
                    </a:lnTo>
                    <a:lnTo>
                      <a:pt x="5716" y="165"/>
                    </a:lnTo>
                    <a:lnTo>
                      <a:pt x="5716" y="163"/>
                    </a:lnTo>
                    <a:lnTo>
                      <a:pt x="5718" y="163"/>
                    </a:lnTo>
                    <a:lnTo>
                      <a:pt x="5714" y="151"/>
                    </a:lnTo>
                    <a:lnTo>
                      <a:pt x="5705" y="151"/>
                    </a:lnTo>
                    <a:close/>
                    <a:moveTo>
                      <a:pt x="1985" y="151"/>
                    </a:moveTo>
                    <a:lnTo>
                      <a:pt x="1982" y="176"/>
                    </a:lnTo>
                    <a:lnTo>
                      <a:pt x="1978" y="176"/>
                    </a:lnTo>
                    <a:lnTo>
                      <a:pt x="1974" y="267"/>
                    </a:lnTo>
                    <a:lnTo>
                      <a:pt x="1978" y="267"/>
                    </a:lnTo>
                    <a:lnTo>
                      <a:pt x="1980" y="278"/>
                    </a:lnTo>
                    <a:lnTo>
                      <a:pt x="1978" y="289"/>
                    </a:lnTo>
                    <a:lnTo>
                      <a:pt x="1978" y="300"/>
                    </a:lnTo>
                    <a:lnTo>
                      <a:pt x="1982" y="307"/>
                    </a:lnTo>
                    <a:lnTo>
                      <a:pt x="1983" y="283"/>
                    </a:lnTo>
                    <a:lnTo>
                      <a:pt x="1985" y="261"/>
                    </a:lnTo>
                    <a:lnTo>
                      <a:pt x="1991" y="243"/>
                    </a:lnTo>
                    <a:lnTo>
                      <a:pt x="1991" y="207"/>
                    </a:lnTo>
                    <a:lnTo>
                      <a:pt x="1994" y="207"/>
                    </a:lnTo>
                    <a:lnTo>
                      <a:pt x="1994" y="176"/>
                    </a:lnTo>
                    <a:lnTo>
                      <a:pt x="1998" y="176"/>
                    </a:lnTo>
                    <a:lnTo>
                      <a:pt x="1998" y="171"/>
                    </a:lnTo>
                    <a:lnTo>
                      <a:pt x="1994" y="171"/>
                    </a:lnTo>
                    <a:lnTo>
                      <a:pt x="1994" y="169"/>
                    </a:lnTo>
                    <a:lnTo>
                      <a:pt x="1994" y="167"/>
                    </a:lnTo>
                    <a:lnTo>
                      <a:pt x="1994" y="165"/>
                    </a:lnTo>
                    <a:lnTo>
                      <a:pt x="1996" y="165"/>
                    </a:lnTo>
                    <a:lnTo>
                      <a:pt x="1996" y="163"/>
                    </a:lnTo>
                    <a:lnTo>
                      <a:pt x="1998" y="163"/>
                    </a:lnTo>
                    <a:lnTo>
                      <a:pt x="1994" y="151"/>
                    </a:lnTo>
                    <a:lnTo>
                      <a:pt x="1985" y="151"/>
                    </a:lnTo>
                    <a:close/>
                    <a:moveTo>
                      <a:pt x="5774" y="127"/>
                    </a:moveTo>
                    <a:lnTo>
                      <a:pt x="5773" y="140"/>
                    </a:lnTo>
                    <a:lnTo>
                      <a:pt x="5769" y="156"/>
                    </a:lnTo>
                    <a:lnTo>
                      <a:pt x="5765" y="174"/>
                    </a:lnTo>
                    <a:lnTo>
                      <a:pt x="5763" y="191"/>
                    </a:lnTo>
                    <a:lnTo>
                      <a:pt x="5763" y="205"/>
                    </a:lnTo>
                    <a:lnTo>
                      <a:pt x="5765" y="214"/>
                    </a:lnTo>
                    <a:lnTo>
                      <a:pt x="5767" y="201"/>
                    </a:lnTo>
                    <a:lnTo>
                      <a:pt x="5769" y="183"/>
                    </a:lnTo>
                    <a:lnTo>
                      <a:pt x="5773" y="165"/>
                    </a:lnTo>
                    <a:lnTo>
                      <a:pt x="5774" y="149"/>
                    </a:lnTo>
                    <a:lnTo>
                      <a:pt x="5776" y="134"/>
                    </a:lnTo>
                    <a:lnTo>
                      <a:pt x="5774" y="127"/>
                    </a:lnTo>
                    <a:close/>
                    <a:moveTo>
                      <a:pt x="2054" y="127"/>
                    </a:moveTo>
                    <a:lnTo>
                      <a:pt x="2053" y="140"/>
                    </a:lnTo>
                    <a:lnTo>
                      <a:pt x="2049" y="156"/>
                    </a:lnTo>
                    <a:lnTo>
                      <a:pt x="2045" y="174"/>
                    </a:lnTo>
                    <a:lnTo>
                      <a:pt x="2043" y="191"/>
                    </a:lnTo>
                    <a:lnTo>
                      <a:pt x="2043" y="205"/>
                    </a:lnTo>
                    <a:lnTo>
                      <a:pt x="2045" y="214"/>
                    </a:lnTo>
                    <a:lnTo>
                      <a:pt x="2047" y="201"/>
                    </a:lnTo>
                    <a:lnTo>
                      <a:pt x="2049" y="183"/>
                    </a:lnTo>
                    <a:lnTo>
                      <a:pt x="2053" y="165"/>
                    </a:lnTo>
                    <a:lnTo>
                      <a:pt x="2054" y="149"/>
                    </a:lnTo>
                    <a:lnTo>
                      <a:pt x="2056" y="134"/>
                    </a:lnTo>
                    <a:lnTo>
                      <a:pt x="2054" y="127"/>
                    </a:lnTo>
                    <a:close/>
                    <a:moveTo>
                      <a:pt x="5722" y="123"/>
                    </a:moveTo>
                    <a:lnTo>
                      <a:pt x="5718" y="131"/>
                    </a:lnTo>
                    <a:lnTo>
                      <a:pt x="5720" y="131"/>
                    </a:lnTo>
                    <a:lnTo>
                      <a:pt x="5722" y="129"/>
                    </a:lnTo>
                    <a:lnTo>
                      <a:pt x="5723" y="127"/>
                    </a:lnTo>
                    <a:lnTo>
                      <a:pt x="5725" y="125"/>
                    </a:lnTo>
                    <a:lnTo>
                      <a:pt x="5727" y="125"/>
                    </a:lnTo>
                    <a:lnTo>
                      <a:pt x="5725" y="123"/>
                    </a:lnTo>
                    <a:lnTo>
                      <a:pt x="5722" y="123"/>
                    </a:lnTo>
                    <a:close/>
                    <a:moveTo>
                      <a:pt x="2002" y="123"/>
                    </a:moveTo>
                    <a:lnTo>
                      <a:pt x="1998" y="131"/>
                    </a:lnTo>
                    <a:lnTo>
                      <a:pt x="2000" y="131"/>
                    </a:lnTo>
                    <a:lnTo>
                      <a:pt x="2002" y="129"/>
                    </a:lnTo>
                    <a:lnTo>
                      <a:pt x="2003" y="127"/>
                    </a:lnTo>
                    <a:lnTo>
                      <a:pt x="2005" y="125"/>
                    </a:lnTo>
                    <a:lnTo>
                      <a:pt x="2007" y="125"/>
                    </a:lnTo>
                    <a:lnTo>
                      <a:pt x="2005" y="123"/>
                    </a:lnTo>
                    <a:lnTo>
                      <a:pt x="2002" y="123"/>
                    </a:lnTo>
                    <a:close/>
                    <a:moveTo>
                      <a:pt x="5682" y="120"/>
                    </a:moveTo>
                    <a:lnTo>
                      <a:pt x="5682" y="131"/>
                    </a:lnTo>
                    <a:lnTo>
                      <a:pt x="5683" y="145"/>
                    </a:lnTo>
                    <a:lnTo>
                      <a:pt x="5685" y="160"/>
                    </a:lnTo>
                    <a:lnTo>
                      <a:pt x="5691" y="167"/>
                    </a:lnTo>
                    <a:lnTo>
                      <a:pt x="5698" y="131"/>
                    </a:lnTo>
                    <a:lnTo>
                      <a:pt x="5691" y="127"/>
                    </a:lnTo>
                    <a:lnTo>
                      <a:pt x="5691" y="120"/>
                    </a:lnTo>
                    <a:lnTo>
                      <a:pt x="5682" y="120"/>
                    </a:lnTo>
                    <a:close/>
                    <a:moveTo>
                      <a:pt x="1962" y="120"/>
                    </a:moveTo>
                    <a:lnTo>
                      <a:pt x="1962" y="131"/>
                    </a:lnTo>
                    <a:lnTo>
                      <a:pt x="1963" y="145"/>
                    </a:lnTo>
                    <a:lnTo>
                      <a:pt x="1965" y="160"/>
                    </a:lnTo>
                    <a:lnTo>
                      <a:pt x="1971" y="167"/>
                    </a:lnTo>
                    <a:lnTo>
                      <a:pt x="1978" y="131"/>
                    </a:lnTo>
                    <a:lnTo>
                      <a:pt x="1971" y="127"/>
                    </a:lnTo>
                    <a:lnTo>
                      <a:pt x="1971" y="120"/>
                    </a:lnTo>
                    <a:lnTo>
                      <a:pt x="1962" y="120"/>
                    </a:lnTo>
                    <a:close/>
                    <a:moveTo>
                      <a:pt x="2551" y="76"/>
                    </a:moveTo>
                    <a:lnTo>
                      <a:pt x="2551" y="80"/>
                    </a:lnTo>
                    <a:lnTo>
                      <a:pt x="2545" y="89"/>
                    </a:lnTo>
                    <a:lnTo>
                      <a:pt x="2543" y="100"/>
                    </a:lnTo>
                    <a:lnTo>
                      <a:pt x="2543" y="111"/>
                    </a:lnTo>
                    <a:lnTo>
                      <a:pt x="2542" y="123"/>
                    </a:lnTo>
                    <a:lnTo>
                      <a:pt x="2538" y="123"/>
                    </a:lnTo>
                    <a:lnTo>
                      <a:pt x="2534" y="171"/>
                    </a:lnTo>
                    <a:lnTo>
                      <a:pt x="2531" y="171"/>
                    </a:lnTo>
                    <a:lnTo>
                      <a:pt x="2531" y="207"/>
                    </a:lnTo>
                    <a:lnTo>
                      <a:pt x="2525" y="207"/>
                    </a:lnTo>
                    <a:lnTo>
                      <a:pt x="2525" y="251"/>
                    </a:lnTo>
                    <a:lnTo>
                      <a:pt x="2522" y="251"/>
                    </a:lnTo>
                    <a:lnTo>
                      <a:pt x="2520" y="265"/>
                    </a:lnTo>
                    <a:lnTo>
                      <a:pt x="2520" y="283"/>
                    </a:lnTo>
                    <a:lnTo>
                      <a:pt x="2522" y="301"/>
                    </a:lnTo>
                    <a:lnTo>
                      <a:pt x="2525" y="311"/>
                    </a:lnTo>
                    <a:lnTo>
                      <a:pt x="2527" y="292"/>
                    </a:lnTo>
                    <a:lnTo>
                      <a:pt x="2533" y="276"/>
                    </a:lnTo>
                    <a:lnTo>
                      <a:pt x="2538" y="263"/>
                    </a:lnTo>
                    <a:lnTo>
                      <a:pt x="2542" y="247"/>
                    </a:lnTo>
                    <a:lnTo>
                      <a:pt x="2551" y="247"/>
                    </a:lnTo>
                    <a:lnTo>
                      <a:pt x="2547" y="261"/>
                    </a:lnTo>
                    <a:lnTo>
                      <a:pt x="2543" y="272"/>
                    </a:lnTo>
                    <a:lnTo>
                      <a:pt x="2538" y="283"/>
                    </a:lnTo>
                    <a:lnTo>
                      <a:pt x="2538" y="296"/>
                    </a:lnTo>
                    <a:lnTo>
                      <a:pt x="2534" y="296"/>
                    </a:lnTo>
                    <a:lnTo>
                      <a:pt x="2538" y="303"/>
                    </a:lnTo>
                    <a:lnTo>
                      <a:pt x="2534" y="303"/>
                    </a:lnTo>
                    <a:lnTo>
                      <a:pt x="2531" y="334"/>
                    </a:lnTo>
                    <a:lnTo>
                      <a:pt x="2525" y="334"/>
                    </a:lnTo>
                    <a:lnTo>
                      <a:pt x="2525" y="347"/>
                    </a:lnTo>
                    <a:lnTo>
                      <a:pt x="2525" y="360"/>
                    </a:lnTo>
                    <a:lnTo>
                      <a:pt x="2527" y="372"/>
                    </a:lnTo>
                    <a:lnTo>
                      <a:pt x="2531" y="380"/>
                    </a:lnTo>
                    <a:lnTo>
                      <a:pt x="2533" y="343"/>
                    </a:lnTo>
                    <a:lnTo>
                      <a:pt x="2540" y="309"/>
                    </a:lnTo>
                    <a:lnTo>
                      <a:pt x="2551" y="280"/>
                    </a:lnTo>
                    <a:lnTo>
                      <a:pt x="2554" y="251"/>
                    </a:lnTo>
                    <a:lnTo>
                      <a:pt x="2558" y="251"/>
                    </a:lnTo>
                    <a:lnTo>
                      <a:pt x="2560" y="249"/>
                    </a:lnTo>
                    <a:lnTo>
                      <a:pt x="2560" y="249"/>
                    </a:lnTo>
                    <a:lnTo>
                      <a:pt x="2560" y="249"/>
                    </a:lnTo>
                    <a:lnTo>
                      <a:pt x="2562" y="249"/>
                    </a:lnTo>
                    <a:lnTo>
                      <a:pt x="2563" y="249"/>
                    </a:lnTo>
                    <a:lnTo>
                      <a:pt x="2565" y="247"/>
                    </a:lnTo>
                    <a:lnTo>
                      <a:pt x="2562" y="269"/>
                    </a:lnTo>
                    <a:lnTo>
                      <a:pt x="2554" y="287"/>
                    </a:lnTo>
                    <a:lnTo>
                      <a:pt x="2554" y="307"/>
                    </a:lnTo>
                    <a:lnTo>
                      <a:pt x="2551" y="307"/>
                    </a:lnTo>
                    <a:lnTo>
                      <a:pt x="2551" y="407"/>
                    </a:lnTo>
                    <a:lnTo>
                      <a:pt x="2554" y="407"/>
                    </a:lnTo>
                    <a:lnTo>
                      <a:pt x="2554" y="403"/>
                    </a:lnTo>
                    <a:lnTo>
                      <a:pt x="2558" y="392"/>
                    </a:lnTo>
                    <a:lnTo>
                      <a:pt x="2560" y="380"/>
                    </a:lnTo>
                    <a:lnTo>
                      <a:pt x="2560" y="365"/>
                    </a:lnTo>
                    <a:lnTo>
                      <a:pt x="2562" y="351"/>
                    </a:lnTo>
                    <a:lnTo>
                      <a:pt x="2565" y="351"/>
                    </a:lnTo>
                    <a:lnTo>
                      <a:pt x="2565" y="334"/>
                    </a:lnTo>
                    <a:lnTo>
                      <a:pt x="2571" y="334"/>
                    </a:lnTo>
                    <a:lnTo>
                      <a:pt x="2574" y="300"/>
                    </a:lnTo>
                    <a:lnTo>
                      <a:pt x="2578" y="300"/>
                    </a:lnTo>
                    <a:lnTo>
                      <a:pt x="2578" y="247"/>
                    </a:lnTo>
                    <a:lnTo>
                      <a:pt x="2578" y="212"/>
                    </a:lnTo>
                    <a:lnTo>
                      <a:pt x="2576" y="180"/>
                    </a:lnTo>
                    <a:lnTo>
                      <a:pt x="2571" y="151"/>
                    </a:lnTo>
                    <a:lnTo>
                      <a:pt x="2571" y="131"/>
                    </a:lnTo>
                    <a:lnTo>
                      <a:pt x="2565" y="131"/>
                    </a:lnTo>
                    <a:lnTo>
                      <a:pt x="2565" y="120"/>
                    </a:lnTo>
                    <a:lnTo>
                      <a:pt x="2562" y="120"/>
                    </a:lnTo>
                    <a:lnTo>
                      <a:pt x="2562" y="103"/>
                    </a:lnTo>
                    <a:lnTo>
                      <a:pt x="2558" y="103"/>
                    </a:lnTo>
                    <a:lnTo>
                      <a:pt x="2554" y="76"/>
                    </a:lnTo>
                    <a:lnTo>
                      <a:pt x="2551" y="76"/>
                    </a:lnTo>
                    <a:close/>
                    <a:moveTo>
                      <a:pt x="3725" y="0"/>
                    </a:moveTo>
                    <a:lnTo>
                      <a:pt x="3738" y="0"/>
                    </a:lnTo>
                    <a:lnTo>
                      <a:pt x="3738" y="3"/>
                    </a:lnTo>
                    <a:lnTo>
                      <a:pt x="3734" y="12"/>
                    </a:lnTo>
                    <a:lnTo>
                      <a:pt x="3734" y="25"/>
                    </a:lnTo>
                    <a:lnTo>
                      <a:pt x="3734" y="40"/>
                    </a:lnTo>
                    <a:lnTo>
                      <a:pt x="3731" y="40"/>
                    </a:lnTo>
                    <a:lnTo>
                      <a:pt x="3731" y="123"/>
                    </a:lnTo>
                    <a:lnTo>
                      <a:pt x="3725" y="123"/>
                    </a:lnTo>
                    <a:lnTo>
                      <a:pt x="3725" y="127"/>
                    </a:lnTo>
                    <a:lnTo>
                      <a:pt x="3731" y="127"/>
                    </a:lnTo>
                    <a:lnTo>
                      <a:pt x="3731" y="140"/>
                    </a:lnTo>
                    <a:lnTo>
                      <a:pt x="3725" y="140"/>
                    </a:lnTo>
                    <a:lnTo>
                      <a:pt x="3725" y="143"/>
                    </a:lnTo>
                    <a:lnTo>
                      <a:pt x="3734" y="147"/>
                    </a:lnTo>
                    <a:lnTo>
                      <a:pt x="3734" y="167"/>
                    </a:lnTo>
                    <a:lnTo>
                      <a:pt x="3738" y="167"/>
                    </a:lnTo>
                    <a:lnTo>
                      <a:pt x="3738" y="183"/>
                    </a:lnTo>
                    <a:lnTo>
                      <a:pt x="3742" y="183"/>
                    </a:lnTo>
                    <a:lnTo>
                      <a:pt x="3742" y="203"/>
                    </a:lnTo>
                    <a:lnTo>
                      <a:pt x="3745" y="203"/>
                    </a:lnTo>
                    <a:lnTo>
                      <a:pt x="3751" y="247"/>
                    </a:lnTo>
                    <a:lnTo>
                      <a:pt x="3754" y="247"/>
                    </a:lnTo>
                    <a:lnTo>
                      <a:pt x="3754" y="254"/>
                    </a:lnTo>
                    <a:lnTo>
                      <a:pt x="3762" y="260"/>
                    </a:lnTo>
                    <a:lnTo>
                      <a:pt x="3762" y="274"/>
                    </a:lnTo>
                    <a:lnTo>
                      <a:pt x="3765" y="274"/>
                    </a:lnTo>
                    <a:lnTo>
                      <a:pt x="3758" y="180"/>
                    </a:lnTo>
                    <a:lnTo>
                      <a:pt x="3753" y="165"/>
                    </a:lnTo>
                    <a:lnTo>
                      <a:pt x="3751" y="147"/>
                    </a:lnTo>
                    <a:lnTo>
                      <a:pt x="3754" y="147"/>
                    </a:lnTo>
                    <a:lnTo>
                      <a:pt x="3754" y="151"/>
                    </a:lnTo>
                    <a:lnTo>
                      <a:pt x="3765" y="147"/>
                    </a:lnTo>
                    <a:lnTo>
                      <a:pt x="3765" y="151"/>
                    </a:lnTo>
                    <a:lnTo>
                      <a:pt x="3771" y="151"/>
                    </a:lnTo>
                    <a:lnTo>
                      <a:pt x="3771" y="163"/>
                    </a:lnTo>
                    <a:lnTo>
                      <a:pt x="3774" y="163"/>
                    </a:lnTo>
                    <a:lnTo>
                      <a:pt x="3771" y="123"/>
                    </a:lnTo>
                    <a:lnTo>
                      <a:pt x="3782" y="123"/>
                    </a:lnTo>
                    <a:lnTo>
                      <a:pt x="3785" y="147"/>
                    </a:lnTo>
                    <a:lnTo>
                      <a:pt x="3791" y="167"/>
                    </a:lnTo>
                    <a:lnTo>
                      <a:pt x="3791" y="203"/>
                    </a:lnTo>
                    <a:lnTo>
                      <a:pt x="3794" y="203"/>
                    </a:lnTo>
                    <a:lnTo>
                      <a:pt x="3794" y="231"/>
                    </a:lnTo>
                    <a:lnTo>
                      <a:pt x="3798" y="231"/>
                    </a:lnTo>
                    <a:lnTo>
                      <a:pt x="3798" y="240"/>
                    </a:lnTo>
                    <a:lnTo>
                      <a:pt x="3802" y="240"/>
                    </a:lnTo>
                    <a:lnTo>
                      <a:pt x="3805" y="263"/>
                    </a:lnTo>
                    <a:lnTo>
                      <a:pt x="3811" y="263"/>
                    </a:lnTo>
                    <a:lnTo>
                      <a:pt x="3811" y="231"/>
                    </a:lnTo>
                    <a:lnTo>
                      <a:pt x="3813" y="201"/>
                    </a:lnTo>
                    <a:lnTo>
                      <a:pt x="3818" y="176"/>
                    </a:lnTo>
                    <a:lnTo>
                      <a:pt x="3822" y="176"/>
                    </a:lnTo>
                    <a:lnTo>
                      <a:pt x="3822" y="180"/>
                    </a:lnTo>
                    <a:lnTo>
                      <a:pt x="3825" y="180"/>
                    </a:lnTo>
                    <a:lnTo>
                      <a:pt x="3825" y="183"/>
                    </a:lnTo>
                    <a:lnTo>
                      <a:pt x="3822" y="191"/>
                    </a:lnTo>
                    <a:lnTo>
                      <a:pt x="3831" y="187"/>
                    </a:lnTo>
                    <a:lnTo>
                      <a:pt x="3831" y="254"/>
                    </a:lnTo>
                    <a:lnTo>
                      <a:pt x="3838" y="265"/>
                    </a:lnTo>
                    <a:lnTo>
                      <a:pt x="3845" y="281"/>
                    </a:lnTo>
                    <a:lnTo>
                      <a:pt x="3851" y="300"/>
                    </a:lnTo>
                    <a:lnTo>
                      <a:pt x="3854" y="320"/>
                    </a:lnTo>
                    <a:lnTo>
                      <a:pt x="3858" y="334"/>
                    </a:lnTo>
                    <a:lnTo>
                      <a:pt x="3860" y="334"/>
                    </a:lnTo>
                    <a:lnTo>
                      <a:pt x="3860" y="334"/>
                    </a:lnTo>
                    <a:lnTo>
                      <a:pt x="3860" y="334"/>
                    </a:lnTo>
                    <a:lnTo>
                      <a:pt x="3860" y="334"/>
                    </a:lnTo>
                    <a:lnTo>
                      <a:pt x="3862" y="332"/>
                    </a:lnTo>
                    <a:lnTo>
                      <a:pt x="3862" y="331"/>
                    </a:lnTo>
                    <a:lnTo>
                      <a:pt x="3865" y="331"/>
                    </a:lnTo>
                    <a:lnTo>
                      <a:pt x="3862" y="314"/>
                    </a:lnTo>
                    <a:lnTo>
                      <a:pt x="3863" y="294"/>
                    </a:lnTo>
                    <a:lnTo>
                      <a:pt x="3863" y="269"/>
                    </a:lnTo>
                    <a:lnTo>
                      <a:pt x="3863" y="245"/>
                    </a:lnTo>
                    <a:lnTo>
                      <a:pt x="3865" y="223"/>
                    </a:lnTo>
                    <a:lnTo>
                      <a:pt x="3871" y="223"/>
                    </a:lnTo>
                    <a:lnTo>
                      <a:pt x="3865" y="214"/>
                    </a:lnTo>
                    <a:lnTo>
                      <a:pt x="3871" y="214"/>
                    </a:lnTo>
                    <a:lnTo>
                      <a:pt x="3871" y="180"/>
                    </a:lnTo>
                    <a:lnTo>
                      <a:pt x="3874" y="180"/>
                    </a:lnTo>
                    <a:lnTo>
                      <a:pt x="3874" y="154"/>
                    </a:lnTo>
                    <a:lnTo>
                      <a:pt x="3882" y="132"/>
                    </a:lnTo>
                    <a:lnTo>
                      <a:pt x="3885" y="107"/>
                    </a:lnTo>
                    <a:lnTo>
                      <a:pt x="3894" y="107"/>
                    </a:lnTo>
                    <a:lnTo>
                      <a:pt x="3885" y="167"/>
                    </a:lnTo>
                    <a:lnTo>
                      <a:pt x="3882" y="167"/>
                    </a:lnTo>
                    <a:lnTo>
                      <a:pt x="3882" y="203"/>
                    </a:lnTo>
                    <a:lnTo>
                      <a:pt x="3878" y="203"/>
                    </a:lnTo>
                    <a:lnTo>
                      <a:pt x="3882" y="211"/>
                    </a:lnTo>
                    <a:lnTo>
                      <a:pt x="3882" y="214"/>
                    </a:lnTo>
                    <a:lnTo>
                      <a:pt x="3880" y="218"/>
                    </a:lnTo>
                    <a:lnTo>
                      <a:pt x="3878" y="218"/>
                    </a:lnTo>
                    <a:lnTo>
                      <a:pt x="3878" y="220"/>
                    </a:lnTo>
                    <a:lnTo>
                      <a:pt x="3882" y="260"/>
                    </a:lnTo>
                    <a:lnTo>
                      <a:pt x="3882" y="323"/>
                    </a:lnTo>
                    <a:lnTo>
                      <a:pt x="3885" y="323"/>
                    </a:lnTo>
                    <a:lnTo>
                      <a:pt x="3887" y="336"/>
                    </a:lnTo>
                    <a:lnTo>
                      <a:pt x="3887" y="349"/>
                    </a:lnTo>
                    <a:lnTo>
                      <a:pt x="3891" y="360"/>
                    </a:lnTo>
                    <a:lnTo>
                      <a:pt x="3894" y="327"/>
                    </a:lnTo>
                    <a:lnTo>
                      <a:pt x="3898" y="327"/>
                    </a:lnTo>
                    <a:lnTo>
                      <a:pt x="3898" y="320"/>
                    </a:lnTo>
                    <a:lnTo>
                      <a:pt x="3902" y="320"/>
                    </a:lnTo>
                    <a:lnTo>
                      <a:pt x="3905" y="300"/>
                    </a:lnTo>
                    <a:lnTo>
                      <a:pt x="3922" y="287"/>
                    </a:lnTo>
                    <a:lnTo>
                      <a:pt x="3923" y="256"/>
                    </a:lnTo>
                    <a:lnTo>
                      <a:pt x="3925" y="221"/>
                    </a:lnTo>
                    <a:lnTo>
                      <a:pt x="3931" y="185"/>
                    </a:lnTo>
                    <a:lnTo>
                      <a:pt x="3938" y="154"/>
                    </a:lnTo>
                    <a:lnTo>
                      <a:pt x="3940" y="143"/>
                    </a:lnTo>
                    <a:lnTo>
                      <a:pt x="3940" y="132"/>
                    </a:lnTo>
                    <a:lnTo>
                      <a:pt x="3943" y="123"/>
                    </a:lnTo>
                    <a:lnTo>
                      <a:pt x="3951" y="114"/>
                    </a:lnTo>
                    <a:lnTo>
                      <a:pt x="3951" y="111"/>
                    </a:lnTo>
                    <a:lnTo>
                      <a:pt x="3954" y="111"/>
                    </a:lnTo>
                    <a:lnTo>
                      <a:pt x="3954" y="131"/>
                    </a:lnTo>
                    <a:lnTo>
                      <a:pt x="3951" y="131"/>
                    </a:lnTo>
                    <a:lnTo>
                      <a:pt x="3942" y="191"/>
                    </a:lnTo>
                    <a:lnTo>
                      <a:pt x="3938" y="211"/>
                    </a:lnTo>
                    <a:lnTo>
                      <a:pt x="3936" y="238"/>
                    </a:lnTo>
                    <a:lnTo>
                      <a:pt x="3936" y="271"/>
                    </a:lnTo>
                    <a:lnTo>
                      <a:pt x="3936" y="305"/>
                    </a:lnTo>
                    <a:lnTo>
                      <a:pt x="3936" y="338"/>
                    </a:lnTo>
                    <a:lnTo>
                      <a:pt x="3938" y="365"/>
                    </a:lnTo>
                    <a:lnTo>
                      <a:pt x="3942" y="383"/>
                    </a:lnTo>
                    <a:lnTo>
                      <a:pt x="3943" y="394"/>
                    </a:lnTo>
                    <a:lnTo>
                      <a:pt x="3942" y="407"/>
                    </a:lnTo>
                    <a:lnTo>
                      <a:pt x="3942" y="418"/>
                    </a:lnTo>
                    <a:lnTo>
                      <a:pt x="3945" y="427"/>
                    </a:lnTo>
                    <a:lnTo>
                      <a:pt x="3945" y="283"/>
                    </a:lnTo>
                    <a:lnTo>
                      <a:pt x="3942" y="283"/>
                    </a:lnTo>
                    <a:lnTo>
                      <a:pt x="3942" y="251"/>
                    </a:lnTo>
                    <a:lnTo>
                      <a:pt x="3954" y="254"/>
                    </a:lnTo>
                    <a:lnTo>
                      <a:pt x="3958" y="283"/>
                    </a:lnTo>
                    <a:lnTo>
                      <a:pt x="3962" y="283"/>
                    </a:lnTo>
                    <a:lnTo>
                      <a:pt x="3971" y="207"/>
                    </a:lnTo>
                    <a:lnTo>
                      <a:pt x="3974" y="207"/>
                    </a:lnTo>
                    <a:lnTo>
                      <a:pt x="3974" y="196"/>
                    </a:lnTo>
                    <a:lnTo>
                      <a:pt x="3978" y="196"/>
                    </a:lnTo>
                    <a:lnTo>
                      <a:pt x="3978" y="180"/>
                    </a:lnTo>
                    <a:lnTo>
                      <a:pt x="3982" y="180"/>
                    </a:lnTo>
                    <a:lnTo>
                      <a:pt x="3982" y="169"/>
                    </a:lnTo>
                    <a:lnTo>
                      <a:pt x="3978" y="156"/>
                    </a:lnTo>
                    <a:lnTo>
                      <a:pt x="3973" y="143"/>
                    </a:lnTo>
                    <a:lnTo>
                      <a:pt x="3971" y="131"/>
                    </a:lnTo>
                    <a:lnTo>
                      <a:pt x="3974" y="132"/>
                    </a:lnTo>
                    <a:lnTo>
                      <a:pt x="3978" y="132"/>
                    </a:lnTo>
                    <a:lnTo>
                      <a:pt x="3980" y="134"/>
                    </a:lnTo>
                    <a:lnTo>
                      <a:pt x="3980" y="136"/>
                    </a:lnTo>
                    <a:lnTo>
                      <a:pt x="3982" y="138"/>
                    </a:lnTo>
                    <a:lnTo>
                      <a:pt x="3982" y="143"/>
                    </a:lnTo>
                    <a:lnTo>
                      <a:pt x="3989" y="154"/>
                    </a:lnTo>
                    <a:lnTo>
                      <a:pt x="3993" y="171"/>
                    </a:lnTo>
                    <a:lnTo>
                      <a:pt x="3994" y="185"/>
                    </a:lnTo>
                    <a:lnTo>
                      <a:pt x="3996" y="200"/>
                    </a:lnTo>
                    <a:lnTo>
                      <a:pt x="4002" y="211"/>
                    </a:lnTo>
                    <a:lnTo>
                      <a:pt x="4002" y="203"/>
                    </a:lnTo>
                    <a:lnTo>
                      <a:pt x="4005" y="192"/>
                    </a:lnTo>
                    <a:lnTo>
                      <a:pt x="4005" y="180"/>
                    </a:lnTo>
                    <a:lnTo>
                      <a:pt x="4002" y="167"/>
                    </a:lnTo>
                    <a:lnTo>
                      <a:pt x="4014" y="167"/>
                    </a:lnTo>
                    <a:lnTo>
                      <a:pt x="4014" y="151"/>
                    </a:lnTo>
                    <a:lnTo>
                      <a:pt x="4025" y="151"/>
                    </a:lnTo>
                    <a:lnTo>
                      <a:pt x="4022" y="200"/>
                    </a:lnTo>
                    <a:lnTo>
                      <a:pt x="4031" y="203"/>
                    </a:lnTo>
                    <a:lnTo>
                      <a:pt x="4031" y="220"/>
                    </a:lnTo>
                    <a:lnTo>
                      <a:pt x="4034" y="220"/>
                    </a:lnTo>
                    <a:lnTo>
                      <a:pt x="4038" y="236"/>
                    </a:lnTo>
                    <a:lnTo>
                      <a:pt x="4042" y="236"/>
                    </a:lnTo>
                    <a:lnTo>
                      <a:pt x="4051" y="271"/>
                    </a:lnTo>
                    <a:lnTo>
                      <a:pt x="4058" y="271"/>
                    </a:lnTo>
                    <a:lnTo>
                      <a:pt x="4062" y="307"/>
                    </a:lnTo>
                    <a:lnTo>
                      <a:pt x="4065" y="307"/>
                    </a:lnTo>
                    <a:lnTo>
                      <a:pt x="4065" y="303"/>
                    </a:lnTo>
                    <a:lnTo>
                      <a:pt x="4074" y="289"/>
                    </a:lnTo>
                    <a:lnTo>
                      <a:pt x="4076" y="269"/>
                    </a:lnTo>
                    <a:lnTo>
                      <a:pt x="4076" y="245"/>
                    </a:lnTo>
                    <a:lnTo>
                      <a:pt x="4074" y="221"/>
                    </a:lnTo>
                    <a:lnTo>
                      <a:pt x="4073" y="198"/>
                    </a:lnTo>
                    <a:lnTo>
                      <a:pt x="4071" y="180"/>
                    </a:lnTo>
                    <a:lnTo>
                      <a:pt x="4074" y="180"/>
                    </a:lnTo>
                    <a:lnTo>
                      <a:pt x="4074" y="183"/>
                    </a:lnTo>
                    <a:lnTo>
                      <a:pt x="4076" y="185"/>
                    </a:lnTo>
                    <a:lnTo>
                      <a:pt x="4076" y="185"/>
                    </a:lnTo>
                    <a:lnTo>
                      <a:pt x="4076" y="183"/>
                    </a:lnTo>
                    <a:lnTo>
                      <a:pt x="4078" y="181"/>
                    </a:lnTo>
                    <a:lnTo>
                      <a:pt x="4078" y="178"/>
                    </a:lnTo>
                    <a:lnTo>
                      <a:pt x="4078" y="176"/>
                    </a:lnTo>
                    <a:lnTo>
                      <a:pt x="4078" y="176"/>
                    </a:lnTo>
                    <a:lnTo>
                      <a:pt x="4074" y="176"/>
                    </a:lnTo>
                    <a:lnTo>
                      <a:pt x="4065" y="123"/>
                    </a:lnTo>
                    <a:lnTo>
                      <a:pt x="4062" y="123"/>
                    </a:lnTo>
                    <a:lnTo>
                      <a:pt x="4062" y="100"/>
                    </a:lnTo>
                    <a:lnTo>
                      <a:pt x="4058" y="100"/>
                    </a:lnTo>
                    <a:lnTo>
                      <a:pt x="4054" y="80"/>
                    </a:lnTo>
                    <a:lnTo>
                      <a:pt x="4065" y="80"/>
                    </a:lnTo>
                    <a:lnTo>
                      <a:pt x="4071" y="112"/>
                    </a:lnTo>
                    <a:lnTo>
                      <a:pt x="4080" y="145"/>
                    </a:lnTo>
                    <a:lnTo>
                      <a:pt x="4091" y="176"/>
                    </a:lnTo>
                    <a:lnTo>
                      <a:pt x="4098" y="240"/>
                    </a:lnTo>
                    <a:lnTo>
                      <a:pt x="4100" y="238"/>
                    </a:lnTo>
                    <a:lnTo>
                      <a:pt x="4100" y="238"/>
                    </a:lnTo>
                    <a:lnTo>
                      <a:pt x="4100" y="238"/>
                    </a:lnTo>
                    <a:lnTo>
                      <a:pt x="4100" y="238"/>
                    </a:lnTo>
                    <a:lnTo>
                      <a:pt x="4102" y="236"/>
                    </a:lnTo>
                    <a:lnTo>
                      <a:pt x="4102" y="236"/>
                    </a:lnTo>
                    <a:lnTo>
                      <a:pt x="4109" y="227"/>
                    </a:lnTo>
                    <a:lnTo>
                      <a:pt x="4111" y="218"/>
                    </a:lnTo>
                    <a:lnTo>
                      <a:pt x="4111" y="207"/>
                    </a:lnTo>
                    <a:lnTo>
                      <a:pt x="4114" y="196"/>
                    </a:lnTo>
                    <a:lnTo>
                      <a:pt x="4125" y="156"/>
                    </a:lnTo>
                    <a:lnTo>
                      <a:pt x="4134" y="114"/>
                    </a:lnTo>
                    <a:lnTo>
                      <a:pt x="4142" y="114"/>
                    </a:lnTo>
                    <a:lnTo>
                      <a:pt x="4140" y="143"/>
                    </a:lnTo>
                    <a:lnTo>
                      <a:pt x="4133" y="169"/>
                    </a:lnTo>
                    <a:lnTo>
                      <a:pt x="4127" y="194"/>
                    </a:lnTo>
                    <a:lnTo>
                      <a:pt x="4122" y="220"/>
                    </a:lnTo>
                    <a:lnTo>
                      <a:pt x="4125" y="220"/>
                    </a:lnTo>
                    <a:lnTo>
                      <a:pt x="4125" y="211"/>
                    </a:lnTo>
                    <a:lnTo>
                      <a:pt x="4133" y="198"/>
                    </a:lnTo>
                    <a:lnTo>
                      <a:pt x="4140" y="178"/>
                    </a:lnTo>
                    <a:lnTo>
                      <a:pt x="4143" y="154"/>
                    </a:lnTo>
                    <a:lnTo>
                      <a:pt x="4149" y="132"/>
                    </a:lnTo>
                    <a:lnTo>
                      <a:pt x="4154" y="114"/>
                    </a:lnTo>
                    <a:lnTo>
                      <a:pt x="4158" y="114"/>
                    </a:lnTo>
                    <a:lnTo>
                      <a:pt x="4158" y="140"/>
                    </a:lnTo>
                    <a:lnTo>
                      <a:pt x="4154" y="140"/>
                    </a:lnTo>
                    <a:lnTo>
                      <a:pt x="4154" y="160"/>
                    </a:lnTo>
                    <a:lnTo>
                      <a:pt x="4151" y="160"/>
                    </a:lnTo>
                    <a:lnTo>
                      <a:pt x="4143" y="189"/>
                    </a:lnTo>
                    <a:lnTo>
                      <a:pt x="4143" y="220"/>
                    </a:lnTo>
                    <a:lnTo>
                      <a:pt x="4145" y="252"/>
                    </a:lnTo>
                    <a:lnTo>
                      <a:pt x="4145" y="287"/>
                    </a:lnTo>
                    <a:lnTo>
                      <a:pt x="4154" y="287"/>
                    </a:lnTo>
                    <a:lnTo>
                      <a:pt x="4154" y="311"/>
                    </a:lnTo>
                    <a:lnTo>
                      <a:pt x="4158" y="311"/>
                    </a:lnTo>
                    <a:lnTo>
                      <a:pt x="4158" y="307"/>
                    </a:lnTo>
                    <a:lnTo>
                      <a:pt x="4162" y="307"/>
                    </a:lnTo>
                    <a:lnTo>
                      <a:pt x="4171" y="260"/>
                    </a:lnTo>
                    <a:lnTo>
                      <a:pt x="4174" y="260"/>
                    </a:lnTo>
                    <a:lnTo>
                      <a:pt x="4174" y="243"/>
                    </a:lnTo>
                    <a:lnTo>
                      <a:pt x="4178" y="243"/>
                    </a:lnTo>
                    <a:lnTo>
                      <a:pt x="4178" y="223"/>
                    </a:lnTo>
                    <a:lnTo>
                      <a:pt x="4182" y="223"/>
                    </a:lnTo>
                    <a:lnTo>
                      <a:pt x="4182" y="211"/>
                    </a:lnTo>
                    <a:lnTo>
                      <a:pt x="4185" y="211"/>
                    </a:lnTo>
                    <a:lnTo>
                      <a:pt x="4185" y="196"/>
                    </a:lnTo>
                    <a:lnTo>
                      <a:pt x="4191" y="196"/>
                    </a:lnTo>
                    <a:lnTo>
                      <a:pt x="4191" y="176"/>
                    </a:lnTo>
                    <a:lnTo>
                      <a:pt x="4196" y="156"/>
                    </a:lnTo>
                    <a:lnTo>
                      <a:pt x="4200" y="138"/>
                    </a:lnTo>
                    <a:lnTo>
                      <a:pt x="4202" y="114"/>
                    </a:lnTo>
                    <a:lnTo>
                      <a:pt x="4214" y="114"/>
                    </a:lnTo>
                    <a:lnTo>
                      <a:pt x="4214" y="120"/>
                    </a:lnTo>
                    <a:lnTo>
                      <a:pt x="4211" y="120"/>
                    </a:lnTo>
                    <a:lnTo>
                      <a:pt x="4211" y="143"/>
                    </a:lnTo>
                    <a:lnTo>
                      <a:pt x="4205" y="143"/>
                    </a:lnTo>
                    <a:lnTo>
                      <a:pt x="4194" y="211"/>
                    </a:lnTo>
                    <a:lnTo>
                      <a:pt x="4198" y="211"/>
                    </a:lnTo>
                    <a:lnTo>
                      <a:pt x="4214" y="154"/>
                    </a:lnTo>
                    <a:lnTo>
                      <a:pt x="4222" y="154"/>
                    </a:lnTo>
                    <a:lnTo>
                      <a:pt x="4218" y="176"/>
                    </a:lnTo>
                    <a:lnTo>
                      <a:pt x="4211" y="194"/>
                    </a:lnTo>
                    <a:lnTo>
                      <a:pt x="4205" y="214"/>
                    </a:lnTo>
                    <a:lnTo>
                      <a:pt x="4214" y="214"/>
                    </a:lnTo>
                    <a:lnTo>
                      <a:pt x="4214" y="231"/>
                    </a:lnTo>
                    <a:lnTo>
                      <a:pt x="4218" y="231"/>
                    </a:lnTo>
                    <a:lnTo>
                      <a:pt x="4220" y="216"/>
                    </a:lnTo>
                    <a:lnTo>
                      <a:pt x="4225" y="203"/>
                    </a:lnTo>
                    <a:lnTo>
                      <a:pt x="4231" y="191"/>
                    </a:lnTo>
                    <a:lnTo>
                      <a:pt x="4231" y="171"/>
                    </a:lnTo>
                    <a:lnTo>
                      <a:pt x="4234" y="171"/>
                    </a:lnTo>
                    <a:lnTo>
                      <a:pt x="4236" y="169"/>
                    </a:lnTo>
                    <a:lnTo>
                      <a:pt x="4236" y="169"/>
                    </a:lnTo>
                    <a:lnTo>
                      <a:pt x="4236" y="169"/>
                    </a:lnTo>
                    <a:lnTo>
                      <a:pt x="4238" y="169"/>
                    </a:lnTo>
                    <a:lnTo>
                      <a:pt x="4240" y="169"/>
                    </a:lnTo>
                    <a:lnTo>
                      <a:pt x="4242" y="167"/>
                    </a:lnTo>
                    <a:lnTo>
                      <a:pt x="4242" y="180"/>
                    </a:lnTo>
                    <a:lnTo>
                      <a:pt x="4238" y="196"/>
                    </a:lnTo>
                    <a:lnTo>
                      <a:pt x="4238" y="211"/>
                    </a:lnTo>
                    <a:lnTo>
                      <a:pt x="4238" y="225"/>
                    </a:lnTo>
                    <a:lnTo>
                      <a:pt x="4242" y="236"/>
                    </a:lnTo>
                    <a:lnTo>
                      <a:pt x="4243" y="212"/>
                    </a:lnTo>
                    <a:lnTo>
                      <a:pt x="4249" y="192"/>
                    </a:lnTo>
                    <a:lnTo>
                      <a:pt x="4254" y="172"/>
                    </a:lnTo>
                    <a:lnTo>
                      <a:pt x="4258" y="151"/>
                    </a:lnTo>
                    <a:lnTo>
                      <a:pt x="4271" y="151"/>
                    </a:lnTo>
                    <a:lnTo>
                      <a:pt x="4265" y="189"/>
                    </a:lnTo>
                    <a:lnTo>
                      <a:pt x="4262" y="229"/>
                    </a:lnTo>
                    <a:lnTo>
                      <a:pt x="4258" y="271"/>
                    </a:lnTo>
                    <a:lnTo>
                      <a:pt x="4260" y="311"/>
                    </a:lnTo>
                    <a:lnTo>
                      <a:pt x="4265" y="347"/>
                    </a:lnTo>
                    <a:lnTo>
                      <a:pt x="4267" y="360"/>
                    </a:lnTo>
                    <a:lnTo>
                      <a:pt x="4269" y="374"/>
                    </a:lnTo>
                    <a:lnTo>
                      <a:pt x="4269" y="389"/>
                    </a:lnTo>
                    <a:lnTo>
                      <a:pt x="4269" y="401"/>
                    </a:lnTo>
                    <a:lnTo>
                      <a:pt x="4274" y="411"/>
                    </a:lnTo>
                    <a:lnTo>
                      <a:pt x="4274" y="311"/>
                    </a:lnTo>
                    <a:lnTo>
                      <a:pt x="4278" y="311"/>
                    </a:lnTo>
                    <a:lnTo>
                      <a:pt x="4280" y="294"/>
                    </a:lnTo>
                    <a:lnTo>
                      <a:pt x="4280" y="276"/>
                    </a:lnTo>
                    <a:lnTo>
                      <a:pt x="4278" y="263"/>
                    </a:lnTo>
                    <a:lnTo>
                      <a:pt x="4285" y="263"/>
                    </a:lnTo>
                    <a:lnTo>
                      <a:pt x="4285" y="247"/>
                    </a:lnTo>
                    <a:lnTo>
                      <a:pt x="4298" y="247"/>
                    </a:lnTo>
                    <a:lnTo>
                      <a:pt x="4294" y="271"/>
                    </a:lnTo>
                    <a:lnTo>
                      <a:pt x="4291" y="271"/>
                    </a:lnTo>
                    <a:lnTo>
                      <a:pt x="4291" y="281"/>
                    </a:lnTo>
                    <a:lnTo>
                      <a:pt x="4293" y="296"/>
                    </a:lnTo>
                    <a:lnTo>
                      <a:pt x="4296" y="314"/>
                    </a:lnTo>
                    <a:lnTo>
                      <a:pt x="4300" y="331"/>
                    </a:lnTo>
                    <a:lnTo>
                      <a:pt x="4303" y="345"/>
                    </a:lnTo>
                    <a:lnTo>
                      <a:pt x="4305" y="351"/>
                    </a:lnTo>
                    <a:lnTo>
                      <a:pt x="4309" y="311"/>
                    </a:lnTo>
                    <a:lnTo>
                      <a:pt x="4313" y="271"/>
                    </a:lnTo>
                    <a:lnTo>
                      <a:pt x="4314" y="227"/>
                    </a:lnTo>
                    <a:lnTo>
                      <a:pt x="4314" y="191"/>
                    </a:lnTo>
                    <a:lnTo>
                      <a:pt x="4311" y="191"/>
                    </a:lnTo>
                    <a:lnTo>
                      <a:pt x="4311" y="163"/>
                    </a:lnTo>
                    <a:lnTo>
                      <a:pt x="4305" y="163"/>
                    </a:lnTo>
                    <a:lnTo>
                      <a:pt x="4305" y="136"/>
                    </a:lnTo>
                    <a:lnTo>
                      <a:pt x="4298" y="103"/>
                    </a:lnTo>
                    <a:lnTo>
                      <a:pt x="4291" y="71"/>
                    </a:lnTo>
                    <a:lnTo>
                      <a:pt x="4302" y="76"/>
                    </a:lnTo>
                    <a:lnTo>
                      <a:pt x="4325" y="207"/>
                    </a:lnTo>
                    <a:lnTo>
                      <a:pt x="4327" y="221"/>
                    </a:lnTo>
                    <a:lnTo>
                      <a:pt x="4325" y="238"/>
                    </a:lnTo>
                    <a:lnTo>
                      <a:pt x="4325" y="252"/>
                    </a:lnTo>
                    <a:lnTo>
                      <a:pt x="4331" y="263"/>
                    </a:lnTo>
                    <a:lnTo>
                      <a:pt x="4358" y="103"/>
                    </a:lnTo>
                    <a:lnTo>
                      <a:pt x="4365" y="103"/>
                    </a:lnTo>
                    <a:lnTo>
                      <a:pt x="4351" y="211"/>
                    </a:lnTo>
                    <a:lnTo>
                      <a:pt x="4354" y="211"/>
                    </a:lnTo>
                    <a:lnTo>
                      <a:pt x="4358" y="183"/>
                    </a:lnTo>
                    <a:lnTo>
                      <a:pt x="4371" y="183"/>
                    </a:lnTo>
                    <a:lnTo>
                      <a:pt x="4371" y="214"/>
                    </a:lnTo>
                    <a:lnTo>
                      <a:pt x="4373" y="245"/>
                    </a:lnTo>
                    <a:lnTo>
                      <a:pt x="4378" y="271"/>
                    </a:lnTo>
                    <a:lnTo>
                      <a:pt x="4374" y="283"/>
                    </a:lnTo>
                    <a:lnTo>
                      <a:pt x="4382" y="283"/>
                    </a:lnTo>
                    <a:lnTo>
                      <a:pt x="4385" y="311"/>
                    </a:lnTo>
                    <a:lnTo>
                      <a:pt x="4391" y="311"/>
                    </a:lnTo>
                    <a:lnTo>
                      <a:pt x="4391" y="307"/>
                    </a:lnTo>
                    <a:lnTo>
                      <a:pt x="4425" y="200"/>
                    </a:lnTo>
                    <a:lnTo>
                      <a:pt x="4425" y="183"/>
                    </a:lnTo>
                    <a:lnTo>
                      <a:pt x="4431" y="183"/>
                    </a:lnTo>
                    <a:lnTo>
                      <a:pt x="4434" y="154"/>
                    </a:lnTo>
                    <a:lnTo>
                      <a:pt x="4438" y="154"/>
                    </a:lnTo>
                    <a:lnTo>
                      <a:pt x="4440" y="154"/>
                    </a:lnTo>
                    <a:lnTo>
                      <a:pt x="4440" y="152"/>
                    </a:lnTo>
                    <a:lnTo>
                      <a:pt x="4440" y="152"/>
                    </a:lnTo>
                    <a:lnTo>
                      <a:pt x="4442" y="152"/>
                    </a:lnTo>
                    <a:lnTo>
                      <a:pt x="4443" y="152"/>
                    </a:lnTo>
                    <a:lnTo>
                      <a:pt x="4445" y="151"/>
                    </a:lnTo>
                    <a:lnTo>
                      <a:pt x="4434" y="207"/>
                    </a:lnTo>
                    <a:lnTo>
                      <a:pt x="4442" y="207"/>
                    </a:lnTo>
                    <a:lnTo>
                      <a:pt x="4443" y="223"/>
                    </a:lnTo>
                    <a:lnTo>
                      <a:pt x="4449" y="236"/>
                    </a:lnTo>
                    <a:lnTo>
                      <a:pt x="4454" y="247"/>
                    </a:lnTo>
                    <a:lnTo>
                      <a:pt x="4454" y="267"/>
                    </a:lnTo>
                    <a:lnTo>
                      <a:pt x="4458" y="267"/>
                    </a:lnTo>
                    <a:lnTo>
                      <a:pt x="4458" y="280"/>
                    </a:lnTo>
                    <a:lnTo>
                      <a:pt x="4462" y="280"/>
                    </a:lnTo>
                    <a:lnTo>
                      <a:pt x="4465" y="323"/>
                    </a:lnTo>
                    <a:lnTo>
                      <a:pt x="4471" y="323"/>
                    </a:lnTo>
                    <a:lnTo>
                      <a:pt x="4473" y="338"/>
                    </a:lnTo>
                    <a:lnTo>
                      <a:pt x="4473" y="352"/>
                    </a:lnTo>
                    <a:lnTo>
                      <a:pt x="4473" y="365"/>
                    </a:lnTo>
                    <a:lnTo>
                      <a:pt x="4478" y="374"/>
                    </a:lnTo>
                    <a:lnTo>
                      <a:pt x="4478" y="367"/>
                    </a:lnTo>
                    <a:lnTo>
                      <a:pt x="4485" y="358"/>
                    </a:lnTo>
                    <a:lnTo>
                      <a:pt x="4487" y="343"/>
                    </a:lnTo>
                    <a:lnTo>
                      <a:pt x="4485" y="327"/>
                    </a:lnTo>
                    <a:lnTo>
                      <a:pt x="4482" y="327"/>
                    </a:lnTo>
                    <a:lnTo>
                      <a:pt x="4482" y="300"/>
                    </a:lnTo>
                    <a:lnTo>
                      <a:pt x="4478" y="300"/>
                    </a:lnTo>
                    <a:lnTo>
                      <a:pt x="4478" y="280"/>
                    </a:lnTo>
                    <a:lnTo>
                      <a:pt x="4474" y="280"/>
                    </a:lnTo>
                    <a:lnTo>
                      <a:pt x="4474" y="271"/>
                    </a:lnTo>
                    <a:lnTo>
                      <a:pt x="4471" y="271"/>
                    </a:lnTo>
                    <a:lnTo>
                      <a:pt x="4471" y="267"/>
                    </a:lnTo>
                    <a:lnTo>
                      <a:pt x="4474" y="267"/>
                    </a:lnTo>
                    <a:lnTo>
                      <a:pt x="4476" y="265"/>
                    </a:lnTo>
                    <a:lnTo>
                      <a:pt x="4476" y="265"/>
                    </a:lnTo>
                    <a:lnTo>
                      <a:pt x="4476" y="265"/>
                    </a:lnTo>
                    <a:lnTo>
                      <a:pt x="4478" y="265"/>
                    </a:lnTo>
                    <a:lnTo>
                      <a:pt x="4480" y="263"/>
                    </a:lnTo>
                    <a:lnTo>
                      <a:pt x="4482" y="263"/>
                    </a:lnTo>
                    <a:lnTo>
                      <a:pt x="4482" y="274"/>
                    </a:lnTo>
                    <a:lnTo>
                      <a:pt x="4485" y="274"/>
                    </a:lnTo>
                    <a:lnTo>
                      <a:pt x="4485" y="260"/>
                    </a:lnTo>
                    <a:lnTo>
                      <a:pt x="4498" y="260"/>
                    </a:lnTo>
                    <a:lnTo>
                      <a:pt x="4500" y="280"/>
                    </a:lnTo>
                    <a:lnTo>
                      <a:pt x="4505" y="298"/>
                    </a:lnTo>
                    <a:lnTo>
                      <a:pt x="4511" y="314"/>
                    </a:lnTo>
                    <a:lnTo>
                      <a:pt x="4511" y="347"/>
                    </a:lnTo>
                    <a:lnTo>
                      <a:pt x="4516" y="385"/>
                    </a:lnTo>
                    <a:lnTo>
                      <a:pt x="4518" y="431"/>
                    </a:lnTo>
                    <a:lnTo>
                      <a:pt x="4518" y="441"/>
                    </a:lnTo>
                    <a:lnTo>
                      <a:pt x="4520" y="449"/>
                    </a:lnTo>
                    <a:lnTo>
                      <a:pt x="4520" y="454"/>
                    </a:lnTo>
                    <a:lnTo>
                      <a:pt x="4518" y="463"/>
                    </a:lnTo>
                    <a:lnTo>
                      <a:pt x="4531" y="463"/>
                    </a:lnTo>
                    <a:lnTo>
                      <a:pt x="4534" y="314"/>
                    </a:lnTo>
                    <a:lnTo>
                      <a:pt x="4529" y="300"/>
                    </a:lnTo>
                    <a:lnTo>
                      <a:pt x="4523" y="283"/>
                    </a:lnTo>
                    <a:lnTo>
                      <a:pt x="4522" y="263"/>
                    </a:lnTo>
                    <a:lnTo>
                      <a:pt x="4525" y="263"/>
                    </a:lnTo>
                    <a:lnTo>
                      <a:pt x="4527" y="267"/>
                    </a:lnTo>
                    <a:lnTo>
                      <a:pt x="4527" y="267"/>
                    </a:lnTo>
                    <a:lnTo>
                      <a:pt x="4527" y="269"/>
                    </a:lnTo>
                    <a:lnTo>
                      <a:pt x="4527" y="269"/>
                    </a:lnTo>
                    <a:lnTo>
                      <a:pt x="4529" y="269"/>
                    </a:lnTo>
                    <a:lnTo>
                      <a:pt x="4531" y="271"/>
                    </a:lnTo>
                    <a:lnTo>
                      <a:pt x="4531" y="260"/>
                    </a:lnTo>
                    <a:lnTo>
                      <a:pt x="4525" y="247"/>
                    </a:lnTo>
                    <a:lnTo>
                      <a:pt x="4523" y="232"/>
                    </a:lnTo>
                    <a:lnTo>
                      <a:pt x="4522" y="220"/>
                    </a:lnTo>
                    <a:lnTo>
                      <a:pt x="4502" y="163"/>
                    </a:lnTo>
                    <a:lnTo>
                      <a:pt x="4503" y="161"/>
                    </a:lnTo>
                    <a:lnTo>
                      <a:pt x="4503" y="161"/>
                    </a:lnTo>
                    <a:lnTo>
                      <a:pt x="4505" y="161"/>
                    </a:lnTo>
                    <a:lnTo>
                      <a:pt x="4505" y="161"/>
                    </a:lnTo>
                    <a:lnTo>
                      <a:pt x="4505" y="161"/>
                    </a:lnTo>
                    <a:lnTo>
                      <a:pt x="4505" y="160"/>
                    </a:lnTo>
                    <a:lnTo>
                      <a:pt x="4507" y="160"/>
                    </a:lnTo>
                    <a:lnTo>
                      <a:pt x="4509" y="161"/>
                    </a:lnTo>
                    <a:lnTo>
                      <a:pt x="4509" y="161"/>
                    </a:lnTo>
                    <a:lnTo>
                      <a:pt x="4509" y="161"/>
                    </a:lnTo>
                    <a:lnTo>
                      <a:pt x="4509" y="161"/>
                    </a:lnTo>
                    <a:lnTo>
                      <a:pt x="4511" y="163"/>
                    </a:lnTo>
                    <a:lnTo>
                      <a:pt x="4516" y="174"/>
                    </a:lnTo>
                    <a:lnTo>
                      <a:pt x="4520" y="185"/>
                    </a:lnTo>
                    <a:lnTo>
                      <a:pt x="4522" y="200"/>
                    </a:lnTo>
                    <a:lnTo>
                      <a:pt x="4525" y="200"/>
                    </a:lnTo>
                    <a:lnTo>
                      <a:pt x="4525" y="220"/>
                    </a:lnTo>
                    <a:lnTo>
                      <a:pt x="4531" y="220"/>
                    </a:lnTo>
                    <a:lnTo>
                      <a:pt x="4531" y="231"/>
                    </a:lnTo>
                    <a:lnTo>
                      <a:pt x="4534" y="231"/>
                    </a:lnTo>
                    <a:lnTo>
                      <a:pt x="4534" y="254"/>
                    </a:lnTo>
                    <a:lnTo>
                      <a:pt x="4538" y="254"/>
                    </a:lnTo>
                    <a:lnTo>
                      <a:pt x="4538" y="271"/>
                    </a:lnTo>
                    <a:lnTo>
                      <a:pt x="4543" y="291"/>
                    </a:lnTo>
                    <a:lnTo>
                      <a:pt x="4551" y="311"/>
                    </a:lnTo>
                    <a:lnTo>
                      <a:pt x="4554" y="311"/>
                    </a:lnTo>
                    <a:lnTo>
                      <a:pt x="4554" y="267"/>
                    </a:lnTo>
                    <a:lnTo>
                      <a:pt x="4551" y="267"/>
                    </a:lnTo>
                    <a:lnTo>
                      <a:pt x="4551" y="243"/>
                    </a:lnTo>
                    <a:lnTo>
                      <a:pt x="4545" y="243"/>
                    </a:lnTo>
                    <a:lnTo>
                      <a:pt x="4542" y="220"/>
                    </a:lnTo>
                    <a:lnTo>
                      <a:pt x="4534" y="214"/>
                    </a:lnTo>
                    <a:lnTo>
                      <a:pt x="4531" y="200"/>
                    </a:lnTo>
                    <a:lnTo>
                      <a:pt x="4538" y="203"/>
                    </a:lnTo>
                    <a:lnTo>
                      <a:pt x="4525" y="163"/>
                    </a:lnTo>
                    <a:lnTo>
                      <a:pt x="4534" y="163"/>
                    </a:lnTo>
                    <a:lnTo>
                      <a:pt x="4585" y="314"/>
                    </a:lnTo>
                    <a:lnTo>
                      <a:pt x="4585" y="311"/>
                    </a:lnTo>
                    <a:lnTo>
                      <a:pt x="4589" y="309"/>
                    </a:lnTo>
                    <a:lnTo>
                      <a:pt x="4589" y="307"/>
                    </a:lnTo>
                    <a:lnTo>
                      <a:pt x="4589" y="305"/>
                    </a:lnTo>
                    <a:lnTo>
                      <a:pt x="4589" y="305"/>
                    </a:lnTo>
                    <a:lnTo>
                      <a:pt x="4589" y="303"/>
                    </a:lnTo>
                    <a:lnTo>
                      <a:pt x="4589" y="301"/>
                    </a:lnTo>
                    <a:lnTo>
                      <a:pt x="4591" y="300"/>
                    </a:lnTo>
                    <a:lnTo>
                      <a:pt x="4594" y="300"/>
                    </a:lnTo>
                    <a:lnTo>
                      <a:pt x="4594" y="303"/>
                    </a:lnTo>
                    <a:lnTo>
                      <a:pt x="4596" y="301"/>
                    </a:lnTo>
                    <a:lnTo>
                      <a:pt x="4596" y="301"/>
                    </a:lnTo>
                    <a:lnTo>
                      <a:pt x="4596" y="300"/>
                    </a:lnTo>
                    <a:lnTo>
                      <a:pt x="4596" y="300"/>
                    </a:lnTo>
                    <a:lnTo>
                      <a:pt x="4598" y="298"/>
                    </a:lnTo>
                    <a:lnTo>
                      <a:pt x="4598" y="296"/>
                    </a:lnTo>
                    <a:lnTo>
                      <a:pt x="4591" y="296"/>
                    </a:lnTo>
                    <a:lnTo>
                      <a:pt x="4585" y="263"/>
                    </a:lnTo>
                    <a:lnTo>
                      <a:pt x="4594" y="263"/>
                    </a:lnTo>
                    <a:lnTo>
                      <a:pt x="4594" y="254"/>
                    </a:lnTo>
                    <a:lnTo>
                      <a:pt x="4602" y="254"/>
                    </a:lnTo>
                    <a:lnTo>
                      <a:pt x="4602" y="271"/>
                    </a:lnTo>
                    <a:lnTo>
                      <a:pt x="4600" y="281"/>
                    </a:lnTo>
                    <a:lnTo>
                      <a:pt x="4602" y="291"/>
                    </a:lnTo>
                    <a:lnTo>
                      <a:pt x="4605" y="291"/>
                    </a:lnTo>
                    <a:lnTo>
                      <a:pt x="4611" y="236"/>
                    </a:lnTo>
                    <a:lnTo>
                      <a:pt x="4618" y="231"/>
                    </a:lnTo>
                    <a:lnTo>
                      <a:pt x="4618" y="220"/>
                    </a:lnTo>
                    <a:lnTo>
                      <a:pt x="4622" y="220"/>
                    </a:lnTo>
                    <a:lnTo>
                      <a:pt x="4622" y="214"/>
                    </a:lnTo>
                    <a:lnTo>
                      <a:pt x="4618" y="214"/>
                    </a:lnTo>
                    <a:lnTo>
                      <a:pt x="4618" y="163"/>
                    </a:lnTo>
                    <a:lnTo>
                      <a:pt x="4614" y="163"/>
                    </a:lnTo>
                    <a:lnTo>
                      <a:pt x="4614" y="160"/>
                    </a:lnTo>
                    <a:lnTo>
                      <a:pt x="4618" y="160"/>
                    </a:lnTo>
                    <a:lnTo>
                      <a:pt x="4618" y="154"/>
                    </a:lnTo>
                    <a:lnTo>
                      <a:pt x="4614" y="154"/>
                    </a:lnTo>
                    <a:lnTo>
                      <a:pt x="4614" y="152"/>
                    </a:lnTo>
                    <a:lnTo>
                      <a:pt x="4616" y="149"/>
                    </a:lnTo>
                    <a:lnTo>
                      <a:pt x="4618" y="147"/>
                    </a:lnTo>
                    <a:lnTo>
                      <a:pt x="4618" y="147"/>
                    </a:lnTo>
                    <a:lnTo>
                      <a:pt x="4614" y="140"/>
                    </a:lnTo>
                    <a:lnTo>
                      <a:pt x="4614" y="136"/>
                    </a:lnTo>
                    <a:lnTo>
                      <a:pt x="4618" y="136"/>
                    </a:lnTo>
                    <a:lnTo>
                      <a:pt x="4618" y="131"/>
                    </a:lnTo>
                    <a:lnTo>
                      <a:pt x="4614" y="131"/>
                    </a:lnTo>
                    <a:lnTo>
                      <a:pt x="4618" y="107"/>
                    </a:lnTo>
                    <a:lnTo>
                      <a:pt x="4625" y="107"/>
                    </a:lnTo>
                    <a:lnTo>
                      <a:pt x="4625" y="167"/>
                    </a:lnTo>
                    <a:lnTo>
                      <a:pt x="4634" y="167"/>
                    </a:lnTo>
                    <a:lnTo>
                      <a:pt x="4642" y="311"/>
                    </a:lnTo>
                    <a:lnTo>
                      <a:pt x="4645" y="311"/>
                    </a:lnTo>
                    <a:lnTo>
                      <a:pt x="4647" y="325"/>
                    </a:lnTo>
                    <a:lnTo>
                      <a:pt x="4647" y="341"/>
                    </a:lnTo>
                    <a:lnTo>
                      <a:pt x="4649" y="356"/>
                    </a:lnTo>
                    <a:lnTo>
                      <a:pt x="4654" y="367"/>
                    </a:lnTo>
                    <a:lnTo>
                      <a:pt x="4651" y="323"/>
                    </a:lnTo>
                    <a:lnTo>
                      <a:pt x="4654" y="323"/>
                    </a:lnTo>
                    <a:lnTo>
                      <a:pt x="4658" y="329"/>
                    </a:lnTo>
                    <a:lnTo>
                      <a:pt x="4662" y="332"/>
                    </a:lnTo>
                    <a:lnTo>
                      <a:pt x="4665" y="334"/>
                    </a:lnTo>
                    <a:lnTo>
                      <a:pt x="4665" y="296"/>
                    </a:lnTo>
                    <a:lnTo>
                      <a:pt x="4658" y="296"/>
                    </a:lnTo>
                    <a:lnTo>
                      <a:pt x="4658" y="287"/>
                    </a:lnTo>
                    <a:lnTo>
                      <a:pt x="4665" y="287"/>
                    </a:lnTo>
                    <a:lnTo>
                      <a:pt x="4662" y="107"/>
                    </a:lnTo>
                    <a:lnTo>
                      <a:pt x="4674" y="107"/>
                    </a:lnTo>
                    <a:lnTo>
                      <a:pt x="4674" y="111"/>
                    </a:lnTo>
                    <a:lnTo>
                      <a:pt x="4671" y="121"/>
                    </a:lnTo>
                    <a:lnTo>
                      <a:pt x="4669" y="138"/>
                    </a:lnTo>
                    <a:lnTo>
                      <a:pt x="4669" y="156"/>
                    </a:lnTo>
                    <a:lnTo>
                      <a:pt x="4671" y="171"/>
                    </a:lnTo>
                    <a:lnTo>
                      <a:pt x="4682" y="287"/>
                    </a:lnTo>
                    <a:lnTo>
                      <a:pt x="4687" y="287"/>
                    </a:lnTo>
                    <a:lnTo>
                      <a:pt x="4691" y="289"/>
                    </a:lnTo>
                    <a:lnTo>
                      <a:pt x="4694" y="289"/>
                    </a:lnTo>
                    <a:lnTo>
                      <a:pt x="4698" y="291"/>
                    </a:lnTo>
                    <a:lnTo>
                      <a:pt x="4698" y="236"/>
                    </a:lnTo>
                    <a:lnTo>
                      <a:pt x="4711" y="236"/>
                    </a:lnTo>
                    <a:lnTo>
                      <a:pt x="4713" y="269"/>
                    </a:lnTo>
                    <a:lnTo>
                      <a:pt x="4722" y="300"/>
                    </a:lnTo>
                    <a:lnTo>
                      <a:pt x="4725" y="300"/>
                    </a:lnTo>
                    <a:lnTo>
                      <a:pt x="4725" y="143"/>
                    </a:lnTo>
                    <a:lnTo>
                      <a:pt x="4738" y="147"/>
                    </a:lnTo>
                    <a:lnTo>
                      <a:pt x="4742" y="189"/>
                    </a:lnTo>
                    <a:lnTo>
                      <a:pt x="4751" y="223"/>
                    </a:lnTo>
                    <a:lnTo>
                      <a:pt x="4751" y="254"/>
                    </a:lnTo>
                    <a:lnTo>
                      <a:pt x="4754" y="254"/>
                    </a:lnTo>
                    <a:lnTo>
                      <a:pt x="4758" y="300"/>
                    </a:lnTo>
                    <a:lnTo>
                      <a:pt x="4765" y="303"/>
                    </a:lnTo>
                    <a:lnTo>
                      <a:pt x="4765" y="314"/>
                    </a:lnTo>
                    <a:lnTo>
                      <a:pt x="4769" y="323"/>
                    </a:lnTo>
                    <a:lnTo>
                      <a:pt x="4774" y="329"/>
                    </a:lnTo>
                    <a:lnTo>
                      <a:pt x="4780" y="336"/>
                    </a:lnTo>
                    <a:lnTo>
                      <a:pt x="4785" y="340"/>
                    </a:lnTo>
                    <a:lnTo>
                      <a:pt x="4794" y="343"/>
                    </a:lnTo>
                    <a:lnTo>
                      <a:pt x="4794" y="347"/>
                    </a:lnTo>
                    <a:lnTo>
                      <a:pt x="4796" y="349"/>
                    </a:lnTo>
                    <a:lnTo>
                      <a:pt x="4796" y="351"/>
                    </a:lnTo>
                    <a:lnTo>
                      <a:pt x="4798" y="352"/>
                    </a:lnTo>
                    <a:lnTo>
                      <a:pt x="4800" y="354"/>
                    </a:lnTo>
                    <a:lnTo>
                      <a:pt x="4802" y="356"/>
                    </a:lnTo>
                    <a:lnTo>
                      <a:pt x="4803" y="356"/>
                    </a:lnTo>
                    <a:lnTo>
                      <a:pt x="4803" y="358"/>
                    </a:lnTo>
                    <a:lnTo>
                      <a:pt x="4803" y="358"/>
                    </a:lnTo>
                    <a:lnTo>
                      <a:pt x="4803" y="358"/>
                    </a:lnTo>
                    <a:lnTo>
                      <a:pt x="4805" y="358"/>
                    </a:lnTo>
                    <a:lnTo>
                      <a:pt x="4805" y="360"/>
                    </a:lnTo>
                    <a:lnTo>
                      <a:pt x="4805" y="351"/>
                    </a:lnTo>
                    <a:lnTo>
                      <a:pt x="4802" y="351"/>
                    </a:lnTo>
                    <a:lnTo>
                      <a:pt x="4802" y="323"/>
                    </a:lnTo>
                    <a:lnTo>
                      <a:pt x="4798" y="323"/>
                    </a:lnTo>
                    <a:lnTo>
                      <a:pt x="4791" y="287"/>
                    </a:lnTo>
                    <a:lnTo>
                      <a:pt x="4785" y="287"/>
                    </a:lnTo>
                    <a:lnTo>
                      <a:pt x="4785" y="274"/>
                    </a:lnTo>
                    <a:lnTo>
                      <a:pt x="4782" y="274"/>
                    </a:lnTo>
                    <a:lnTo>
                      <a:pt x="4780" y="272"/>
                    </a:lnTo>
                    <a:lnTo>
                      <a:pt x="4780" y="269"/>
                    </a:lnTo>
                    <a:lnTo>
                      <a:pt x="4780" y="267"/>
                    </a:lnTo>
                    <a:lnTo>
                      <a:pt x="4778" y="263"/>
                    </a:lnTo>
                    <a:lnTo>
                      <a:pt x="4778" y="260"/>
                    </a:lnTo>
                    <a:lnTo>
                      <a:pt x="4782" y="260"/>
                    </a:lnTo>
                    <a:lnTo>
                      <a:pt x="4789" y="269"/>
                    </a:lnTo>
                    <a:lnTo>
                      <a:pt x="4794" y="280"/>
                    </a:lnTo>
                    <a:lnTo>
                      <a:pt x="4798" y="291"/>
                    </a:lnTo>
                    <a:lnTo>
                      <a:pt x="4802" y="291"/>
                    </a:lnTo>
                    <a:lnTo>
                      <a:pt x="4794" y="267"/>
                    </a:lnTo>
                    <a:lnTo>
                      <a:pt x="4783" y="243"/>
                    </a:lnTo>
                    <a:lnTo>
                      <a:pt x="4774" y="220"/>
                    </a:lnTo>
                    <a:lnTo>
                      <a:pt x="4778" y="220"/>
                    </a:lnTo>
                    <a:lnTo>
                      <a:pt x="4782" y="221"/>
                    </a:lnTo>
                    <a:lnTo>
                      <a:pt x="4783" y="221"/>
                    </a:lnTo>
                    <a:lnTo>
                      <a:pt x="4783" y="223"/>
                    </a:lnTo>
                    <a:lnTo>
                      <a:pt x="4785" y="227"/>
                    </a:lnTo>
                    <a:lnTo>
                      <a:pt x="4785" y="231"/>
                    </a:lnTo>
                    <a:lnTo>
                      <a:pt x="4796" y="245"/>
                    </a:lnTo>
                    <a:lnTo>
                      <a:pt x="4803" y="263"/>
                    </a:lnTo>
                    <a:lnTo>
                      <a:pt x="4809" y="283"/>
                    </a:lnTo>
                    <a:lnTo>
                      <a:pt x="4814" y="303"/>
                    </a:lnTo>
                    <a:lnTo>
                      <a:pt x="4818" y="303"/>
                    </a:lnTo>
                    <a:lnTo>
                      <a:pt x="4818" y="323"/>
                    </a:lnTo>
                    <a:lnTo>
                      <a:pt x="4822" y="323"/>
                    </a:lnTo>
                    <a:lnTo>
                      <a:pt x="4814" y="240"/>
                    </a:lnTo>
                    <a:lnTo>
                      <a:pt x="4811" y="240"/>
                    </a:lnTo>
                    <a:lnTo>
                      <a:pt x="4811" y="223"/>
                    </a:lnTo>
                    <a:lnTo>
                      <a:pt x="4805" y="223"/>
                    </a:lnTo>
                    <a:lnTo>
                      <a:pt x="4802" y="191"/>
                    </a:lnTo>
                    <a:lnTo>
                      <a:pt x="4798" y="191"/>
                    </a:lnTo>
                    <a:lnTo>
                      <a:pt x="4798" y="183"/>
                    </a:lnTo>
                    <a:lnTo>
                      <a:pt x="4794" y="183"/>
                    </a:lnTo>
                    <a:lnTo>
                      <a:pt x="4794" y="171"/>
                    </a:lnTo>
                    <a:lnTo>
                      <a:pt x="4791" y="171"/>
                    </a:lnTo>
                    <a:lnTo>
                      <a:pt x="4785" y="154"/>
                    </a:lnTo>
                    <a:lnTo>
                      <a:pt x="4782" y="154"/>
                    </a:lnTo>
                    <a:lnTo>
                      <a:pt x="4782" y="143"/>
                    </a:lnTo>
                    <a:lnTo>
                      <a:pt x="4778" y="143"/>
                    </a:lnTo>
                    <a:lnTo>
                      <a:pt x="4771" y="120"/>
                    </a:lnTo>
                    <a:lnTo>
                      <a:pt x="4765" y="120"/>
                    </a:lnTo>
                    <a:lnTo>
                      <a:pt x="4765" y="111"/>
                    </a:lnTo>
                    <a:lnTo>
                      <a:pt x="4758" y="98"/>
                    </a:lnTo>
                    <a:lnTo>
                      <a:pt x="4751" y="85"/>
                    </a:lnTo>
                    <a:lnTo>
                      <a:pt x="4745" y="67"/>
                    </a:lnTo>
                    <a:lnTo>
                      <a:pt x="4758" y="71"/>
                    </a:lnTo>
                    <a:lnTo>
                      <a:pt x="4762" y="89"/>
                    </a:lnTo>
                    <a:lnTo>
                      <a:pt x="4771" y="101"/>
                    </a:lnTo>
                    <a:lnTo>
                      <a:pt x="4778" y="114"/>
                    </a:lnTo>
                    <a:lnTo>
                      <a:pt x="4778" y="123"/>
                    </a:lnTo>
                    <a:lnTo>
                      <a:pt x="4782" y="123"/>
                    </a:lnTo>
                    <a:lnTo>
                      <a:pt x="4782" y="131"/>
                    </a:lnTo>
                    <a:lnTo>
                      <a:pt x="4785" y="131"/>
                    </a:lnTo>
                    <a:lnTo>
                      <a:pt x="4785" y="140"/>
                    </a:lnTo>
                    <a:lnTo>
                      <a:pt x="4791" y="140"/>
                    </a:lnTo>
                    <a:lnTo>
                      <a:pt x="4791" y="147"/>
                    </a:lnTo>
                    <a:lnTo>
                      <a:pt x="4794" y="147"/>
                    </a:lnTo>
                    <a:lnTo>
                      <a:pt x="4802" y="171"/>
                    </a:lnTo>
                    <a:lnTo>
                      <a:pt x="4805" y="171"/>
                    </a:lnTo>
                    <a:lnTo>
                      <a:pt x="4805" y="183"/>
                    </a:lnTo>
                    <a:lnTo>
                      <a:pt x="4811" y="183"/>
                    </a:lnTo>
                    <a:lnTo>
                      <a:pt x="4811" y="191"/>
                    </a:lnTo>
                    <a:lnTo>
                      <a:pt x="4814" y="191"/>
                    </a:lnTo>
                    <a:lnTo>
                      <a:pt x="4822" y="227"/>
                    </a:lnTo>
                    <a:lnTo>
                      <a:pt x="4825" y="227"/>
                    </a:lnTo>
                    <a:lnTo>
                      <a:pt x="4825" y="236"/>
                    </a:lnTo>
                    <a:lnTo>
                      <a:pt x="4831" y="236"/>
                    </a:lnTo>
                    <a:lnTo>
                      <a:pt x="4831" y="254"/>
                    </a:lnTo>
                    <a:lnTo>
                      <a:pt x="4834" y="254"/>
                    </a:lnTo>
                    <a:lnTo>
                      <a:pt x="4836" y="218"/>
                    </a:lnTo>
                    <a:lnTo>
                      <a:pt x="4838" y="178"/>
                    </a:lnTo>
                    <a:lnTo>
                      <a:pt x="4834" y="140"/>
                    </a:lnTo>
                    <a:lnTo>
                      <a:pt x="4825" y="103"/>
                    </a:lnTo>
                    <a:lnTo>
                      <a:pt x="4838" y="103"/>
                    </a:lnTo>
                    <a:lnTo>
                      <a:pt x="4843" y="134"/>
                    </a:lnTo>
                    <a:lnTo>
                      <a:pt x="4851" y="163"/>
                    </a:lnTo>
                    <a:lnTo>
                      <a:pt x="4851" y="178"/>
                    </a:lnTo>
                    <a:lnTo>
                      <a:pt x="4851" y="194"/>
                    </a:lnTo>
                    <a:lnTo>
                      <a:pt x="4849" y="209"/>
                    </a:lnTo>
                    <a:lnTo>
                      <a:pt x="4854" y="220"/>
                    </a:lnTo>
                    <a:lnTo>
                      <a:pt x="4858" y="180"/>
                    </a:lnTo>
                    <a:lnTo>
                      <a:pt x="4865" y="180"/>
                    </a:lnTo>
                    <a:lnTo>
                      <a:pt x="4871" y="196"/>
                    </a:lnTo>
                    <a:lnTo>
                      <a:pt x="4874" y="196"/>
                    </a:lnTo>
                    <a:lnTo>
                      <a:pt x="4874" y="211"/>
                    </a:lnTo>
                    <a:lnTo>
                      <a:pt x="4878" y="211"/>
                    </a:lnTo>
                    <a:lnTo>
                      <a:pt x="4882" y="247"/>
                    </a:lnTo>
                    <a:lnTo>
                      <a:pt x="4885" y="247"/>
                    </a:lnTo>
                    <a:lnTo>
                      <a:pt x="4885" y="271"/>
                    </a:lnTo>
                    <a:lnTo>
                      <a:pt x="4894" y="274"/>
                    </a:lnTo>
                    <a:lnTo>
                      <a:pt x="4894" y="283"/>
                    </a:lnTo>
                    <a:lnTo>
                      <a:pt x="4898" y="283"/>
                    </a:lnTo>
                    <a:lnTo>
                      <a:pt x="4898" y="296"/>
                    </a:lnTo>
                    <a:lnTo>
                      <a:pt x="4902" y="296"/>
                    </a:lnTo>
                    <a:lnTo>
                      <a:pt x="4905" y="320"/>
                    </a:lnTo>
                    <a:lnTo>
                      <a:pt x="4911" y="320"/>
                    </a:lnTo>
                    <a:lnTo>
                      <a:pt x="4913" y="291"/>
                    </a:lnTo>
                    <a:lnTo>
                      <a:pt x="4918" y="265"/>
                    </a:lnTo>
                    <a:lnTo>
                      <a:pt x="4927" y="240"/>
                    </a:lnTo>
                    <a:lnTo>
                      <a:pt x="4934" y="214"/>
                    </a:lnTo>
                    <a:lnTo>
                      <a:pt x="4931" y="154"/>
                    </a:lnTo>
                    <a:lnTo>
                      <a:pt x="4942" y="154"/>
                    </a:lnTo>
                    <a:lnTo>
                      <a:pt x="4945" y="214"/>
                    </a:lnTo>
                    <a:lnTo>
                      <a:pt x="4954" y="214"/>
                    </a:lnTo>
                    <a:lnTo>
                      <a:pt x="4958" y="231"/>
                    </a:lnTo>
                    <a:lnTo>
                      <a:pt x="4951" y="231"/>
                    </a:lnTo>
                    <a:lnTo>
                      <a:pt x="4951" y="223"/>
                    </a:lnTo>
                    <a:lnTo>
                      <a:pt x="4945" y="223"/>
                    </a:lnTo>
                    <a:lnTo>
                      <a:pt x="4945" y="327"/>
                    </a:lnTo>
                    <a:lnTo>
                      <a:pt x="4951" y="327"/>
                    </a:lnTo>
                    <a:lnTo>
                      <a:pt x="4951" y="340"/>
                    </a:lnTo>
                    <a:lnTo>
                      <a:pt x="4954" y="340"/>
                    </a:lnTo>
                    <a:lnTo>
                      <a:pt x="4956" y="338"/>
                    </a:lnTo>
                    <a:lnTo>
                      <a:pt x="4956" y="336"/>
                    </a:lnTo>
                    <a:lnTo>
                      <a:pt x="4956" y="336"/>
                    </a:lnTo>
                    <a:lnTo>
                      <a:pt x="4956" y="336"/>
                    </a:lnTo>
                    <a:lnTo>
                      <a:pt x="4958" y="334"/>
                    </a:lnTo>
                    <a:lnTo>
                      <a:pt x="4965" y="340"/>
                    </a:lnTo>
                    <a:lnTo>
                      <a:pt x="4965" y="303"/>
                    </a:lnTo>
                    <a:lnTo>
                      <a:pt x="4962" y="303"/>
                    </a:lnTo>
                    <a:lnTo>
                      <a:pt x="4962" y="271"/>
                    </a:lnTo>
                    <a:lnTo>
                      <a:pt x="4951" y="236"/>
                    </a:lnTo>
                    <a:lnTo>
                      <a:pt x="4962" y="236"/>
                    </a:lnTo>
                    <a:lnTo>
                      <a:pt x="4965" y="254"/>
                    </a:lnTo>
                    <a:lnTo>
                      <a:pt x="4971" y="254"/>
                    </a:lnTo>
                    <a:lnTo>
                      <a:pt x="4971" y="274"/>
                    </a:lnTo>
                    <a:lnTo>
                      <a:pt x="4974" y="274"/>
                    </a:lnTo>
                    <a:lnTo>
                      <a:pt x="4974" y="283"/>
                    </a:lnTo>
                    <a:lnTo>
                      <a:pt x="4978" y="283"/>
                    </a:lnTo>
                    <a:lnTo>
                      <a:pt x="4978" y="300"/>
                    </a:lnTo>
                    <a:lnTo>
                      <a:pt x="4982" y="300"/>
                    </a:lnTo>
                    <a:lnTo>
                      <a:pt x="4982" y="314"/>
                    </a:lnTo>
                    <a:lnTo>
                      <a:pt x="4985" y="314"/>
                    </a:lnTo>
                    <a:lnTo>
                      <a:pt x="4991" y="343"/>
                    </a:lnTo>
                    <a:lnTo>
                      <a:pt x="4994" y="343"/>
                    </a:lnTo>
                    <a:lnTo>
                      <a:pt x="4998" y="334"/>
                    </a:lnTo>
                    <a:lnTo>
                      <a:pt x="5002" y="325"/>
                    </a:lnTo>
                    <a:lnTo>
                      <a:pt x="5002" y="311"/>
                    </a:lnTo>
                    <a:lnTo>
                      <a:pt x="4991" y="274"/>
                    </a:lnTo>
                    <a:lnTo>
                      <a:pt x="5002" y="280"/>
                    </a:lnTo>
                    <a:lnTo>
                      <a:pt x="5003" y="287"/>
                    </a:lnTo>
                    <a:lnTo>
                      <a:pt x="5007" y="301"/>
                    </a:lnTo>
                    <a:lnTo>
                      <a:pt x="5011" y="318"/>
                    </a:lnTo>
                    <a:lnTo>
                      <a:pt x="5014" y="332"/>
                    </a:lnTo>
                    <a:lnTo>
                      <a:pt x="5020" y="345"/>
                    </a:lnTo>
                    <a:lnTo>
                      <a:pt x="5022" y="351"/>
                    </a:lnTo>
                    <a:lnTo>
                      <a:pt x="5023" y="332"/>
                    </a:lnTo>
                    <a:lnTo>
                      <a:pt x="5025" y="316"/>
                    </a:lnTo>
                    <a:lnTo>
                      <a:pt x="5025" y="296"/>
                    </a:lnTo>
                    <a:lnTo>
                      <a:pt x="5022" y="271"/>
                    </a:lnTo>
                    <a:lnTo>
                      <a:pt x="5034" y="271"/>
                    </a:lnTo>
                    <a:lnTo>
                      <a:pt x="5036" y="294"/>
                    </a:lnTo>
                    <a:lnTo>
                      <a:pt x="5043" y="316"/>
                    </a:lnTo>
                    <a:lnTo>
                      <a:pt x="5051" y="334"/>
                    </a:lnTo>
                    <a:lnTo>
                      <a:pt x="5051" y="356"/>
                    </a:lnTo>
                    <a:lnTo>
                      <a:pt x="5054" y="356"/>
                    </a:lnTo>
                    <a:lnTo>
                      <a:pt x="5042" y="223"/>
                    </a:lnTo>
                    <a:lnTo>
                      <a:pt x="5038" y="223"/>
                    </a:lnTo>
                    <a:lnTo>
                      <a:pt x="5034" y="200"/>
                    </a:lnTo>
                    <a:lnTo>
                      <a:pt x="5031" y="194"/>
                    </a:lnTo>
                    <a:lnTo>
                      <a:pt x="5029" y="191"/>
                    </a:lnTo>
                    <a:lnTo>
                      <a:pt x="5025" y="187"/>
                    </a:lnTo>
                    <a:lnTo>
                      <a:pt x="5023" y="183"/>
                    </a:lnTo>
                    <a:lnTo>
                      <a:pt x="5020" y="178"/>
                    </a:lnTo>
                    <a:lnTo>
                      <a:pt x="5018" y="171"/>
                    </a:lnTo>
                    <a:lnTo>
                      <a:pt x="5031" y="180"/>
                    </a:lnTo>
                    <a:lnTo>
                      <a:pt x="5042" y="194"/>
                    </a:lnTo>
                    <a:lnTo>
                      <a:pt x="5051" y="212"/>
                    </a:lnTo>
                    <a:lnTo>
                      <a:pt x="5058" y="234"/>
                    </a:lnTo>
                    <a:lnTo>
                      <a:pt x="5065" y="254"/>
                    </a:lnTo>
                    <a:lnTo>
                      <a:pt x="5071" y="271"/>
                    </a:lnTo>
                    <a:lnTo>
                      <a:pt x="5071" y="296"/>
                    </a:lnTo>
                    <a:lnTo>
                      <a:pt x="5078" y="300"/>
                    </a:lnTo>
                    <a:lnTo>
                      <a:pt x="5074" y="307"/>
                    </a:lnTo>
                    <a:lnTo>
                      <a:pt x="5082" y="311"/>
                    </a:lnTo>
                    <a:lnTo>
                      <a:pt x="5082" y="327"/>
                    </a:lnTo>
                    <a:lnTo>
                      <a:pt x="5085" y="327"/>
                    </a:lnTo>
                    <a:lnTo>
                      <a:pt x="5085" y="340"/>
                    </a:lnTo>
                    <a:lnTo>
                      <a:pt x="5091" y="340"/>
                    </a:lnTo>
                    <a:lnTo>
                      <a:pt x="5093" y="352"/>
                    </a:lnTo>
                    <a:lnTo>
                      <a:pt x="5093" y="365"/>
                    </a:lnTo>
                    <a:lnTo>
                      <a:pt x="5098" y="374"/>
                    </a:lnTo>
                    <a:lnTo>
                      <a:pt x="5100" y="347"/>
                    </a:lnTo>
                    <a:lnTo>
                      <a:pt x="5102" y="321"/>
                    </a:lnTo>
                    <a:lnTo>
                      <a:pt x="5098" y="300"/>
                    </a:lnTo>
                    <a:lnTo>
                      <a:pt x="5098" y="267"/>
                    </a:lnTo>
                    <a:lnTo>
                      <a:pt x="5094" y="267"/>
                    </a:lnTo>
                    <a:lnTo>
                      <a:pt x="5091" y="240"/>
                    </a:lnTo>
                    <a:lnTo>
                      <a:pt x="5085" y="240"/>
                    </a:lnTo>
                    <a:lnTo>
                      <a:pt x="5083" y="234"/>
                    </a:lnTo>
                    <a:lnTo>
                      <a:pt x="5080" y="232"/>
                    </a:lnTo>
                    <a:lnTo>
                      <a:pt x="5078" y="229"/>
                    </a:lnTo>
                    <a:lnTo>
                      <a:pt x="5076" y="227"/>
                    </a:lnTo>
                    <a:lnTo>
                      <a:pt x="5074" y="221"/>
                    </a:lnTo>
                    <a:lnTo>
                      <a:pt x="5074" y="214"/>
                    </a:lnTo>
                    <a:lnTo>
                      <a:pt x="5082" y="220"/>
                    </a:lnTo>
                    <a:lnTo>
                      <a:pt x="5058" y="176"/>
                    </a:lnTo>
                    <a:lnTo>
                      <a:pt x="5065" y="176"/>
                    </a:lnTo>
                    <a:lnTo>
                      <a:pt x="5102" y="231"/>
                    </a:lnTo>
                    <a:lnTo>
                      <a:pt x="5102" y="240"/>
                    </a:lnTo>
                    <a:lnTo>
                      <a:pt x="5105" y="240"/>
                    </a:lnTo>
                    <a:lnTo>
                      <a:pt x="5105" y="247"/>
                    </a:lnTo>
                    <a:lnTo>
                      <a:pt x="5111" y="247"/>
                    </a:lnTo>
                    <a:lnTo>
                      <a:pt x="5114" y="271"/>
                    </a:lnTo>
                    <a:lnTo>
                      <a:pt x="5118" y="271"/>
                    </a:lnTo>
                    <a:lnTo>
                      <a:pt x="5118" y="280"/>
                    </a:lnTo>
                    <a:lnTo>
                      <a:pt x="5122" y="280"/>
                    </a:lnTo>
                    <a:lnTo>
                      <a:pt x="5122" y="296"/>
                    </a:lnTo>
                    <a:lnTo>
                      <a:pt x="5125" y="296"/>
                    </a:lnTo>
                    <a:lnTo>
                      <a:pt x="5131" y="323"/>
                    </a:lnTo>
                    <a:lnTo>
                      <a:pt x="5134" y="323"/>
                    </a:lnTo>
                    <a:lnTo>
                      <a:pt x="5136" y="289"/>
                    </a:lnTo>
                    <a:lnTo>
                      <a:pt x="5138" y="254"/>
                    </a:lnTo>
                    <a:lnTo>
                      <a:pt x="5140" y="218"/>
                    </a:lnTo>
                    <a:lnTo>
                      <a:pt x="5140" y="183"/>
                    </a:lnTo>
                    <a:lnTo>
                      <a:pt x="5134" y="151"/>
                    </a:lnTo>
                    <a:lnTo>
                      <a:pt x="5134" y="120"/>
                    </a:lnTo>
                    <a:lnTo>
                      <a:pt x="5131" y="120"/>
                    </a:lnTo>
                    <a:lnTo>
                      <a:pt x="5127" y="105"/>
                    </a:lnTo>
                    <a:lnTo>
                      <a:pt x="5127" y="92"/>
                    </a:lnTo>
                    <a:lnTo>
                      <a:pt x="5129" y="81"/>
                    </a:lnTo>
                    <a:lnTo>
                      <a:pt x="5129" y="72"/>
                    </a:lnTo>
                    <a:lnTo>
                      <a:pt x="5125" y="67"/>
                    </a:lnTo>
                    <a:lnTo>
                      <a:pt x="5127" y="65"/>
                    </a:lnTo>
                    <a:lnTo>
                      <a:pt x="5127" y="65"/>
                    </a:lnTo>
                    <a:lnTo>
                      <a:pt x="5127" y="65"/>
                    </a:lnTo>
                    <a:lnTo>
                      <a:pt x="5127" y="65"/>
                    </a:lnTo>
                    <a:lnTo>
                      <a:pt x="5129" y="65"/>
                    </a:lnTo>
                    <a:lnTo>
                      <a:pt x="5131" y="63"/>
                    </a:lnTo>
                    <a:lnTo>
                      <a:pt x="5131" y="60"/>
                    </a:lnTo>
                    <a:lnTo>
                      <a:pt x="5133" y="60"/>
                    </a:lnTo>
                    <a:lnTo>
                      <a:pt x="5134" y="60"/>
                    </a:lnTo>
                    <a:lnTo>
                      <a:pt x="5136" y="60"/>
                    </a:lnTo>
                    <a:lnTo>
                      <a:pt x="5136" y="61"/>
                    </a:lnTo>
                    <a:lnTo>
                      <a:pt x="5136" y="61"/>
                    </a:lnTo>
                    <a:lnTo>
                      <a:pt x="5138" y="63"/>
                    </a:lnTo>
                    <a:lnTo>
                      <a:pt x="5142" y="72"/>
                    </a:lnTo>
                    <a:lnTo>
                      <a:pt x="5142" y="85"/>
                    </a:lnTo>
                    <a:lnTo>
                      <a:pt x="5140" y="98"/>
                    </a:lnTo>
                    <a:lnTo>
                      <a:pt x="5142" y="111"/>
                    </a:lnTo>
                    <a:lnTo>
                      <a:pt x="5151" y="145"/>
                    </a:lnTo>
                    <a:lnTo>
                      <a:pt x="5158" y="181"/>
                    </a:lnTo>
                    <a:lnTo>
                      <a:pt x="5165" y="214"/>
                    </a:lnTo>
                    <a:lnTo>
                      <a:pt x="5165" y="243"/>
                    </a:lnTo>
                    <a:lnTo>
                      <a:pt x="5171" y="243"/>
                    </a:lnTo>
                    <a:lnTo>
                      <a:pt x="5173" y="258"/>
                    </a:lnTo>
                    <a:lnTo>
                      <a:pt x="5173" y="276"/>
                    </a:lnTo>
                    <a:lnTo>
                      <a:pt x="5171" y="292"/>
                    </a:lnTo>
                    <a:lnTo>
                      <a:pt x="5173" y="309"/>
                    </a:lnTo>
                    <a:lnTo>
                      <a:pt x="5178" y="320"/>
                    </a:lnTo>
                    <a:lnTo>
                      <a:pt x="5185" y="220"/>
                    </a:lnTo>
                    <a:lnTo>
                      <a:pt x="5191" y="220"/>
                    </a:lnTo>
                    <a:lnTo>
                      <a:pt x="5193" y="203"/>
                    </a:lnTo>
                    <a:lnTo>
                      <a:pt x="5193" y="181"/>
                    </a:lnTo>
                    <a:lnTo>
                      <a:pt x="5191" y="158"/>
                    </a:lnTo>
                    <a:lnTo>
                      <a:pt x="5191" y="132"/>
                    </a:lnTo>
                    <a:lnTo>
                      <a:pt x="5191" y="111"/>
                    </a:lnTo>
                    <a:lnTo>
                      <a:pt x="5202" y="114"/>
                    </a:lnTo>
                    <a:lnTo>
                      <a:pt x="5194" y="327"/>
                    </a:lnTo>
                    <a:lnTo>
                      <a:pt x="5194" y="340"/>
                    </a:lnTo>
                    <a:lnTo>
                      <a:pt x="5193" y="356"/>
                    </a:lnTo>
                    <a:lnTo>
                      <a:pt x="5193" y="374"/>
                    </a:lnTo>
                    <a:lnTo>
                      <a:pt x="5193" y="392"/>
                    </a:lnTo>
                    <a:lnTo>
                      <a:pt x="5194" y="407"/>
                    </a:lnTo>
                    <a:lnTo>
                      <a:pt x="5198" y="416"/>
                    </a:lnTo>
                    <a:lnTo>
                      <a:pt x="5200" y="403"/>
                    </a:lnTo>
                    <a:lnTo>
                      <a:pt x="5202" y="385"/>
                    </a:lnTo>
                    <a:lnTo>
                      <a:pt x="5207" y="365"/>
                    </a:lnTo>
                    <a:lnTo>
                      <a:pt x="5211" y="349"/>
                    </a:lnTo>
                    <a:lnTo>
                      <a:pt x="5214" y="340"/>
                    </a:lnTo>
                    <a:lnTo>
                      <a:pt x="5216" y="338"/>
                    </a:lnTo>
                    <a:lnTo>
                      <a:pt x="5216" y="336"/>
                    </a:lnTo>
                    <a:lnTo>
                      <a:pt x="5216" y="336"/>
                    </a:lnTo>
                    <a:lnTo>
                      <a:pt x="5218" y="336"/>
                    </a:lnTo>
                    <a:lnTo>
                      <a:pt x="5220" y="336"/>
                    </a:lnTo>
                    <a:lnTo>
                      <a:pt x="5222" y="334"/>
                    </a:lnTo>
                    <a:lnTo>
                      <a:pt x="5222" y="356"/>
                    </a:lnTo>
                    <a:lnTo>
                      <a:pt x="5225" y="356"/>
                    </a:lnTo>
                    <a:lnTo>
                      <a:pt x="5231" y="291"/>
                    </a:lnTo>
                    <a:lnTo>
                      <a:pt x="5233" y="285"/>
                    </a:lnTo>
                    <a:lnTo>
                      <a:pt x="5236" y="276"/>
                    </a:lnTo>
                    <a:lnTo>
                      <a:pt x="5240" y="265"/>
                    </a:lnTo>
                    <a:lnTo>
                      <a:pt x="5238" y="254"/>
                    </a:lnTo>
                    <a:lnTo>
                      <a:pt x="5231" y="251"/>
                    </a:lnTo>
                    <a:lnTo>
                      <a:pt x="5231" y="243"/>
                    </a:lnTo>
                    <a:lnTo>
                      <a:pt x="5238" y="243"/>
                    </a:lnTo>
                    <a:lnTo>
                      <a:pt x="5251" y="103"/>
                    </a:lnTo>
                    <a:lnTo>
                      <a:pt x="5258" y="103"/>
                    </a:lnTo>
                    <a:lnTo>
                      <a:pt x="5251" y="280"/>
                    </a:lnTo>
                    <a:lnTo>
                      <a:pt x="5254" y="280"/>
                    </a:lnTo>
                    <a:lnTo>
                      <a:pt x="5254" y="291"/>
                    </a:lnTo>
                    <a:lnTo>
                      <a:pt x="5258" y="291"/>
                    </a:lnTo>
                    <a:lnTo>
                      <a:pt x="5260" y="301"/>
                    </a:lnTo>
                    <a:lnTo>
                      <a:pt x="5262" y="314"/>
                    </a:lnTo>
                    <a:lnTo>
                      <a:pt x="5262" y="327"/>
                    </a:lnTo>
                    <a:lnTo>
                      <a:pt x="5265" y="334"/>
                    </a:lnTo>
                    <a:lnTo>
                      <a:pt x="5285" y="154"/>
                    </a:lnTo>
                    <a:lnTo>
                      <a:pt x="5294" y="154"/>
                    </a:lnTo>
                    <a:lnTo>
                      <a:pt x="5298" y="176"/>
                    </a:lnTo>
                    <a:lnTo>
                      <a:pt x="5298" y="178"/>
                    </a:lnTo>
                    <a:lnTo>
                      <a:pt x="5296" y="178"/>
                    </a:lnTo>
                    <a:lnTo>
                      <a:pt x="5296" y="178"/>
                    </a:lnTo>
                    <a:lnTo>
                      <a:pt x="5294" y="176"/>
                    </a:lnTo>
                    <a:lnTo>
                      <a:pt x="5294" y="178"/>
                    </a:lnTo>
                    <a:lnTo>
                      <a:pt x="5294" y="180"/>
                    </a:lnTo>
                    <a:lnTo>
                      <a:pt x="5298" y="180"/>
                    </a:lnTo>
                    <a:lnTo>
                      <a:pt x="5298" y="231"/>
                    </a:lnTo>
                    <a:lnTo>
                      <a:pt x="5302" y="231"/>
                    </a:lnTo>
                    <a:lnTo>
                      <a:pt x="5311" y="154"/>
                    </a:lnTo>
                    <a:lnTo>
                      <a:pt x="5298" y="151"/>
                    </a:lnTo>
                    <a:lnTo>
                      <a:pt x="5298" y="143"/>
                    </a:lnTo>
                    <a:lnTo>
                      <a:pt x="5303" y="141"/>
                    </a:lnTo>
                    <a:lnTo>
                      <a:pt x="5307" y="141"/>
                    </a:lnTo>
                    <a:lnTo>
                      <a:pt x="5311" y="140"/>
                    </a:lnTo>
                    <a:lnTo>
                      <a:pt x="5314" y="138"/>
                    </a:lnTo>
                    <a:lnTo>
                      <a:pt x="5318" y="136"/>
                    </a:lnTo>
                    <a:lnTo>
                      <a:pt x="5322" y="136"/>
                    </a:lnTo>
                    <a:lnTo>
                      <a:pt x="5322" y="154"/>
                    </a:lnTo>
                    <a:lnTo>
                      <a:pt x="5333" y="163"/>
                    </a:lnTo>
                    <a:lnTo>
                      <a:pt x="5345" y="178"/>
                    </a:lnTo>
                    <a:lnTo>
                      <a:pt x="5358" y="194"/>
                    </a:lnTo>
                    <a:lnTo>
                      <a:pt x="5369" y="211"/>
                    </a:lnTo>
                    <a:lnTo>
                      <a:pt x="5374" y="223"/>
                    </a:lnTo>
                    <a:lnTo>
                      <a:pt x="5378" y="223"/>
                    </a:lnTo>
                    <a:lnTo>
                      <a:pt x="5367" y="172"/>
                    </a:lnTo>
                    <a:lnTo>
                      <a:pt x="5354" y="127"/>
                    </a:lnTo>
                    <a:lnTo>
                      <a:pt x="5351" y="94"/>
                    </a:lnTo>
                    <a:lnTo>
                      <a:pt x="5343" y="76"/>
                    </a:lnTo>
                    <a:lnTo>
                      <a:pt x="5338" y="54"/>
                    </a:lnTo>
                    <a:lnTo>
                      <a:pt x="5345" y="54"/>
                    </a:lnTo>
                    <a:lnTo>
                      <a:pt x="5371" y="136"/>
                    </a:lnTo>
                    <a:lnTo>
                      <a:pt x="5371" y="151"/>
                    </a:lnTo>
                    <a:lnTo>
                      <a:pt x="5374" y="151"/>
                    </a:lnTo>
                    <a:lnTo>
                      <a:pt x="5378" y="180"/>
                    </a:lnTo>
                    <a:lnTo>
                      <a:pt x="5382" y="180"/>
                    </a:lnTo>
                    <a:lnTo>
                      <a:pt x="5382" y="176"/>
                    </a:lnTo>
                    <a:lnTo>
                      <a:pt x="5385" y="176"/>
                    </a:lnTo>
                    <a:lnTo>
                      <a:pt x="5394" y="180"/>
                    </a:lnTo>
                    <a:lnTo>
                      <a:pt x="5393" y="196"/>
                    </a:lnTo>
                    <a:lnTo>
                      <a:pt x="5391" y="214"/>
                    </a:lnTo>
                    <a:lnTo>
                      <a:pt x="5385" y="214"/>
                    </a:lnTo>
                    <a:lnTo>
                      <a:pt x="5385" y="218"/>
                    </a:lnTo>
                    <a:lnTo>
                      <a:pt x="5387" y="218"/>
                    </a:lnTo>
                    <a:lnTo>
                      <a:pt x="5387" y="218"/>
                    </a:lnTo>
                    <a:lnTo>
                      <a:pt x="5389" y="216"/>
                    </a:lnTo>
                    <a:lnTo>
                      <a:pt x="5389" y="218"/>
                    </a:lnTo>
                    <a:lnTo>
                      <a:pt x="5391" y="220"/>
                    </a:lnTo>
                    <a:lnTo>
                      <a:pt x="5391" y="243"/>
                    </a:lnTo>
                    <a:lnTo>
                      <a:pt x="5398" y="243"/>
                    </a:lnTo>
                    <a:lnTo>
                      <a:pt x="5396" y="232"/>
                    </a:lnTo>
                    <a:lnTo>
                      <a:pt x="5398" y="220"/>
                    </a:lnTo>
                    <a:lnTo>
                      <a:pt x="5398" y="203"/>
                    </a:lnTo>
                    <a:lnTo>
                      <a:pt x="5398" y="83"/>
                    </a:lnTo>
                    <a:lnTo>
                      <a:pt x="5405" y="83"/>
                    </a:lnTo>
                    <a:lnTo>
                      <a:pt x="5405" y="136"/>
                    </a:lnTo>
                    <a:lnTo>
                      <a:pt x="5411" y="136"/>
                    </a:lnTo>
                    <a:lnTo>
                      <a:pt x="5405" y="143"/>
                    </a:lnTo>
                    <a:lnTo>
                      <a:pt x="5411" y="154"/>
                    </a:lnTo>
                    <a:lnTo>
                      <a:pt x="5409" y="156"/>
                    </a:lnTo>
                    <a:lnTo>
                      <a:pt x="5407" y="156"/>
                    </a:lnTo>
                    <a:lnTo>
                      <a:pt x="5405" y="156"/>
                    </a:lnTo>
                    <a:lnTo>
                      <a:pt x="5405" y="158"/>
                    </a:lnTo>
                    <a:lnTo>
                      <a:pt x="5405" y="160"/>
                    </a:lnTo>
                    <a:lnTo>
                      <a:pt x="5411" y="160"/>
                    </a:lnTo>
                    <a:lnTo>
                      <a:pt x="5411" y="191"/>
                    </a:lnTo>
                    <a:lnTo>
                      <a:pt x="5414" y="191"/>
                    </a:lnTo>
                    <a:lnTo>
                      <a:pt x="5414" y="163"/>
                    </a:lnTo>
                    <a:lnTo>
                      <a:pt x="5422" y="163"/>
                    </a:lnTo>
                    <a:lnTo>
                      <a:pt x="5425" y="191"/>
                    </a:lnTo>
                    <a:lnTo>
                      <a:pt x="5433" y="218"/>
                    </a:lnTo>
                    <a:lnTo>
                      <a:pt x="5438" y="245"/>
                    </a:lnTo>
                    <a:lnTo>
                      <a:pt x="5442" y="274"/>
                    </a:lnTo>
                    <a:lnTo>
                      <a:pt x="5451" y="274"/>
                    </a:lnTo>
                    <a:lnTo>
                      <a:pt x="5453" y="289"/>
                    </a:lnTo>
                    <a:lnTo>
                      <a:pt x="5456" y="305"/>
                    </a:lnTo>
                    <a:lnTo>
                      <a:pt x="5462" y="314"/>
                    </a:lnTo>
                    <a:lnTo>
                      <a:pt x="5463" y="294"/>
                    </a:lnTo>
                    <a:lnTo>
                      <a:pt x="5465" y="276"/>
                    </a:lnTo>
                    <a:lnTo>
                      <a:pt x="5471" y="260"/>
                    </a:lnTo>
                    <a:lnTo>
                      <a:pt x="5471" y="227"/>
                    </a:lnTo>
                    <a:lnTo>
                      <a:pt x="5474" y="227"/>
                    </a:lnTo>
                    <a:lnTo>
                      <a:pt x="5474" y="191"/>
                    </a:lnTo>
                    <a:lnTo>
                      <a:pt x="5478" y="191"/>
                    </a:lnTo>
                    <a:lnTo>
                      <a:pt x="5480" y="174"/>
                    </a:lnTo>
                    <a:lnTo>
                      <a:pt x="5480" y="156"/>
                    </a:lnTo>
                    <a:lnTo>
                      <a:pt x="5480" y="138"/>
                    </a:lnTo>
                    <a:lnTo>
                      <a:pt x="5482" y="123"/>
                    </a:lnTo>
                    <a:lnTo>
                      <a:pt x="5485" y="123"/>
                    </a:lnTo>
                    <a:lnTo>
                      <a:pt x="5485" y="187"/>
                    </a:lnTo>
                    <a:lnTo>
                      <a:pt x="5494" y="187"/>
                    </a:lnTo>
                    <a:lnTo>
                      <a:pt x="5493" y="192"/>
                    </a:lnTo>
                    <a:lnTo>
                      <a:pt x="5493" y="196"/>
                    </a:lnTo>
                    <a:lnTo>
                      <a:pt x="5491" y="200"/>
                    </a:lnTo>
                    <a:lnTo>
                      <a:pt x="5491" y="203"/>
                    </a:lnTo>
                    <a:lnTo>
                      <a:pt x="5502" y="200"/>
                    </a:lnTo>
                    <a:lnTo>
                      <a:pt x="5498" y="207"/>
                    </a:lnTo>
                    <a:lnTo>
                      <a:pt x="5505" y="211"/>
                    </a:lnTo>
                    <a:lnTo>
                      <a:pt x="5505" y="223"/>
                    </a:lnTo>
                    <a:lnTo>
                      <a:pt x="5511" y="223"/>
                    </a:lnTo>
                    <a:lnTo>
                      <a:pt x="5511" y="231"/>
                    </a:lnTo>
                    <a:lnTo>
                      <a:pt x="5514" y="231"/>
                    </a:lnTo>
                    <a:lnTo>
                      <a:pt x="5514" y="243"/>
                    </a:lnTo>
                    <a:lnTo>
                      <a:pt x="5518" y="243"/>
                    </a:lnTo>
                    <a:lnTo>
                      <a:pt x="5518" y="254"/>
                    </a:lnTo>
                    <a:lnTo>
                      <a:pt x="5522" y="254"/>
                    </a:lnTo>
                    <a:lnTo>
                      <a:pt x="5522" y="267"/>
                    </a:lnTo>
                    <a:lnTo>
                      <a:pt x="5525" y="267"/>
                    </a:lnTo>
                    <a:lnTo>
                      <a:pt x="5525" y="283"/>
                    </a:lnTo>
                    <a:lnTo>
                      <a:pt x="5531" y="283"/>
                    </a:lnTo>
                    <a:lnTo>
                      <a:pt x="5534" y="320"/>
                    </a:lnTo>
                    <a:lnTo>
                      <a:pt x="5538" y="320"/>
                    </a:lnTo>
                    <a:lnTo>
                      <a:pt x="5540" y="331"/>
                    </a:lnTo>
                    <a:lnTo>
                      <a:pt x="5540" y="345"/>
                    </a:lnTo>
                    <a:lnTo>
                      <a:pt x="5540" y="361"/>
                    </a:lnTo>
                    <a:lnTo>
                      <a:pt x="5542" y="374"/>
                    </a:lnTo>
                    <a:lnTo>
                      <a:pt x="5545" y="383"/>
                    </a:lnTo>
                    <a:lnTo>
                      <a:pt x="5545" y="361"/>
                    </a:lnTo>
                    <a:lnTo>
                      <a:pt x="5545" y="338"/>
                    </a:lnTo>
                    <a:lnTo>
                      <a:pt x="5545" y="318"/>
                    </a:lnTo>
                    <a:lnTo>
                      <a:pt x="5545" y="303"/>
                    </a:lnTo>
                    <a:lnTo>
                      <a:pt x="5547" y="303"/>
                    </a:lnTo>
                    <a:lnTo>
                      <a:pt x="5547" y="301"/>
                    </a:lnTo>
                    <a:lnTo>
                      <a:pt x="5549" y="300"/>
                    </a:lnTo>
                    <a:lnTo>
                      <a:pt x="5551" y="296"/>
                    </a:lnTo>
                    <a:lnTo>
                      <a:pt x="5551" y="291"/>
                    </a:lnTo>
                    <a:lnTo>
                      <a:pt x="5545" y="291"/>
                    </a:lnTo>
                    <a:lnTo>
                      <a:pt x="5545" y="271"/>
                    </a:lnTo>
                    <a:lnTo>
                      <a:pt x="5542" y="271"/>
                    </a:lnTo>
                    <a:lnTo>
                      <a:pt x="5540" y="269"/>
                    </a:lnTo>
                    <a:lnTo>
                      <a:pt x="5540" y="265"/>
                    </a:lnTo>
                    <a:lnTo>
                      <a:pt x="5540" y="263"/>
                    </a:lnTo>
                    <a:lnTo>
                      <a:pt x="5538" y="260"/>
                    </a:lnTo>
                    <a:lnTo>
                      <a:pt x="5538" y="254"/>
                    </a:lnTo>
                    <a:lnTo>
                      <a:pt x="5545" y="260"/>
                    </a:lnTo>
                    <a:lnTo>
                      <a:pt x="5545" y="247"/>
                    </a:lnTo>
                    <a:lnTo>
                      <a:pt x="5558" y="251"/>
                    </a:lnTo>
                    <a:lnTo>
                      <a:pt x="5560" y="263"/>
                    </a:lnTo>
                    <a:lnTo>
                      <a:pt x="5563" y="274"/>
                    </a:lnTo>
                    <a:lnTo>
                      <a:pt x="5565" y="283"/>
                    </a:lnTo>
                    <a:lnTo>
                      <a:pt x="5565" y="307"/>
                    </a:lnTo>
                    <a:lnTo>
                      <a:pt x="5578" y="311"/>
                    </a:lnTo>
                    <a:lnTo>
                      <a:pt x="5578" y="314"/>
                    </a:lnTo>
                    <a:lnTo>
                      <a:pt x="5574" y="321"/>
                    </a:lnTo>
                    <a:lnTo>
                      <a:pt x="5573" y="334"/>
                    </a:lnTo>
                    <a:lnTo>
                      <a:pt x="5573" y="349"/>
                    </a:lnTo>
                    <a:lnTo>
                      <a:pt x="5574" y="360"/>
                    </a:lnTo>
                    <a:lnTo>
                      <a:pt x="5578" y="360"/>
                    </a:lnTo>
                    <a:lnTo>
                      <a:pt x="5585" y="463"/>
                    </a:lnTo>
                    <a:lnTo>
                      <a:pt x="5594" y="463"/>
                    </a:lnTo>
                    <a:lnTo>
                      <a:pt x="5596" y="429"/>
                    </a:lnTo>
                    <a:lnTo>
                      <a:pt x="5598" y="391"/>
                    </a:lnTo>
                    <a:lnTo>
                      <a:pt x="5598" y="351"/>
                    </a:lnTo>
                    <a:lnTo>
                      <a:pt x="5598" y="307"/>
                    </a:lnTo>
                    <a:lnTo>
                      <a:pt x="5594" y="307"/>
                    </a:lnTo>
                    <a:lnTo>
                      <a:pt x="5594" y="283"/>
                    </a:lnTo>
                    <a:lnTo>
                      <a:pt x="5591" y="283"/>
                    </a:lnTo>
                    <a:lnTo>
                      <a:pt x="5585" y="254"/>
                    </a:lnTo>
                    <a:lnTo>
                      <a:pt x="5591" y="254"/>
                    </a:lnTo>
                    <a:lnTo>
                      <a:pt x="5591" y="260"/>
                    </a:lnTo>
                    <a:lnTo>
                      <a:pt x="5596" y="267"/>
                    </a:lnTo>
                    <a:lnTo>
                      <a:pt x="5600" y="274"/>
                    </a:lnTo>
                    <a:lnTo>
                      <a:pt x="5600" y="283"/>
                    </a:lnTo>
                    <a:lnTo>
                      <a:pt x="5602" y="296"/>
                    </a:lnTo>
                    <a:lnTo>
                      <a:pt x="5605" y="296"/>
                    </a:lnTo>
                    <a:lnTo>
                      <a:pt x="5605" y="320"/>
                    </a:lnTo>
                    <a:lnTo>
                      <a:pt x="5611" y="320"/>
                    </a:lnTo>
                    <a:lnTo>
                      <a:pt x="5611" y="334"/>
                    </a:lnTo>
                    <a:lnTo>
                      <a:pt x="5614" y="334"/>
                    </a:lnTo>
                    <a:lnTo>
                      <a:pt x="5616" y="349"/>
                    </a:lnTo>
                    <a:lnTo>
                      <a:pt x="5616" y="361"/>
                    </a:lnTo>
                    <a:lnTo>
                      <a:pt x="5616" y="372"/>
                    </a:lnTo>
                    <a:lnTo>
                      <a:pt x="5622" y="383"/>
                    </a:lnTo>
                    <a:lnTo>
                      <a:pt x="5623" y="352"/>
                    </a:lnTo>
                    <a:lnTo>
                      <a:pt x="5625" y="321"/>
                    </a:lnTo>
                    <a:lnTo>
                      <a:pt x="5627" y="291"/>
                    </a:lnTo>
                    <a:lnTo>
                      <a:pt x="5622" y="263"/>
                    </a:lnTo>
                    <a:lnTo>
                      <a:pt x="5622" y="236"/>
                    </a:lnTo>
                    <a:lnTo>
                      <a:pt x="5618" y="236"/>
                    </a:lnTo>
                    <a:lnTo>
                      <a:pt x="5614" y="211"/>
                    </a:lnTo>
                    <a:lnTo>
                      <a:pt x="5605" y="207"/>
                    </a:lnTo>
                    <a:lnTo>
                      <a:pt x="5594" y="187"/>
                    </a:lnTo>
                    <a:lnTo>
                      <a:pt x="5605" y="187"/>
                    </a:lnTo>
                    <a:lnTo>
                      <a:pt x="5605" y="183"/>
                    </a:lnTo>
                    <a:lnTo>
                      <a:pt x="5596" y="172"/>
                    </a:lnTo>
                    <a:lnTo>
                      <a:pt x="5587" y="158"/>
                    </a:lnTo>
                    <a:lnTo>
                      <a:pt x="5582" y="143"/>
                    </a:lnTo>
                    <a:lnTo>
                      <a:pt x="5594" y="143"/>
                    </a:lnTo>
                    <a:lnTo>
                      <a:pt x="5596" y="151"/>
                    </a:lnTo>
                    <a:lnTo>
                      <a:pt x="5600" y="156"/>
                    </a:lnTo>
                    <a:lnTo>
                      <a:pt x="5603" y="161"/>
                    </a:lnTo>
                    <a:lnTo>
                      <a:pt x="5607" y="165"/>
                    </a:lnTo>
                    <a:lnTo>
                      <a:pt x="5611" y="171"/>
                    </a:lnTo>
                    <a:lnTo>
                      <a:pt x="5611" y="180"/>
                    </a:lnTo>
                    <a:lnTo>
                      <a:pt x="5614" y="180"/>
                    </a:lnTo>
                    <a:lnTo>
                      <a:pt x="5614" y="187"/>
                    </a:lnTo>
                    <a:lnTo>
                      <a:pt x="5622" y="191"/>
                    </a:lnTo>
                    <a:lnTo>
                      <a:pt x="5625" y="211"/>
                    </a:lnTo>
                    <a:lnTo>
                      <a:pt x="5631" y="211"/>
                    </a:lnTo>
                    <a:lnTo>
                      <a:pt x="5634" y="227"/>
                    </a:lnTo>
                    <a:lnTo>
                      <a:pt x="5638" y="227"/>
                    </a:lnTo>
                    <a:lnTo>
                      <a:pt x="5638" y="240"/>
                    </a:lnTo>
                    <a:lnTo>
                      <a:pt x="5642" y="240"/>
                    </a:lnTo>
                    <a:lnTo>
                      <a:pt x="5642" y="260"/>
                    </a:lnTo>
                    <a:lnTo>
                      <a:pt x="5645" y="260"/>
                    </a:lnTo>
                    <a:lnTo>
                      <a:pt x="5654" y="311"/>
                    </a:lnTo>
                    <a:lnTo>
                      <a:pt x="5658" y="311"/>
                    </a:lnTo>
                    <a:lnTo>
                      <a:pt x="5660" y="267"/>
                    </a:lnTo>
                    <a:lnTo>
                      <a:pt x="5663" y="223"/>
                    </a:lnTo>
                    <a:lnTo>
                      <a:pt x="5665" y="176"/>
                    </a:lnTo>
                    <a:lnTo>
                      <a:pt x="5658" y="176"/>
                    </a:lnTo>
                    <a:lnTo>
                      <a:pt x="5654" y="156"/>
                    </a:lnTo>
                    <a:lnTo>
                      <a:pt x="5645" y="141"/>
                    </a:lnTo>
                    <a:lnTo>
                      <a:pt x="5636" y="127"/>
                    </a:lnTo>
                    <a:lnTo>
                      <a:pt x="5627" y="112"/>
                    </a:lnTo>
                    <a:lnTo>
                      <a:pt x="5622" y="94"/>
                    </a:lnTo>
                    <a:lnTo>
                      <a:pt x="5631" y="94"/>
                    </a:lnTo>
                    <a:lnTo>
                      <a:pt x="5634" y="107"/>
                    </a:lnTo>
                    <a:lnTo>
                      <a:pt x="5642" y="111"/>
                    </a:lnTo>
                    <a:lnTo>
                      <a:pt x="5654" y="134"/>
                    </a:lnTo>
                    <a:lnTo>
                      <a:pt x="5662" y="160"/>
                    </a:lnTo>
                    <a:lnTo>
                      <a:pt x="5665" y="160"/>
                    </a:lnTo>
                    <a:lnTo>
                      <a:pt x="5665" y="87"/>
                    </a:lnTo>
                    <a:lnTo>
                      <a:pt x="5671" y="87"/>
                    </a:lnTo>
                    <a:lnTo>
                      <a:pt x="5671" y="54"/>
                    </a:lnTo>
                    <a:lnTo>
                      <a:pt x="5674" y="54"/>
                    </a:lnTo>
                    <a:lnTo>
                      <a:pt x="5676" y="51"/>
                    </a:lnTo>
                    <a:lnTo>
                      <a:pt x="5676" y="47"/>
                    </a:lnTo>
                    <a:lnTo>
                      <a:pt x="5676" y="43"/>
                    </a:lnTo>
                    <a:lnTo>
                      <a:pt x="5678" y="40"/>
                    </a:lnTo>
                    <a:lnTo>
                      <a:pt x="5680" y="40"/>
                    </a:lnTo>
                    <a:lnTo>
                      <a:pt x="5680" y="41"/>
                    </a:lnTo>
                    <a:lnTo>
                      <a:pt x="5680" y="41"/>
                    </a:lnTo>
                    <a:lnTo>
                      <a:pt x="5680" y="41"/>
                    </a:lnTo>
                    <a:lnTo>
                      <a:pt x="5682" y="41"/>
                    </a:lnTo>
                    <a:lnTo>
                      <a:pt x="5682" y="43"/>
                    </a:lnTo>
                    <a:lnTo>
                      <a:pt x="5685" y="43"/>
                    </a:lnTo>
                    <a:lnTo>
                      <a:pt x="5682" y="87"/>
                    </a:lnTo>
                    <a:lnTo>
                      <a:pt x="5678" y="87"/>
                    </a:lnTo>
                    <a:lnTo>
                      <a:pt x="5682" y="107"/>
                    </a:lnTo>
                    <a:lnTo>
                      <a:pt x="5689" y="111"/>
                    </a:lnTo>
                    <a:lnTo>
                      <a:pt x="5693" y="114"/>
                    </a:lnTo>
                    <a:lnTo>
                      <a:pt x="5698" y="118"/>
                    </a:lnTo>
                    <a:lnTo>
                      <a:pt x="5703" y="121"/>
                    </a:lnTo>
                    <a:lnTo>
                      <a:pt x="5711" y="123"/>
                    </a:lnTo>
                    <a:lnTo>
                      <a:pt x="5711" y="120"/>
                    </a:lnTo>
                    <a:lnTo>
                      <a:pt x="5722" y="111"/>
                    </a:lnTo>
                    <a:lnTo>
                      <a:pt x="5722" y="94"/>
                    </a:lnTo>
                    <a:lnTo>
                      <a:pt x="5734" y="94"/>
                    </a:lnTo>
                    <a:lnTo>
                      <a:pt x="5734" y="103"/>
                    </a:lnTo>
                    <a:lnTo>
                      <a:pt x="5731" y="103"/>
                    </a:lnTo>
                    <a:lnTo>
                      <a:pt x="5731" y="107"/>
                    </a:lnTo>
                    <a:lnTo>
                      <a:pt x="5734" y="107"/>
                    </a:lnTo>
                    <a:lnTo>
                      <a:pt x="5733" y="109"/>
                    </a:lnTo>
                    <a:lnTo>
                      <a:pt x="5733" y="109"/>
                    </a:lnTo>
                    <a:lnTo>
                      <a:pt x="5733" y="109"/>
                    </a:lnTo>
                    <a:lnTo>
                      <a:pt x="5731" y="109"/>
                    </a:lnTo>
                    <a:lnTo>
                      <a:pt x="5731" y="111"/>
                    </a:lnTo>
                    <a:lnTo>
                      <a:pt x="5731" y="140"/>
                    </a:lnTo>
                    <a:lnTo>
                      <a:pt x="5725" y="140"/>
                    </a:lnTo>
                    <a:lnTo>
                      <a:pt x="5731" y="151"/>
                    </a:lnTo>
                    <a:lnTo>
                      <a:pt x="5725" y="151"/>
                    </a:lnTo>
                    <a:lnTo>
                      <a:pt x="5725" y="154"/>
                    </a:lnTo>
                    <a:lnTo>
                      <a:pt x="5731" y="154"/>
                    </a:lnTo>
                    <a:lnTo>
                      <a:pt x="5731" y="163"/>
                    </a:lnTo>
                    <a:lnTo>
                      <a:pt x="5738" y="167"/>
                    </a:lnTo>
                    <a:lnTo>
                      <a:pt x="5751" y="203"/>
                    </a:lnTo>
                    <a:lnTo>
                      <a:pt x="5754" y="203"/>
                    </a:lnTo>
                    <a:lnTo>
                      <a:pt x="5756" y="176"/>
                    </a:lnTo>
                    <a:lnTo>
                      <a:pt x="5760" y="152"/>
                    </a:lnTo>
                    <a:lnTo>
                      <a:pt x="5765" y="131"/>
                    </a:lnTo>
                    <a:lnTo>
                      <a:pt x="5771" y="107"/>
                    </a:lnTo>
                    <a:lnTo>
                      <a:pt x="5782" y="103"/>
                    </a:lnTo>
                    <a:lnTo>
                      <a:pt x="5782" y="94"/>
                    </a:lnTo>
                    <a:lnTo>
                      <a:pt x="5794" y="100"/>
                    </a:lnTo>
                    <a:lnTo>
                      <a:pt x="5791" y="123"/>
                    </a:lnTo>
                    <a:lnTo>
                      <a:pt x="5785" y="123"/>
                    </a:lnTo>
                    <a:lnTo>
                      <a:pt x="5785" y="160"/>
                    </a:lnTo>
                    <a:lnTo>
                      <a:pt x="5782" y="160"/>
                    </a:lnTo>
                    <a:lnTo>
                      <a:pt x="5778" y="207"/>
                    </a:lnTo>
                    <a:lnTo>
                      <a:pt x="5774" y="207"/>
                    </a:lnTo>
                    <a:lnTo>
                      <a:pt x="5774" y="243"/>
                    </a:lnTo>
                    <a:lnTo>
                      <a:pt x="5771" y="243"/>
                    </a:lnTo>
                    <a:lnTo>
                      <a:pt x="5774" y="300"/>
                    </a:lnTo>
                    <a:lnTo>
                      <a:pt x="5778" y="300"/>
                    </a:lnTo>
                    <a:lnTo>
                      <a:pt x="5780" y="312"/>
                    </a:lnTo>
                    <a:lnTo>
                      <a:pt x="5780" y="323"/>
                    </a:lnTo>
                    <a:lnTo>
                      <a:pt x="5780" y="334"/>
                    </a:lnTo>
                    <a:lnTo>
                      <a:pt x="5785" y="343"/>
                    </a:lnTo>
                    <a:lnTo>
                      <a:pt x="5783" y="314"/>
                    </a:lnTo>
                    <a:lnTo>
                      <a:pt x="5778" y="287"/>
                    </a:lnTo>
                    <a:lnTo>
                      <a:pt x="5774" y="260"/>
                    </a:lnTo>
                    <a:lnTo>
                      <a:pt x="5776" y="260"/>
                    </a:lnTo>
                    <a:lnTo>
                      <a:pt x="5776" y="261"/>
                    </a:lnTo>
                    <a:lnTo>
                      <a:pt x="5776" y="261"/>
                    </a:lnTo>
                    <a:lnTo>
                      <a:pt x="5776" y="261"/>
                    </a:lnTo>
                    <a:lnTo>
                      <a:pt x="5776" y="261"/>
                    </a:lnTo>
                    <a:lnTo>
                      <a:pt x="5778" y="263"/>
                    </a:lnTo>
                    <a:lnTo>
                      <a:pt x="5791" y="260"/>
                    </a:lnTo>
                    <a:lnTo>
                      <a:pt x="5791" y="263"/>
                    </a:lnTo>
                    <a:lnTo>
                      <a:pt x="5796" y="276"/>
                    </a:lnTo>
                    <a:lnTo>
                      <a:pt x="5802" y="292"/>
                    </a:lnTo>
                    <a:lnTo>
                      <a:pt x="5807" y="311"/>
                    </a:lnTo>
                    <a:lnTo>
                      <a:pt x="5811" y="327"/>
                    </a:lnTo>
                    <a:lnTo>
                      <a:pt x="5811" y="351"/>
                    </a:lnTo>
                    <a:lnTo>
                      <a:pt x="5814" y="351"/>
                    </a:lnTo>
                    <a:lnTo>
                      <a:pt x="5814" y="309"/>
                    </a:lnTo>
                    <a:lnTo>
                      <a:pt x="5818" y="267"/>
                    </a:lnTo>
                    <a:lnTo>
                      <a:pt x="5825" y="225"/>
                    </a:lnTo>
                    <a:lnTo>
                      <a:pt x="5834" y="191"/>
                    </a:lnTo>
                    <a:lnTo>
                      <a:pt x="5842" y="140"/>
                    </a:lnTo>
                    <a:lnTo>
                      <a:pt x="5845" y="140"/>
                    </a:lnTo>
                    <a:lnTo>
                      <a:pt x="5847" y="138"/>
                    </a:lnTo>
                    <a:lnTo>
                      <a:pt x="5849" y="136"/>
                    </a:lnTo>
                    <a:lnTo>
                      <a:pt x="5849" y="136"/>
                    </a:lnTo>
                    <a:lnTo>
                      <a:pt x="5849" y="136"/>
                    </a:lnTo>
                    <a:lnTo>
                      <a:pt x="5851" y="136"/>
                    </a:lnTo>
                    <a:lnTo>
                      <a:pt x="5854" y="136"/>
                    </a:lnTo>
                    <a:lnTo>
                      <a:pt x="5853" y="161"/>
                    </a:lnTo>
                    <a:lnTo>
                      <a:pt x="5853" y="192"/>
                    </a:lnTo>
                    <a:lnTo>
                      <a:pt x="5851" y="223"/>
                    </a:lnTo>
                    <a:lnTo>
                      <a:pt x="5849" y="245"/>
                    </a:lnTo>
                    <a:lnTo>
                      <a:pt x="5849" y="272"/>
                    </a:lnTo>
                    <a:lnTo>
                      <a:pt x="5853" y="303"/>
                    </a:lnTo>
                    <a:lnTo>
                      <a:pt x="5858" y="334"/>
                    </a:lnTo>
                    <a:lnTo>
                      <a:pt x="5863" y="363"/>
                    </a:lnTo>
                    <a:lnTo>
                      <a:pt x="5871" y="387"/>
                    </a:lnTo>
                    <a:lnTo>
                      <a:pt x="5873" y="401"/>
                    </a:lnTo>
                    <a:lnTo>
                      <a:pt x="5873" y="420"/>
                    </a:lnTo>
                    <a:lnTo>
                      <a:pt x="5873" y="436"/>
                    </a:lnTo>
                    <a:lnTo>
                      <a:pt x="5873" y="452"/>
                    </a:lnTo>
                    <a:lnTo>
                      <a:pt x="5878" y="463"/>
                    </a:lnTo>
                    <a:lnTo>
                      <a:pt x="5885" y="347"/>
                    </a:lnTo>
                    <a:lnTo>
                      <a:pt x="5882" y="347"/>
                    </a:lnTo>
                    <a:lnTo>
                      <a:pt x="5882" y="300"/>
                    </a:lnTo>
                    <a:lnTo>
                      <a:pt x="5874" y="280"/>
                    </a:lnTo>
                    <a:lnTo>
                      <a:pt x="5871" y="260"/>
                    </a:lnTo>
                    <a:lnTo>
                      <a:pt x="5882" y="263"/>
                    </a:lnTo>
                    <a:lnTo>
                      <a:pt x="5883" y="274"/>
                    </a:lnTo>
                    <a:lnTo>
                      <a:pt x="5889" y="289"/>
                    </a:lnTo>
                    <a:lnTo>
                      <a:pt x="5893" y="305"/>
                    </a:lnTo>
                    <a:lnTo>
                      <a:pt x="5898" y="320"/>
                    </a:lnTo>
                    <a:lnTo>
                      <a:pt x="5902" y="327"/>
                    </a:lnTo>
                    <a:lnTo>
                      <a:pt x="5902" y="320"/>
                    </a:lnTo>
                    <a:lnTo>
                      <a:pt x="5905" y="311"/>
                    </a:lnTo>
                    <a:lnTo>
                      <a:pt x="5907" y="296"/>
                    </a:lnTo>
                    <a:lnTo>
                      <a:pt x="5907" y="276"/>
                    </a:lnTo>
                    <a:lnTo>
                      <a:pt x="5907" y="260"/>
                    </a:lnTo>
                    <a:lnTo>
                      <a:pt x="5905" y="247"/>
                    </a:lnTo>
                    <a:lnTo>
                      <a:pt x="5902" y="247"/>
                    </a:lnTo>
                    <a:lnTo>
                      <a:pt x="5902" y="183"/>
                    </a:lnTo>
                    <a:lnTo>
                      <a:pt x="5898" y="183"/>
                    </a:lnTo>
                    <a:lnTo>
                      <a:pt x="5898" y="160"/>
                    </a:lnTo>
                    <a:lnTo>
                      <a:pt x="5894" y="160"/>
                    </a:lnTo>
                    <a:lnTo>
                      <a:pt x="5894" y="136"/>
                    </a:lnTo>
                    <a:lnTo>
                      <a:pt x="5891" y="136"/>
                    </a:lnTo>
                    <a:lnTo>
                      <a:pt x="5891" y="114"/>
                    </a:lnTo>
                    <a:lnTo>
                      <a:pt x="5885" y="114"/>
                    </a:lnTo>
                    <a:lnTo>
                      <a:pt x="5885" y="87"/>
                    </a:lnTo>
                    <a:lnTo>
                      <a:pt x="5882" y="87"/>
                    </a:lnTo>
                    <a:lnTo>
                      <a:pt x="5878" y="63"/>
                    </a:lnTo>
                    <a:lnTo>
                      <a:pt x="5891" y="67"/>
                    </a:lnTo>
                    <a:lnTo>
                      <a:pt x="5918" y="214"/>
                    </a:lnTo>
                    <a:lnTo>
                      <a:pt x="5920" y="227"/>
                    </a:lnTo>
                    <a:lnTo>
                      <a:pt x="5918" y="238"/>
                    </a:lnTo>
                    <a:lnTo>
                      <a:pt x="5918" y="247"/>
                    </a:lnTo>
                    <a:lnTo>
                      <a:pt x="5922" y="254"/>
                    </a:lnTo>
                    <a:lnTo>
                      <a:pt x="5934" y="163"/>
                    </a:lnTo>
                    <a:lnTo>
                      <a:pt x="5943" y="131"/>
                    </a:lnTo>
                    <a:lnTo>
                      <a:pt x="5951" y="94"/>
                    </a:lnTo>
                    <a:lnTo>
                      <a:pt x="5962" y="100"/>
                    </a:lnTo>
                    <a:lnTo>
                      <a:pt x="5960" y="109"/>
                    </a:lnTo>
                    <a:lnTo>
                      <a:pt x="5954" y="123"/>
                    </a:lnTo>
                    <a:lnTo>
                      <a:pt x="5951" y="141"/>
                    </a:lnTo>
                    <a:lnTo>
                      <a:pt x="5947" y="160"/>
                    </a:lnTo>
                    <a:lnTo>
                      <a:pt x="5945" y="178"/>
                    </a:lnTo>
                    <a:lnTo>
                      <a:pt x="5943" y="191"/>
                    </a:lnTo>
                    <a:lnTo>
                      <a:pt x="5945" y="200"/>
                    </a:lnTo>
                    <a:lnTo>
                      <a:pt x="5947" y="191"/>
                    </a:lnTo>
                    <a:lnTo>
                      <a:pt x="5947" y="185"/>
                    </a:lnTo>
                    <a:lnTo>
                      <a:pt x="5949" y="180"/>
                    </a:lnTo>
                    <a:lnTo>
                      <a:pt x="5953" y="176"/>
                    </a:lnTo>
                    <a:lnTo>
                      <a:pt x="5956" y="172"/>
                    </a:lnTo>
                    <a:lnTo>
                      <a:pt x="5962" y="171"/>
                    </a:lnTo>
                    <a:lnTo>
                      <a:pt x="5962" y="211"/>
                    </a:lnTo>
                    <a:lnTo>
                      <a:pt x="5965" y="211"/>
                    </a:lnTo>
                    <a:lnTo>
                      <a:pt x="5965" y="203"/>
                    </a:lnTo>
                    <a:lnTo>
                      <a:pt x="5978" y="192"/>
                    </a:lnTo>
                    <a:lnTo>
                      <a:pt x="5987" y="178"/>
                    </a:lnTo>
                    <a:lnTo>
                      <a:pt x="5998" y="167"/>
                    </a:lnTo>
                    <a:lnTo>
                      <a:pt x="5998" y="183"/>
                    </a:lnTo>
                    <a:lnTo>
                      <a:pt x="5987" y="194"/>
                    </a:lnTo>
                    <a:lnTo>
                      <a:pt x="5980" y="209"/>
                    </a:lnTo>
                    <a:lnTo>
                      <a:pt x="5971" y="223"/>
                    </a:lnTo>
                    <a:lnTo>
                      <a:pt x="5962" y="236"/>
                    </a:lnTo>
                    <a:lnTo>
                      <a:pt x="5982" y="307"/>
                    </a:lnTo>
                    <a:lnTo>
                      <a:pt x="5985" y="307"/>
                    </a:lnTo>
                    <a:lnTo>
                      <a:pt x="5987" y="292"/>
                    </a:lnTo>
                    <a:lnTo>
                      <a:pt x="5991" y="283"/>
                    </a:lnTo>
                    <a:lnTo>
                      <a:pt x="5994" y="274"/>
                    </a:lnTo>
                    <a:lnTo>
                      <a:pt x="5994" y="254"/>
                    </a:lnTo>
                    <a:lnTo>
                      <a:pt x="5998" y="254"/>
                    </a:lnTo>
                    <a:lnTo>
                      <a:pt x="5998" y="654"/>
                    </a:lnTo>
                    <a:lnTo>
                      <a:pt x="0" y="654"/>
                    </a:lnTo>
                    <a:lnTo>
                      <a:pt x="0" y="247"/>
                    </a:lnTo>
                    <a:lnTo>
                      <a:pt x="2" y="247"/>
                    </a:lnTo>
                    <a:lnTo>
                      <a:pt x="2" y="254"/>
                    </a:lnTo>
                    <a:lnTo>
                      <a:pt x="5" y="254"/>
                    </a:lnTo>
                    <a:lnTo>
                      <a:pt x="5" y="271"/>
                    </a:lnTo>
                    <a:lnTo>
                      <a:pt x="11" y="271"/>
                    </a:lnTo>
                    <a:lnTo>
                      <a:pt x="14" y="307"/>
                    </a:lnTo>
                    <a:lnTo>
                      <a:pt x="25" y="307"/>
                    </a:lnTo>
                    <a:lnTo>
                      <a:pt x="25" y="323"/>
                    </a:lnTo>
                    <a:lnTo>
                      <a:pt x="31" y="323"/>
                    </a:lnTo>
                    <a:lnTo>
                      <a:pt x="31" y="403"/>
                    </a:lnTo>
                    <a:lnTo>
                      <a:pt x="34" y="403"/>
                    </a:lnTo>
                    <a:lnTo>
                      <a:pt x="34" y="434"/>
                    </a:lnTo>
                    <a:lnTo>
                      <a:pt x="38" y="434"/>
                    </a:lnTo>
                    <a:lnTo>
                      <a:pt x="42" y="300"/>
                    </a:lnTo>
                    <a:lnTo>
                      <a:pt x="38" y="283"/>
                    </a:lnTo>
                    <a:lnTo>
                      <a:pt x="33" y="269"/>
                    </a:lnTo>
                    <a:lnTo>
                      <a:pt x="31" y="251"/>
                    </a:lnTo>
                    <a:lnTo>
                      <a:pt x="34" y="251"/>
                    </a:lnTo>
                    <a:lnTo>
                      <a:pt x="34" y="254"/>
                    </a:lnTo>
                    <a:lnTo>
                      <a:pt x="38" y="254"/>
                    </a:lnTo>
                    <a:lnTo>
                      <a:pt x="42" y="267"/>
                    </a:lnTo>
                    <a:lnTo>
                      <a:pt x="45" y="278"/>
                    </a:lnTo>
                    <a:lnTo>
                      <a:pt x="51" y="287"/>
                    </a:lnTo>
                    <a:lnTo>
                      <a:pt x="54" y="207"/>
                    </a:lnTo>
                    <a:lnTo>
                      <a:pt x="45" y="203"/>
                    </a:lnTo>
                    <a:lnTo>
                      <a:pt x="42" y="187"/>
                    </a:lnTo>
                    <a:lnTo>
                      <a:pt x="51" y="187"/>
                    </a:lnTo>
                    <a:lnTo>
                      <a:pt x="45" y="174"/>
                    </a:lnTo>
                    <a:lnTo>
                      <a:pt x="42" y="161"/>
                    </a:lnTo>
                    <a:lnTo>
                      <a:pt x="38" y="147"/>
                    </a:lnTo>
                    <a:lnTo>
                      <a:pt x="43" y="149"/>
                    </a:lnTo>
                    <a:lnTo>
                      <a:pt x="47" y="151"/>
                    </a:lnTo>
                    <a:lnTo>
                      <a:pt x="47" y="151"/>
                    </a:lnTo>
                    <a:lnTo>
                      <a:pt x="49" y="152"/>
                    </a:lnTo>
                    <a:lnTo>
                      <a:pt x="47" y="154"/>
                    </a:lnTo>
                    <a:lnTo>
                      <a:pt x="47" y="156"/>
                    </a:lnTo>
                    <a:lnTo>
                      <a:pt x="47" y="158"/>
                    </a:lnTo>
                    <a:lnTo>
                      <a:pt x="49" y="160"/>
                    </a:lnTo>
                    <a:lnTo>
                      <a:pt x="51" y="163"/>
                    </a:lnTo>
                    <a:lnTo>
                      <a:pt x="54" y="163"/>
                    </a:lnTo>
                    <a:lnTo>
                      <a:pt x="51" y="123"/>
                    </a:lnTo>
                    <a:lnTo>
                      <a:pt x="62" y="123"/>
                    </a:lnTo>
                    <a:lnTo>
                      <a:pt x="65" y="147"/>
                    </a:lnTo>
                    <a:lnTo>
                      <a:pt x="71" y="167"/>
                    </a:lnTo>
                    <a:lnTo>
                      <a:pt x="71" y="203"/>
                    </a:lnTo>
                    <a:lnTo>
                      <a:pt x="74" y="203"/>
                    </a:lnTo>
                    <a:lnTo>
                      <a:pt x="74" y="231"/>
                    </a:lnTo>
                    <a:lnTo>
                      <a:pt x="78" y="231"/>
                    </a:lnTo>
                    <a:lnTo>
                      <a:pt x="78" y="240"/>
                    </a:lnTo>
                    <a:lnTo>
                      <a:pt x="82" y="240"/>
                    </a:lnTo>
                    <a:lnTo>
                      <a:pt x="85" y="263"/>
                    </a:lnTo>
                    <a:lnTo>
                      <a:pt x="91" y="263"/>
                    </a:lnTo>
                    <a:lnTo>
                      <a:pt x="91" y="231"/>
                    </a:lnTo>
                    <a:lnTo>
                      <a:pt x="93" y="201"/>
                    </a:lnTo>
                    <a:lnTo>
                      <a:pt x="98" y="176"/>
                    </a:lnTo>
                    <a:lnTo>
                      <a:pt x="102" y="176"/>
                    </a:lnTo>
                    <a:lnTo>
                      <a:pt x="102" y="180"/>
                    </a:lnTo>
                    <a:lnTo>
                      <a:pt x="103" y="189"/>
                    </a:lnTo>
                    <a:lnTo>
                      <a:pt x="103" y="203"/>
                    </a:lnTo>
                    <a:lnTo>
                      <a:pt x="100" y="220"/>
                    </a:lnTo>
                    <a:lnTo>
                      <a:pt x="96" y="236"/>
                    </a:lnTo>
                    <a:lnTo>
                      <a:pt x="98" y="251"/>
                    </a:lnTo>
                    <a:lnTo>
                      <a:pt x="102" y="251"/>
                    </a:lnTo>
                    <a:lnTo>
                      <a:pt x="102" y="283"/>
                    </a:lnTo>
                    <a:lnTo>
                      <a:pt x="105" y="283"/>
                    </a:lnTo>
                    <a:lnTo>
                      <a:pt x="105" y="323"/>
                    </a:lnTo>
                    <a:lnTo>
                      <a:pt x="111" y="323"/>
                    </a:lnTo>
                    <a:lnTo>
                      <a:pt x="111" y="343"/>
                    </a:lnTo>
                    <a:lnTo>
                      <a:pt x="114" y="343"/>
                    </a:lnTo>
                    <a:lnTo>
                      <a:pt x="114" y="356"/>
                    </a:lnTo>
                    <a:lnTo>
                      <a:pt x="118" y="356"/>
                    </a:lnTo>
                    <a:lnTo>
                      <a:pt x="120" y="367"/>
                    </a:lnTo>
                    <a:lnTo>
                      <a:pt x="120" y="380"/>
                    </a:lnTo>
                    <a:lnTo>
                      <a:pt x="122" y="391"/>
                    </a:lnTo>
                    <a:lnTo>
                      <a:pt x="125" y="400"/>
                    </a:lnTo>
                    <a:lnTo>
                      <a:pt x="122" y="303"/>
                    </a:lnTo>
                    <a:lnTo>
                      <a:pt x="116" y="287"/>
                    </a:lnTo>
                    <a:lnTo>
                      <a:pt x="111" y="272"/>
                    </a:lnTo>
                    <a:lnTo>
                      <a:pt x="105" y="254"/>
                    </a:lnTo>
                    <a:lnTo>
                      <a:pt x="118" y="260"/>
                    </a:lnTo>
                    <a:lnTo>
                      <a:pt x="138" y="334"/>
                    </a:lnTo>
                    <a:lnTo>
                      <a:pt x="140" y="334"/>
                    </a:lnTo>
                    <a:lnTo>
                      <a:pt x="140" y="334"/>
                    </a:lnTo>
                    <a:lnTo>
                      <a:pt x="140" y="334"/>
                    </a:lnTo>
                    <a:lnTo>
                      <a:pt x="140" y="334"/>
                    </a:lnTo>
                    <a:lnTo>
                      <a:pt x="142" y="332"/>
                    </a:lnTo>
                    <a:lnTo>
                      <a:pt x="142" y="331"/>
                    </a:lnTo>
                    <a:lnTo>
                      <a:pt x="145" y="331"/>
                    </a:lnTo>
                    <a:lnTo>
                      <a:pt x="142" y="314"/>
                    </a:lnTo>
                    <a:lnTo>
                      <a:pt x="143" y="294"/>
                    </a:lnTo>
                    <a:lnTo>
                      <a:pt x="143" y="269"/>
                    </a:lnTo>
                    <a:lnTo>
                      <a:pt x="143" y="245"/>
                    </a:lnTo>
                    <a:lnTo>
                      <a:pt x="145" y="223"/>
                    </a:lnTo>
                    <a:lnTo>
                      <a:pt x="151" y="223"/>
                    </a:lnTo>
                    <a:lnTo>
                      <a:pt x="145" y="214"/>
                    </a:lnTo>
                    <a:lnTo>
                      <a:pt x="151" y="214"/>
                    </a:lnTo>
                    <a:lnTo>
                      <a:pt x="151" y="180"/>
                    </a:lnTo>
                    <a:lnTo>
                      <a:pt x="154" y="180"/>
                    </a:lnTo>
                    <a:lnTo>
                      <a:pt x="154" y="154"/>
                    </a:lnTo>
                    <a:lnTo>
                      <a:pt x="162" y="132"/>
                    </a:lnTo>
                    <a:lnTo>
                      <a:pt x="165" y="107"/>
                    </a:lnTo>
                    <a:lnTo>
                      <a:pt x="174" y="107"/>
                    </a:lnTo>
                    <a:lnTo>
                      <a:pt x="165" y="167"/>
                    </a:lnTo>
                    <a:lnTo>
                      <a:pt x="162" y="167"/>
                    </a:lnTo>
                    <a:lnTo>
                      <a:pt x="162" y="203"/>
                    </a:lnTo>
                    <a:lnTo>
                      <a:pt x="158" y="203"/>
                    </a:lnTo>
                    <a:lnTo>
                      <a:pt x="162" y="211"/>
                    </a:lnTo>
                    <a:lnTo>
                      <a:pt x="162" y="214"/>
                    </a:lnTo>
                    <a:lnTo>
                      <a:pt x="160" y="218"/>
                    </a:lnTo>
                    <a:lnTo>
                      <a:pt x="158" y="218"/>
                    </a:lnTo>
                    <a:lnTo>
                      <a:pt x="158" y="220"/>
                    </a:lnTo>
                    <a:lnTo>
                      <a:pt x="162" y="260"/>
                    </a:lnTo>
                    <a:lnTo>
                      <a:pt x="162" y="323"/>
                    </a:lnTo>
                    <a:lnTo>
                      <a:pt x="165" y="323"/>
                    </a:lnTo>
                    <a:lnTo>
                      <a:pt x="167" y="336"/>
                    </a:lnTo>
                    <a:lnTo>
                      <a:pt x="167" y="349"/>
                    </a:lnTo>
                    <a:lnTo>
                      <a:pt x="171" y="360"/>
                    </a:lnTo>
                    <a:lnTo>
                      <a:pt x="174" y="327"/>
                    </a:lnTo>
                    <a:lnTo>
                      <a:pt x="178" y="327"/>
                    </a:lnTo>
                    <a:lnTo>
                      <a:pt x="178" y="320"/>
                    </a:lnTo>
                    <a:lnTo>
                      <a:pt x="182" y="320"/>
                    </a:lnTo>
                    <a:lnTo>
                      <a:pt x="185" y="300"/>
                    </a:lnTo>
                    <a:lnTo>
                      <a:pt x="202" y="287"/>
                    </a:lnTo>
                    <a:lnTo>
                      <a:pt x="203" y="256"/>
                    </a:lnTo>
                    <a:lnTo>
                      <a:pt x="205" y="221"/>
                    </a:lnTo>
                    <a:lnTo>
                      <a:pt x="211" y="185"/>
                    </a:lnTo>
                    <a:lnTo>
                      <a:pt x="218" y="154"/>
                    </a:lnTo>
                    <a:lnTo>
                      <a:pt x="220" y="143"/>
                    </a:lnTo>
                    <a:lnTo>
                      <a:pt x="220" y="132"/>
                    </a:lnTo>
                    <a:lnTo>
                      <a:pt x="223" y="123"/>
                    </a:lnTo>
                    <a:lnTo>
                      <a:pt x="231" y="114"/>
                    </a:lnTo>
                    <a:lnTo>
                      <a:pt x="231" y="114"/>
                    </a:lnTo>
                    <a:lnTo>
                      <a:pt x="231" y="112"/>
                    </a:lnTo>
                    <a:lnTo>
                      <a:pt x="231" y="112"/>
                    </a:lnTo>
                    <a:lnTo>
                      <a:pt x="233" y="112"/>
                    </a:lnTo>
                    <a:lnTo>
                      <a:pt x="233" y="112"/>
                    </a:lnTo>
                    <a:lnTo>
                      <a:pt x="234" y="111"/>
                    </a:lnTo>
                    <a:lnTo>
                      <a:pt x="234" y="131"/>
                    </a:lnTo>
                    <a:lnTo>
                      <a:pt x="231" y="131"/>
                    </a:lnTo>
                    <a:lnTo>
                      <a:pt x="222" y="191"/>
                    </a:lnTo>
                    <a:lnTo>
                      <a:pt x="218" y="211"/>
                    </a:lnTo>
                    <a:lnTo>
                      <a:pt x="216" y="238"/>
                    </a:lnTo>
                    <a:lnTo>
                      <a:pt x="216" y="271"/>
                    </a:lnTo>
                    <a:lnTo>
                      <a:pt x="216" y="305"/>
                    </a:lnTo>
                    <a:lnTo>
                      <a:pt x="216" y="338"/>
                    </a:lnTo>
                    <a:lnTo>
                      <a:pt x="218" y="365"/>
                    </a:lnTo>
                    <a:lnTo>
                      <a:pt x="222" y="383"/>
                    </a:lnTo>
                    <a:lnTo>
                      <a:pt x="223" y="394"/>
                    </a:lnTo>
                    <a:lnTo>
                      <a:pt x="222" y="407"/>
                    </a:lnTo>
                    <a:lnTo>
                      <a:pt x="222" y="418"/>
                    </a:lnTo>
                    <a:lnTo>
                      <a:pt x="225" y="427"/>
                    </a:lnTo>
                    <a:lnTo>
                      <a:pt x="225" y="283"/>
                    </a:lnTo>
                    <a:lnTo>
                      <a:pt x="222" y="283"/>
                    </a:lnTo>
                    <a:lnTo>
                      <a:pt x="222" y="251"/>
                    </a:lnTo>
                    <a:lnTo>
                      <a:pt x="234" y="254"/>
                    </a:lnTo>
                    <a:lnTo>
                      <a:pt x="238" y="283"/>
                    </a:lnTo>
                    <a:lnTo>
                      <a:pt x="242" y="283"/>
                    </a:lnTo>
                    <a:lnTo>
                      <a:pt x="251" y="207"/>
                    </a:lnTo>
                    <a:lnTo>
                      <a:pt x="254" y="207"/>
                    </a:lnTo>
                    <a:lnTo>
                      <a:pt x="254" y="196"/>
                    </a:lnTo>
                    <a:lnTo>
                      <a:pt x="258" y="196"/>
                    </a:lnTo>
                    <a:lnTo>
                      <a:pt x="258" y="180"/>
                    </a:lnTo>
                    <a:lnTo>
                      <a:pt x="262" y="180"/>
                    </a:lnTo>
                    <a:lnTo>
                      <a:pt x="262" y="169"/>
                    </a:lnTo>
                    <a:lnTo>
                      <a:pt x="258" y="156"/>
                    </a:lnTo>
                    <a:lnTo>
                      <a:pt x="253" y="143"/>
                    </a:lnTo>
                    <a:lnTo>
                      <a:pt x="251" y="131"/>
                    </a:lnTo>
                    <a:lnTo>
                      <a:pt x="254" y="132"/>
                    </a:lnTo>
                    <a:lnTo>
                      <a:pt x="258" y="132"/>
                    </a:lnTo>
                    <a:lnTo>
                      <a:pt x="260" y="134"/>
                    </a:lnTo>
                    <a:lnTo>
                      <a:pt x="260" y="136"/>
                    </a:lnTo>
                    <a:lnTo>
                      <a:pt x="262" y="138"/>
                    </a:lnTo>
                    <a:lnTo>
                      <a:pt x="262" y="143"/>
                    </a:lnTo>
                    <a:lnTo>
                      <a:pt x="269" y="154"/>
                    </a:lnTo>
                    <a:lnTo>
                      <a:pt x="273" y="171"/>
                    </a:lnTo>
                    <a:lnTo>
                      <a:pt x="274" y="185"/>
                    </a:lnTo>
                    <a:lnTo>
                      <a:pt x="276" y="200"/>
                    </a:lnTo>
                    <a:lnTo>
                      <a:pt x="282" y="211"/>
                    </a:lnTo>
                    <a:lnTo>
                      <a:pt x="282" y="203"/>
                    </a:lnTo>
                    <a:lnTo>
                      <a:pt x="285" y="192"/>
                    </a:lnTo>
                    <a:lnTo>
                      <a:pt x="285" y="180"/>
                    </a:lnTo>
                    <a:lnTo>
                      <a:pt x="282" y="167"/>
                    </a:lnTo>
                    <a:lnTo>
                      <a:pt x="294" y="167"/>
                    </a:lnTo>
                    <a:lnTo>
                      <a:pt x="294" y="151"/>
                    </a:lnTo>
                    <a:lnTo>
                      <a:pt x="305" y="151"/>
                    </a:lnTo>
                    <a:lnTo>
                      <a:pt x="302" y="200"/>
                    </a:lnTo>
                    <a:lnTo>
                      <a:pt x="311" y="203"/>
                    </a:lnTo>
                    <a:lnTo>
                      <a:pt x="311" y="220"/>
                    </a:lnTo>
                    <a:lnTo>
                      <a:pt x="314" y="220"/>
                    </a:lnTo>
                    <a:lnTo>
                      <a:pt x="318" y="236"/>
                    </a:lnTo>
                    <a:lnTo>
                      <a:pt x="322" y="236"/>
                    </a:lnTo>
                    <a:lnTo>
                      <a:pt x="331" y="271"/>
                    </a:lnTo>
                    <a:lnTo>
                      <a:pt x="338" y="271"/>
                    </a:lnTo>
                    <a:lnTo>
                      <a:pt x="342" y="307"/>
                    </a:lnTo>
                    <a:lnTo>
                      <a:pt x="345" y="307"/>
                    </a:lnTo>
                    <a:lnTo>
                      <a:pt x="345" y="303"/>
                    </a:lnTo>
                    <a:lnTo>
                      <a:pt x="354" y="289"/>
                    </a:lnTo>
                    <a:lnTo>
                      <a:pt x="356" y="269"/>
                    </a:lnTo>
                    <a:lnTo>
                      <a:pt x="356" y="245"/>
                    </a:lnTo>
                    <a:lnTo>
                      <a:pt x="354" y="221"/>
                    </a:lnTo>
                    <a:lnTo>
                      <a:pt x="353" y="198"/>
                    </a:lnTo>
                    <a:lnTo>
                      <a:pt x="351" y="180"/>
                    </a:lnTo>
                    <a:lnTo>
                      <a:pt x="354" y="180"/>
                    </a:lnTo>
                    <a:lnTo>
                      <a:pt x="354" y="183"/>
                    </a:lnTo>
                    <a:lnTo>
                      <a:pt x="356" y="185"/>
                    </a:lnTo>
                    <a:lnTo>
                      <a:pt x="356" y="185"/>
                    </a:lnTo>
                    <a:lnTo>
                      <a:pt x="356" y="183"/>
                    </a:lnTo>
                    <a:lnTo>
                      <a:pt x="358" y="181"/>
                    </a:lnTo>
                    <a:lnTo>
                      <a:pt x="358" y="178"/>
                    </a:lnTo>
                    <a:lnTo>
                      <a:pt x="358" y="176"/>
                    </a:lnTo>
                    <a:lnTo>
                      <a:pt x="358" y="176"/>
                    </a:lnTo>
                    <a:lnTo>
                      <a:pt x="354" y="176"/>
                    </a:lnTo>
                    <a:lnTo>
                      <a:pt x="345" y="123"/>
                    </a:lnTo>
                    <a:lnTo>
                      <a:pt x="342" y="123"/>
                    </a:lnTo>
                    <a:lnTo>
                      <a:pt x="342" y="100"/>
                    </a:lnTo>
                    <a:lnTo>
                      <a:pt x="338" y="100"/>
                    </a:lnTo>
                    <a:lnTo>
                      <a:pt x="334" y="80"/>
                    </a:lnTo>
                    <a:lnTo>
                      <a:pt x="345" y="80"/>
                    </a:lnTo>
                    <a:lnTo>
                      <a:pt x="351" y="112"/>
                    </a:lnTo>
                    <a:lnTo>
                      <a:pt x="360" y="145"/>
                    </a:lnTo>
                    <a:lnTo>
                      <a:pt x="371" y="176"/>
                    </a:lnTo>
                    <a:lnTo>
                      <a:pt x="378" y="240"/>
                    </a:lnTo>
                    <a:lnTo>
                      <a:pt x="382" y="240"/>
                    </a:lnTo>
                    <a:lnTo>
                      <a:pt x="382" y="236"/>
                    </a:lnTo>
                    <a:lnTo>
                      <a:pt x="389" y="227"/>
                    </a:lnTo>
                    <a:lnTo>
                      <a:pt x="391" y="218"/>
                    </a:lnTo>
                    <a:lnTo>
                      <a:pt x="391" y="207"/>
                    </a:lnTo>
                    <a:lnTo>
                      <a:pt x="394" y="196"/>
                    </a:lnTo>
                    <a:lnTo>
                      <a:pt x="405" y="156"/>
                    </a:lnTo>
                    <a:lnTo>
                      <a:pt x="414" y="114"/>
                    </a:lnTo>
                    <a:lnTo>
                      <a:pt x="422" y="114"/>
                    </a:lnTo>
                    <a:lnTo>
                      <a:pt x="420" y="143"/>
                    </a:lnTo>
                    <a:lnTo>
                      <a:pt x="413" y="169"/>
                    </a:lnTo>
                    <a:lnTo>
                      <a:pt x="407" y="194"/>
                    </a:lnTo>
                    <a:lnTo>
                      <a:pt x="402" y="220"/>
                    </a:lnTo>
                    <a:lnTo>
                      <a:pt x="405" y="220"/>
                    </a:lnTo>
                    <a:lnTo>
                      <a:pt x="405" y="211"/>
                    </a:lnTo>
                    <a:lnTo>
                      <a:pt x="413" y="198"/>
                    </a:lnTo>
                    <a:lnTo>
                      <a:pt x="420" y="178"/>
                    </a:lnTo>
                    <a:lnTo>
                      <a:pt x="423" y="154"/>
                    </a:lnTo>
                    <a:lnTo>
                      <a:pt x="429" y="132"/>
                    </a:lnTo>
                    <a:lnTo>
                      <a:pt x="434" y="114"/>
                    </a:lnTo>
                    <a:lnTo>
                      <a:pt x="438" y="114"/>
                    </a:lnTo>
                    <a:lnTo>
                      <a:pt x="438" y="140"/>
                    </a:lnTo>
                    <a:lnTo>
                      <a:pt x="434" y="140"/>
                    </a:lnTo>
                    <a:lnTo>
                      <a:pt x="434" y="160"/>
                    </a:lnTo>
                    <a:lnTo>
                      <a:pt x="431" y="160"/>
                    </a:lnTo>
                    <a:lnTo>
                      <a:pt x="423" y="189"/>
                    </a:lnTo>
                    <a:lnTo>
                      <a:pt x="423" y="220"/>
                    </a:lnTo>
                    <a:lnTo>
                      <a:pt x="425" y="252"/>
                    </a:lnTo>
                    <a:lnTo>
                      <a:pt x="425" y="287"/>
                    </a:lnTo>
                    <a:lnTo>
                      <a:pt x="434" y="287"/>
                    </a:lnTo>
                    <a:lnTo>
                      <a:pt x="434" y="311"/>
                    </a:lnTo>
                    <a:lnTo>
                      <a:pt x="438" y="311"/>
                    </a:lnTo>
                    <a:lnTo>
                      <a:pt x="438" y="307"/>
                    </a:lnTo>
                    <a:lnTo>
                      <a:pt x="442" y="307"/>
                    </a:lnTo>
                    <a:lnTo>
                      <a:pt x="451" y="260"/>
                    </a:lnTo>
                    <a:lnTo>
                      <a:pt x="454" y="260"/>
                    </a:lnTo>
                    <a:lnTo>
                      <a:pt x="454" y="243"/>
                    </a:lnTo>
                    <a:lnTo>
                      <a:pt x="458" y="243"/>
                    </a:lnTo>
                    <a:lnTo>
                      <a:pt x="458" y="223"/>
                    </a:lnTo>
                    <a:lnTo>
                      <a:pt x="462" y="223"/>
                    </a:lnTo>
                    <a:lnTo>
                      <a:pt x="462" y="211"/>
                    </a:lnTo>
                    <a:lnTo>
                      <a:pt x="465" y="211"/>
                    </a:lnTo>
                    <a:lnTo>
                      <a:pt x="465" y="196"/>
                    </a:lnTo>
                    <a:lnTo>
                      <a:pt x="471" y="196"/>
                    </a:lnTo>
                    <a:lnTo>
                      <a:pt x="471" y="176"/>
                    </a:lnTo>
                    <a:lnTo>
                      <a:pt x="476" y="156"/>
                    </a:lnTo>
                    <a:lnTo>
                      <a:pt x="480" y="138"/>
                    </a:lnTo>
                    <a:lnTo>
                      <a:pt x="482" y="114"/>
                    </a:lnTo>
                    <a:lnTo>
                      <a:pt x="494" y="114"/>
                    </a:lnTo>
                    <a:lnTo>
                      <a:pt x="494" y="120"/>
                    </a:lnTo>
                    <a:lnTo>
                      <a:pt x="491" y="120"/>
                    </a:lnTo>
                    <a:lnTo>
                      <a:pt x="491" y="143"/>
                    </a:lnTo>
                    <a:lnTo>
                      <a:pt x="485" y="143"/>
                    </a:lnTo>
                    <a:lnTo>
                      <a:pt x="474" y="211"/>
                    </a:lnTo>
                    <a:lnTo>
                      <a:pt x="478" y="211"/>
                    </a:lnTo>
                    <a:lnTo>
                      <a:pt x="494" y="154"/>
                    </a:lnTo>
                    <a:lnTo>
                      <a:pt x="502" y="154"/>
                    </a:lnTo>
                    <a:lnTo>
                      <a:pt x="498" y="176"/>
                    </a:lnTo>
                    <a:lnTo>
                      <a:pt x="491" y="194"/>
                    </a:lnTo>
                    <a:lnTo>
                      <a:pt x="485" y="214"/>
                    </a:lnTo>
                    <a:lnTo>
                      <a:pt x="494" y="214"/>
                    </a:lnTo>
                    <a:lnTo>
                      <a:pt x="494" y="231"/>
                    </a:lnTo>
                    <a:lnTo>
                      <a:pt x="498" y="231"/>
                    </a:lnTo>
                    <a:lnTo>
                      <a:pt x="500" y="216"/>
                    </a:lnTo>
                    <a:lnTo>
                      <a:pt x="505" y="203"/>
                    </a:lnTo>
                    <a:lnTo>
                      <a:pt x="511" y="191"/>
                    </a:lnTo>
                    <a:lnTo>
                      <a:pt x="511" y="171"/>
                    </a:lnTo>
                    <a:lnTo>
                      <a:pt x="514" y="171"/>
                    </a:lnTo>
                    <a:lnTo>
                      <a:pt x="516" y="169"/>
                    </a:lnTo>
                    <a:lnTo>
                      <a:pt x="516" y="169"/>
                    </a:lnTo>
                    <a:lnTo>
                      <a:pt x="516" y="169"/>
                    </a:lnTo>
                    <a:lnTo>
                      <a:pt x="518" y="169"/>
                    </a:lnTo>
                    <a:lnTo>
                      <a:pt x="520" y="169"/>
                    </a:lnTo>
                    <a:lnTo>
                      <a:pt x="522" y="167"/>
                    </a:lnTo>
                    <a:lnTo>
                      <a:pt x="522" y="180"/>
                    </a:lnTo>
                    <a:lnTo>
                      <a:pt x="518" y="196"/>
                    </a:lnTo>
                    <a:lnTo>
                      <a:pt x="518" y="211"/>
                    </a:lnTo>
                    <a:lnTo>
                      <a:pt x="518" y="225"/>
                    </a:lnTo>
                    <a:lnTo>
                      <a:pt x="522" y="236"/>
                    </a:lnTo>
                    <a:lnTo>
                      <a:pt x="523" y="212"/>
                    </a:lnTo>
                    <a:lnTo>
                      <a:pt x="529" y="192"/>
                    </a:lnTo>
                    <a:lnTo>
                      <a:pt x="534" y="172"/>
                    </a:lnTo>
                    <a:lnTo>
                      <a:pt x="538" y="151"/>
                    </a:lnTo>
                    <a:lnTo>
                      <a:pt x="551" y="151"/>
                    </a:lnTo>
                    <a:lnTo>
                      <a:pt x="545" y="189"/>
                    </a:lnTo>
                    <a:lnTo>
                      <a:pt x="542" y="229"/>
                    </a:lnTo>
                    <a:lnTo>
                      <a:pt x="538" y="271"/>
                    </a:lnTo>
                    <a:lnTo>
                      <a:pt x="540" y="311"/>
                    </a:lnTo>
                    <a:lnTo>
                      <a:pt x="545" y="347"/>
                    </a:lnTo>
                    <a:lnTo>
                      <a:pt x="547" y="360"/>
                    </a:lnTo>
                    <a:lnTo>
                      <a:pt x="549" y="374"/>
                    </a:lnTo>
                    <a:lnTo>
                      <a:pt x="549" y="389"/>
                    </a:lnTo>
                    <a:lnTo>
                      <a:pt x="549" y="401"/>
                    </a:lnTo>
                    <a:lnTo>
                      <a:pt x="554" y="411"/>
                    </a:lnTo>
                    <a:lnTo>
                      <a:pt x="554" y="311"/>
                    </a:lnTo>
                    <a:lnTo>
                      <a:pt x="558" y="311"/>
                    </a:lnTo>
                    <a:lnTo>
                      <a:pt x="560" y="294"/>
                    </a:lnTo>
                    <a:lnTo>
                      <a:pt x="560" y="276"/>
                    </a:lnTo>
                    <a:lnTo>
                      <a:pt x="558" y="263"/>
                    </a:lnTo>
                    <a:lnTo>
                      <a:pt x="565" y="263"/>
                    </a:lnTo>
                    <a:lnTo>
                      <a:pt x="565" y="247"/>
                    </a:lnTo>
                    <a:lnTo>
                      <a:pt x="578" y="247"/>
                    </a:lnTo>
                    <a:lnTo>
                      <a:pt x="574" y="271"/>
                    </a:lnTo>
                    <a:lnTo>
                      <a:pt x="571" y="271"/>
                    </a:lnTo>
                    <a:lnTo>
                      <a:pt x="571" y="281"/>
                    </a:lnTo>
                    <a:lnTo>
                      <a:pt x="573" y="296"/>
                    </a:lnTo>
                    <a:lnTo>
                      <a:pt x="576" y="314"/>
                    </a:lnTo>
                    <a:lnTo>
                      <a:pt x="580" y="331"/>
                    </a:lnTo>
                    <a:lnTo>
                      <a:pt x="583" y="345"/>
                    </a:lnTo>
                    <a:lnTo>
                      <a:pt x="585" y="351"/>
                    </a:lnTo>
                    <a:lnTo>
                      <a:pt x="589" y="311"/>
                    </a:lnTo>
                    <a:lnTo>
                      <a:pt x="593" y="271"/>
                    </a:lnTo>
                    <a:lnTo>
                      <a:pt x="594" y="227"/>
                    </a:lnTo>
                    <a:lnTo>
                      <a:pt x="594" y="191"/>
                    </a:lnTo>
                    <a:lnTo>
                      <a:pt x="591" y="191"/>
                    </a:lnTo>
                    <a:lnTo>
                      <a:pt x="591" y="163"/>
                    </a:lnTo>
                    <a:lnTo>
                      <a:pt x="585" y="163"/>
                    </a:lnTo>
                    <a:lnTo>
                      <a:pt x="585" y="136"/>
                    </a:lnTo>
                    <a:lnTo>
                      <a:pt x="578" y="103"/>
                    </a:lnTo>
                    <a:lnTo>
                      <a:pt x="571" y="71"/>
                    </a:lnTo>
                    <a:lnTo>
                      <a:pt x="582" y="76"/>
                    </a:lnTo>
                    <a:lnTo>
                      <a:pt x="605" y="207"/>
                    </a:lnTo>
                    <a:lnTo>
                      <a:pt x="607" y="221"/>
                    </a:lnTo>
                    <a:lnTo>
                      <a:pt x="605" y="238"/>
                    </a:lnTo>
                    <a:lnTo>
                      <a:pt x="605" y="252"/>
                    </a:lnTo>
                    <a:lnTo>
                      <a:pt x="611" y="263"/>
                    </a:lnTo>
                    <a:lnTo>
                      <a:pt x="638" y="103"/>
                    </a:lnTo>
                    <a:lnTo>
                      <a:pt x="645" y="103"/>
                    </a:lnTo>
                    <a:lnTo>
                      <a:pt x="631" y="211"/>
                    </a:lnTo>
                    <a:lnTo>
                      <a:pt x="634" y="211"/>
                    </a:lnTo>
                    <a:lnTo>
                      <a:pt x="638" y="183"/>
                    </a:lnTo>
                    <a:lnTo>
                      <a:pt x="651" y="183"/>
                    </a:lnTo>
                    <a:lnTo>
                      <a:pt x="651" y="214"/>
                    </a:lnTo>
                    <a:lnTo>
                      <a:pt x="653" y="245"/>
                    </a:lnTo>
                    <a:lnTo>
                      <a:pt x="658" y="271"/>
                    </a:lnTo>
                    <a:lnTo>
                      <a:pt x="654" y="283"/>
                    </a:lnTo>
                    <a:lnTo>
                      <a:pt x="662" y="283"/>
                    </a:lnTo>
                    <a:lnTo>
                      <a:pt x="665" y="311"/>
                    </a:lnTo>
                    <a:lnTo>
                      <a:pt x="671" y="311"/>
                    </a:lnTo>
                    <a:lnTo>
                      <a:pt x="671" y="307"/>
                    </a:lnTo>
                    <a:lnTo>
                      <a:pt x="705" y="200"/>
                    </a:lnTo>
                    <a:lnTo>
                      <a:pt x="705" y="183"/>
                    </a:lnTo>
                    <a:lnTo>
                      <a:pt x="711" y="183"/>
                    </a:lnTo>
                    <a:lnTo>
                      <a:pt x="714" y="154"/>
                    </a:lnTo>
                    <a:lnTo>
                      <a:pt x="718" y="154"/>
                    </a:lnTo>
                    <a:lnTo>
                      <a:pt x="720" y="154"/>
                    </a:lnTo>
                    <a:lnTo>
                      <a:pt x="720" y="152"/>
                    </a:lnTo>
                    <a:lnTo>
                      <a:pt x="720" y="152"/>
                    </a:lnTo>
                    <a:lnTo>
                      <a:pt x="722" y="152"/>
                    </a:lnTo>
                    <a:lnTo>
                      <a:pt x="723" y="152"/>
                    </a:lnTo>
                    <a:lnTo>
                      <a:pt x="725" y="151"/>
                    </a:lnTo>
                    <a:lnTo>
                      <a:pt x="714" y="207"/>
                    </a:lnTo>
                    <a:lnTo>
                      <a:pt x="722" y="207"/>
                    </a:lnTo>
                    <a:lnTo>
                      <a:pt x="723" y="223"/>
                    </a:lnTo>
                    <a:lnTo>
                      <a:pt x="729" y="236"/>
                    </a:lnTo>
                    <a:lnTo>
                      <a:pt x="734" y="247"/>
                    </a:lnTo>
                    <a:lnTo>
                      <a:pt x="734" y="267"/>
                    </a:lnTo>
                    <a:lnTo>
                      <a:pt x="738" y="267"/>
                    </a:lnTo>
                    <a:lnTo>
                      <a:pt x="738" y="280"/>
                    </a:lnTo>
                    <a:lnTo>
                      <a:pt x="742" y="280"/>
                    </a:lnTo>
                    <a:lnTo>
                      <a:pt x="745" y="323"/>
                    </a:lnTo>
                    <a:lnTo>
                      <a:pt x="751" y="323"/>
                    </a:lnTo>
                    <a:lnTo>
                      <a:pt x="753" y="338"/>
                    </a:lnTo>
                    <a:lnTo>
                      <a:pt x="753" y="352"/>
                    </a:lnTo>
                    <a:lnTo>
                      <a:pt x="753" y="365"/>
                    </a:lnTo>
                    <a:lnTo>
                      <a:pt x="758" y="374"/>
                    </a:lnTo>
                    <a:lnTo>
                      <a:pt x="758" y="367"/>
                    </a:lnTo>
                    <a:lnTo>
                      <a:pt x="765" y="358"/>
                    </a:lnTo>
                    <a:lnTo>
                      <a:pt x="767" y="343"/>
                    </a:lnTo>
                    <a:lnTo>
                      <a:pt x="765" y="327"/>
                    </a:lnTo>
                    <a:lnTo>
                      <a:pt x="762" y="327"/>
                    </a:lnTo>
                    <a:lnTo>
                      <a:pt x="762" y="300"/>
                    </a:lnTo>
                    <a:lnTo>
                      <a:pt x="758" y="300"/>
                    </a:lnTo>
                    <a:lnTo>
                      <a:pt x="758" y="280"/>
                    </a:lnTo>
                    <a:lnTo>
                      <a:pt x="754" y="280"/>
                    </a:lnTo>
                    <a:lnTo>
                      <a:pt x="754" y="271"/>
                    </a:lnTo>
                    <a:lnTo>
                      <a:pt x="751" y="271"/>
                    </a:lnTo>
                    <a:lnTo>
                      <a:pt x="749" y="269"/>
                    </a:lnTo>
                    <a:lnTo>
                      <a:pt x="749" y="269"/>
                    </a:lnTo>
                    <a:lnTo>
                      <a:pt x="751" y="269"/>
                    </a:lnTo>
                    <a:lnTo>
                      <a:pt x="751" y="269"/>
                    </a:lnTo>
                    <a:lnTo>
                      <a:pt x="753" y="269"/>
                    </a:lnTo>
                    <a:lnTo>
                      <a:pt x="754" y="267"/>
                    </a:lnTo>
                    <a:lnTo>
                      <a:pt x="756" y="265"/>
                    </a:lnTo>
                    <a:lnTo>
                      <a:pt x="756" y="265"/>
                    </a:lnTo>
                    <a:lnTo>
                      <a:pt x="756" y="265"/>
                    </a:lnTo>
                    <a:lnTo>
                      <a:pt x="758" y="265"/>
                    </a:lnTo>
                    <a:lnTo>
                      <a:pt x="760" y="263"/>
                    </a:lnTo>
                    <a:lnTo>
                      <a:pt x="762" y="263"/>
                    </a:lnTo>
                    <a:lnTo>
                      <a:pt x="762" y="274"/>
                    </a:lnTo>
                    <a:lnTo>
                      <a:pt x="765" y="274"/>
                    </a:lnTo>
                    <a:lnTo>
                      <a:pt x="765" y="260"/>
                    </a:lnTo>
                    <a:lnTo>
                      <a:pt x="778" y="260"/>
                    </a:lnTo>
                    <a:lnTo>
                      <a:pt x="780" y="280"/>
                    </a:lnTo>
                    <a:lnTo>
                      <a:pt x="785" y="298"/>
                    </a:lnTo>
                    <a:lnTo>
                      <a:pt x="791" y="314"/>
                    </a:lnTo>
                    <a:lnTo>
                      <a:pt x="791" y="347"/>
                    </a:lnTo>
                    <a:lnTo>
                      <a:pt x="796" y="385"/>
                    </a:lnTo>
                    <a:lnTo>
                      <a:pt x="798" y="431"/>
                    </a:lnTo>
                    <a:lnTo>
                      <a:pt x="798" y="441"/>
                    </a:lnTo>
                    <a:lnTo>
                      <a:pt x="800" y="449"/>
                    </a:lnTo>
                    <a:lnTo>
                      <a:pt x="800" y="454"/>
                    </a:lnTo>
                    <a:lnTo>
                      <a:pt x="798" y="463"/>
                    </a:lnTo>
                    <a:lnTo>
                      <a:pt x="811" y="463"/>
                    </a:lnTo>
                    <a:lnTo>
                      <a:pt x="814" y="314"/>
                    </a:lnTo>
                    <a:lnTo>
                      <a:pt x="809" y="300"/>
                    </a:lnTo>
                    <a:lnTo>
                      <a:pt x="803" y="283"/>
                    </a:lnTo>
                    <a:lnTo>
                      <a:pt x="802" y="263"/>
                    </a:lnTo>
                    <a:lnTo>
                      <a:pt x="805" y="263"/>
                    </a:lnTo>
                    <a:lnTo>
                      <a:pt x="807" y="267"/>
                    </a:lnTo>
                    <a:lnTo>
                      <a:pt x="807" y="267"/>
                    </a:lnTo>
                    <a:lnTo>
                      <a:pt x="807" y="269"/>
                    </a:lnTo>
                    <a:lnTo>
                      <a:pt x="807" y="269"/>
                    </a:lnTo>
                    <a:lnTo>
                      <a:pt x="809" y="269"/>
                    </a:lnTo>
                    <a:lnTo>
                      <a:pt x="811" y="271"/>
                    </a:lnTo>
                    <a:lnTo>
                      <a:pt x="811" y="260"/>
                    </a:lnTo>
                    <a:lnTo>
                      <a:pt x="805" y="247"/>
                    </a:lnTo>
                    <a:lnTo>
                      <a:pt x="803" y="232"/>
                    </a:lnTo>
                    <a:lnTo>
                      <a:pt x="802" y="220"/>
                    </a:lnTo>
                    <a:lnTo>
                      <a:pt x="782" y="163"/>
                    </a:lnTo>
                    <a:lnTo>
                      <a:pt x="785" y="163"/>
                    </a:lnTo>
                    <a:lnTo>
                      <a:pt x="785" y="160"/>
                    </a:lnTo>
                    <a:lnTo>
                      <a:pt x="791" y="160"/>
                    </a:lnTo>
                    <a:lnTo>
                      <a:pt x="791" y="163"/>
                    </a:lnTo>
                    <a:lnTo>
                      <a:pt x="796" y="174"/>
                    </a:lnTo>
                    <a:lnTo>
                      <a:pt x="800" y="185"/>
                    </a:lnTo>
                    <a:lnTo>
                      <a:pt x="802" y="200"/>
                    </a:lnTo>
                    <a:lnTo>
                      <a:pt x="805" y="200"/>
                    </a:lnTo>
                    <a:lnTo>
                      <a:pt x="805" y="220"/>
                    </a:lnTo>
                    <a:lnTo>
                      <a:pt x="811" y="220"/>
                    </a:lnTo>
                    <a:lnTo>
                      <a:pt x="811" y="231"/>
                    </a:lnTo>
                    <a:lnTo>
                      <a:pt x="814" y="231"/>
                    </a:lnTo>
                    <a:lnTo>
                      <a:pt x="814" y="254"/>
                    </a:lnTo>
                    <a:lnTo>
                      <a:pt x="818" y="254"/>
                    </a:lnTo>
                    <a:lnTo>
                      <a:pt x="818" y="271"/>
                    </a:lnTo>
                    <a:lnTo>
                      <a:pt x="823" y="291"/>
                    </a:lnTo>
                    <a:lnTo>
                      <a:pt x="831" y="311"/>
                    </a:lnTo>
                    <a:lnTo>
                      <a:pt x="834" y="311"/>
                    </a:lnTo>
                    <a:lnTo>
                      <a:pt x="834" y="267"/>
                    </a:lnTo>
                    <a:lnTo>
                      <a:pt x="831" y="267"/>
                    </a:lnTo>
                    <a:lnTo>
                      <a:pt x="831" y="243"/>
                    </a:lnTo>
                    <a:lnTo>
                      <a:pt x="825" y="243"/>
                    </a:lnTo>
                    <a:lnTo>
                      <a:pt x="822" y="220"/>
                    </a:lnTo>
                    <a:lnTo>
                      <a:pt x="814" y="214"/>
                    </a:lnTo>
                    <a:lnTo>
                      <a:pt x="811" y="200"/>
                    </a:lnTo>
                    <a:lnTo>
                      <a:pt x="818" y="203"/>
                    </a:lnTo>
                    <a:lnTo>
                      <a:pt x="805" y="163"/>
                    </a:lnTo>
                    <a:lnTo>
                      <a:pt x="814" y="163"/>
                    </a:lnTo>
                    <a:lnTo>
                      <a:pt x="865" y="314"/>
                    </a:lnTo>
                    <a:lnTo>
                      <a:pt x="865" y="311"/>
                    </a:lnTo>
                    <a:lnTo>
                      <a:pt x="869" y="309"/>
                    </a:lnTo>
                    <a:lnTo>
                      <a:pt x="869" y="307"/>
                    </a:lnTo>
                    <a:lnTo>
                      <a:pt x="869" y="305"/>
                    </a:lnTo>
                    <a:lnTo>
                      <a:pt x="869" y="305"/>
                    </a:lnTo>
                    <a:lnTo>
                      <a:pt x="869" y="303"/>
                    </a:lnTo>
                    <a:lnTo>
                      <a:pt x="869" y="301"/>
                    </a:lnTo>
                    <a:lnTo>
                      <a:pt x="871" y="300"/>
                    </a:lnTo>
                    <a:lnTo>
                      <a:pt x="874" y="300"/>
                    </a:lnTo>
                    <a:lnTo>
                      <a:pt x="874" y="303"/>
                    </a:lnTo>
                    <a:lnTo>
                      <a:pt x="876" y="301"/>
                    </a:lnTo>
                    <a:lnTo>
                      <a:pt x="876" y="301"/>
                    </a:lnTo>
                    <a:lnTo>
                      <a:pt x="876" y="300"/>
                    </a:lnTo>
                    <a:lnTo>
                      <a:pt x="876" y="300"/>
                    </a:lnTo>
                    <a:lnTo>
                      <a:pt x="878" y="298"/>
                    </a:lnTo>
                    <a:lnTo>
                      <a:pt x="878" y="296"/>
                    </a:lnTo>
                    <a:lnTo>
                      <a:pt x="871" y="296"/>
                    </a:lnTo>
                    <a:lnTo>
                      <a:pt x="865" y="263"/>
                    </a:lnTo>
                    <a:lnTo>
                      <a:pt x="874" y="263"/>
                    </a:lnTo>
                    <a:lnTo>
                      <a:pt x="874" y="254"/>
                    </a:lnTo>
                    <a:lnTo>
                      <a:pt x="882" y="254"/>
                    </a:lnTo>
                    <a:lnTo>
                      <a:pt x="882" y="271"/>
                    </a:lnTo>
                    <a:lnTo>
                      <a:pt x="880" y="281"/>
                    </a:lnTo>
                    <a:lnTo>
                      <a:pt x="882" y="291"/>
                    </a:lnTo>
                    <a:lnTo>
                      <a:pt x="885" y="291"/>
                    </a:lnTo>
                    <a:lnTo>
                      <a:pt x="891" y="236"/>
                    </a:lnTo>
                    <a:lnTo>
                      <a:pt x="898" y="231"/>
                    </a:lnTo>
                    <a:lnTo>
                      <a:pt x="898" y="220"/>
                    </a:lnTo>
                    <a:lnTo>
                      <a:pt x="902" y="220"/>
                    </a:lnTo>
                    <a:lnTo>
                      <a:pt x="902" y="214"/>
                    </a:lnTo>
                    <a:lnTo>
                      <a:pt x="898" y="214"/>
                    </a:lnTo>
                    <a:lnTo>
                      <a:pt x="898" y="163"/>
                    </a:lnTo>
                    <a:lnTo>
                      <a:pt x="894" y="163"/>
                    </a:lnTo>
                    <a:lnTo>
                      <a:pt x="894" y="160"/>
                    </a:lnTo>
                    <a:lnTo>
                      <a:pt x="898" y="160"/>
                    </a:lnTo>
                    <a:lnTo>
                      <a:pt x="898" y="154"/>
                    </a:lnTo>
                    <a:lnTo>
                      <a:pt x="894" y="154"/>
                    </a:lnTo>
                    <a:lnTo>
                      <a:pt x="894" y="152"/>
                    </a:lnTo>
                    <a:lnTo>
                      <a:pt x="896" y="149"/>
                    </a:lnTo>
                    <a:lnTo>
                      <a:pt x="898" y="147"/>
                    </a:lnTo>
                    <a:lnTo>
                      <a:pt x="898" y="147"/>
                    </a:lnTo>
                    <a:lnTo>
                      <a:pt x="894" y="140"/>
                    </a:lnTo>
                    <a:lnTo>
                      <a:pt x="894" y="136"/>
                    </a:lnTo>
                    <a:lnTo>
                      <a:pt x="898" y="136"/>
                    </a:lnTo>
                    <a:lnTo>
                      <a:pt x="898" y="131"/>
                    </a:lnTo>
                    <a:lnTo>
                      <a:pt x="894" y="131"/>
                    </a:lnTo>
                    <a:lnTo>
                      <a:pt x="898" y="107"/>
                    </a:lnTo>
                    <a:lnTo>
                      <a:pt x="905" y="107"/>
                    </a:lnTo>
                    <a:lnTo>
                      <a:pt x="905" y="167"/>
                    </a:lnTo>
                    <a:lnTo>
                      <a:pt x="914" y="167"/>
                    </a:lnTo>
                    <a:lnTo>
                      <a:pt x="922" y="311"/>
                    </a:lnTo>
                    <a:lnTo>
                      <a:pt x="925" y="311"/>
                    </a:lnTo>
                    <a:lnTo>
                      <a:pt x="927" y="325"/>
                    </a:lnTo>
                    <a:lnTo>
                      <a:pt x="927" y="341"/>
                    </a:lnTo>
                    <a:lnTo>
                      <a:pt x="929" y="356"/>
                    </a:lnTo>
                    <a:lnTo>
                      <a:pt x="934" y="367"/>
                    </a:lnTo>
                    <a:lnTo>
                      <a:pt x="931" y="323"/>
                    </a:lnTo>
                    <a:lnTo>
                      <a:pt x="934" y="323"/>
                    </a:lnTo>
                    <a:lnTo>
                      <a:pt x="938" y="329"/>
                    </a:lnTo>
                    <a:lnTo>
                      <a:pt x="942" y="332"/>
                    </a:lnTo>
                    <a:lnTo>
                      <a:pt x="945" y="334"/>
                    </a:lnTo>
                    <a:lnTo>
                      <a:pt x="945" y="296"/>
                    </a:lnTo>
                    <a:lnTo>
                      <a:pt x="938" y="296"/>
                    </a:lnTo>
                    <a:lnTo>
                      <a:pt x="938" y="287"/>
                    </a:lnTo>
                    <a:lnTo>
                      <a:pt x="945" y="287"/>
                    </a:lnTo>
                    <a:lnTo>
                      <a:pt x="942" y="107"/>
                    </a:lnTo>
                    <a:lnTo>
                      <a:pt x="954" y="107"/>
                    </a:lnTo>
                    <a:lnTo>
                      <a:pt x="954" y="111"/>
                    </a:lnTo>
                    <a:lnTo>
                      <a:pt x="951" y="121"/>
                    </a:lnTo>
                    <a:lnTo>
                      <a:pt x="949" y="138"/>
                    </a:lnTo>
                    <a:lnTo>
                      <a:pt x="949" y="156"/>
                    </a:lnTo>
                    <a:lnTo>
                      <a:pt x="951" y="171"/>
                    </a:lnTo>
                    <a:lnTo>
                      <a:pt x="962" y="287"/>
                    </a:lnTo>
                    <a:lnTo>
                      <a:pt x="967" y="287"/>
                    </a:lnTo>
                    <a:lnTo>
                      <a:pt x="971" y="289"/>
                    </a:lnTo>
                    <a:lnTo>
                      <a:pt x="974" y="289"/>
                    </a:lnTo>
                    <a:lnTo>
                      <a:pt x="978" y="291"/>
                    </a:lnTo>
                    <a:lnTo>
                      <a:pt x="978" y="236"/>
                    </a:lnTo>
                    <a:lnTo>
                      <a:pt x="991" y="236"/>
                    </a:lnTo>
                    <a:lnTo>
                      <a:pt x="993" y="269"/>
                    </a:lnTo>
                    <a:lnTo>
                      <a:pt x="1002" y="300"/>
                    </a:lnTo>
                    <a:lnTo>
                      <a:pt x="1005" y="300"/>
                    </a:lnTo>
                    <a:lnTo>
                      <a:pt x="1005" y="143"/>
                    </a:lnTo>
                    <a:lnTo>
                      <a:pt x="1018" y="147"/>
                    </a:lnTo>
                    <a:lnTo>
                      <a:pt x="1022" y="189"/>
                    </a:lnTo>
                    <a:lnTo>
                      <a:pt x="1031" y="223"/>
                    </a:lnTo>
                    <a:lnTo>
                      <a:pt x="1031" y="254"/>
                    </a:lnTo>
                    <a:lnTo>
                      <a:pt x="1034" y="254"/>
                    </a:lnTo>
                    <a:lnTo>
                      <a:pt x="1038" y="300"/>
                    </a:lnTo>
                    <a:lnTo>
                      <a:pt x="1045" y="303"/>
                    </a:lnTo>
                    <a:lnTo>
                      <a:pt x="1045" y="314"/>
                    </a:lnTo>
                    <a:lnTo>
                      <a:pt x="1049" y="323"/>
                    </a:lnTo>
                    <a:lnTo>
                      <a:pt x="1054" y="329"/>
                    </a:lnTo>
                    <a:lnTo>
                      <a:pt x="1060" y="336"/>
                    </a:lnTo>
                    <a:lnTo>
                      <a:pt x="1065" y="340"/>
                    </a:lnTo>
                    <a:lnTo>
                      <a:pt x="1074" y="343"/>
                    </a:lnTo>
                    <a:lnTo>
                      <a:pt x="1074" y="347"/>
                    </a:lnTo>
                    <a:lnTo>
                      <a:pt x="1076" y="349"/>
                    </a:lnTo>
                    <a:lnTo>
                      <a:pt x="1076" y="351"/>
                    </a:lnTo>
                    <a:lnTo>
                      <a:pt x="1078" y="352"/>
                    </a:lnTo>
                    <a:lnTo>
                      <a:pt x="1080" y="354"/>
                    </a:lnTo>
                    <a:lnTo>
                      <a:pt x="1082" y="356"/>
                    </a:lnTo>
                    <a:lnTo>
                      <a:pt x="1082" y="360"/>
                    </a:lnTo>
                    <a:lnTo>
                      <a:pt x="1085" y="360"/>
                    </a:lnTo>
                    <a:lnTo>
                      <a:pt x="1085" y="351"/>
                    </a:lnTo>
                    <a:lnTo>
                      <a:pt x="1082" y="351"/>
                    </a:lnTo>
                    <a:lnTo>
                      <a:pt x="1082" y="323"/>
                    </a:lnTo>
                    <a:lnTo>
                      <a:pt x="1078" y="323"/>
                    </a:lnTo>
                    <a:lnTo>
                      <a:pt x="1071" y="287"/>
                    </a:lnTo>
                    <a:lnTo>
                      <a:pt x="1065" y="287"/>
                    </a:lnTo>
                    <a:lnTo>
                      <a:pt x="1065" y="274"/>
                    </a:lnTo>
                    <a:lnTo>
                      <a:pt x="1062" y="274"/>
                    </a:lnTo>
                    <a:lnTo>
                      <a:pt x="1060" y="272"/>
                    </a:lnTo>
                    <a:lnTo>
                      <a:pt x="1060" y="269"/>
                    </a:lnTo>
                    <a:lnTo>
                      <a:pt x="1058" y="265"/>
                    </a:lnTo>
                    <a:lnTo>
                      <a:pt x="1058" y="260"/>
                    </a:lnTo>
                    <a:lnTo>
                      <a:pt x="1062" y="260"/>
                    </a:lnTo>
                    <a:lnTo>
                      <a:pt x="1069" y="269"/>
                    </a:lnTo>
                    <a:lnTo>
                      <a:pt x="1074" y="280"/>
                    </a:lnTo>
                    <a:lnTo>
                      <a:pt x="1078" y="291"/>
                    </a:lnTo>
                    <a:lnTo>
                      <a:pt x="1082" y="291"/>
                    </a:lnTo>
                    <a:lnTo>
                      <a:pt x="1074" y="267"/>
                    </a:lnTo>
                    <a:lnTo>
                      <a:pt x="1063" y="243"/>
                    </a:lnTo>
                    <a:lnTo>
                      <a:pt x="1054" y="220"/>
                    </a:lnTo>
                    <a:lnTo>
                      <a:pt x="1058" y="220"/>
                    </a:lnTo>
                    <a:lnTo>
                      <a:pt x="1062" y="221"/>
                    </a:lnTo>
                    <a:lnTo>
                      <a:pt x="1063" y="221"/>
                    </a:lnTo>
                    <a:lnTo>
                      <a:pt x="1063" y="223"/>
                    </a:lnTo>
                    <a:lnTo>
                      <a:pt x="1065" y="227"/>
                    </a:lnTo>
                    <a:lnTo>
                      <a:pt x="1065" y="231"/>
                    </a:lnTo>
                    <a:lnTo>
                      <a:pt x="1076" y="245"/>
                    </a:lnTo>
                    <a:lnTo>
                      <a:pt x="1083" y="263"/>
                    </a:lnTo>
                    <a:lnTo>
                      <a:pt x="1089" y="283"/>
                    </a:lnTo>
                    <a:lnTo>
                      <a:pt x="1094" y="303"/>
                    </a:lnTo>
                    <a:lnTo>
                      <a:pt x="1098" y="303"/>
                    </a:lnTo>
                    <a:lnTo>
                      <a:pt x="1098" y="323"/>
                    </a:lnTo>
                    <a:lnTo>
                      <a:pt x="1102" y="323"/>
                    </a:lnTo>
                    <a:lnTo>
                      <a:pt x="1094" y="240"/>
                    </a:lnTo>
                    <a:lnTo>
                      <a:pt x="1091" y="240"/>
                    </a:lnTo>
                    <a:lnTo>
                      <a:pt x="1091" y="223"/>
                    </a:lnTo>
                    <a:lnTo>
                      <a:pt x="1085" y="223"/>
                    </a:lnTo>
                    <a:lnTo>
                      <a:pt x="1082" y="191"/>
                    </a:lnTo>
                    <a:lnTo>
                      <a:pt x="1078" y="191"/>
                    </a:lnTo>
                    <a:lnTo>
                      <a:pt x="1078" y="183"/>
                    </a:lnTo>
                    <a:lnTo>
                      <a:pt x="1074" y="183"/>
                    </a:lnTo>
                    <a:lnTo>
                      <a:pt x="1074" y="171"/>
                    </a:lnTo>
                    <a:lnTo>
                      <a:pt x="1071" y="171"/>
                    </a:lnTo>
                    <a:lnTo>
                      <a:pt x="1065" y="154"/>
                    </a:lnTo>
                    <a:lnTo>
                      <a:pt x="1062" y="154"/>
                    </a:lnTo>
                    <a:lnTo>
                      <a:pt x="1062" y="143"/>
                    </a:lnTo>
                    <a:lnTo>
                      <a:pt x="1058" y="143"/>
                    </a:lnTo>
                    <a:lnTo>
                      <a:pt x="1051" y="120"/>
                    </a:lnTo>
                    <a:lnTo>
                      <a:pt x="1045" y="120"/>
                    </a:lnTo>
                    <a:lnTo>
                      <a:pt x="1045" y="111"/>
                    </a:lnTo>
                    <a:lnTo>
                      <a:pt x="1038" y="98"/>
                    </a:lnTo>
                    <a:lnTo>
                      <a:pt x="1031" y="85"/>
                    </a:lnTo>
                    <a:lnTo>
                      <a:pt x="1025" y="67"/>
                    </a:lnTo>
                    <a:lnTo>
                      <a:pt x="1038" y="71"/>
                    </a:lnTo>
                    <a:lnTo>
                      <a:pt x="1042" y="89"/>
                    </a:lnTo>
                    <a:lnTo>
                      <a:pt x="1051" y="101"/>
                    </a:lnTo>
                    <a:lnTo>
                      <a:pt x="1058" y="114"/>
                    </a:lnTo>
                    <a:lnTo>
                      <a:pt x="1058" y="123"/>
                    </a:lnTo>
                    <a:lnTo>
                      <a:pt x="1062" y="123"/>
                    </a:lnTo>
                    <a:lnTo>
                      <a:pt x="1062" y="131"/>
                    </a:lnTo>
                    <a:lnTo>
                      <a:pt x="1065" y="131"/>
                    </a:lnTo>
                    <a:lnTo>
                      <a:pt x="1065" y="140"/>
                    </a:lnTo>
                    <a:lnTo>
                      <a:pt x="1071" y="140"/>
                    </a:lnTo>
                    <a:lnTo>
                      <a:pt x="1071" y="147"/>
                    </a:lnTo>
                    <a:lnTo>
                      <a:pt x="1074" y="147"/>
                    </a:lnTo>
                    <a:lnTo>
                      <a:pt x="1082" y="171"/>
                    </a:lnTo>
                    <a:lnTo>
                      <a:pt x="1085" y="171"/>
                    </a:lnTo>
                    <a:lnTo>
                      <a:pt x="1085" y="183"/>
                    </a:lnTo>
                    <a:lnTo>
                      <a:pt x="1091" y="183"/>
                    </a:lnTo>
                    <a:lnTo>
                      <a:pt x="1091" y="191"/>
                    </a:lnTo>
                    <a:lnTo>
                      <a:pt x="1094" y="191"/>
                    </a:lnTo>
                    <a:lnTo>
                      <a:pt x="1102" y="227"/>
                    </a:lnTo>
                    <a:lnTo>
                      <a:pt x="1105" y="227"/>
                    </a:lnTo>
                    <a:lnTo>
                      <a:pt x="1105" y="236"/>
                    </a:lnTo>
                    <a:lnTo>
                      <a:pt x="1111" y="236"/>
                    </a:lnTo>
                    <a:lnTo>
                      <a:pt x="1111" y="254"/>
                    </a:lnTo>
                    <a:lnTo>
                      <a:pt x="1114" y="254"/>
                    </a:lnTo>
                    <a:lnTo>
                      <a:pt x="1116" y="218"/>
                    </a:lnTo>
                    <a:lnTo>
                      <a:pt x="1118" y="178"/>
                    </a:lnTo>
                    <a:lnTo>
                      <a:pt x="1114" y="140"/>
                    </a:lnTo>
                    <a:lnTo>
                      <a:pt x="1105" y="103"/>
                    </a:lnTo>
                    <a:lnTo>
                      <a:pt x="1118" y="103"/>
                    </a:lnTo>
                    <a:lnTo>
                      <a:pt x="1123" y="134"/>
                    </a:lnTo>
                    <a:lnTo>
                      <a:pt x="1131" y="163"/>
                    </a:lnTo>
                    <a:lnTo>
                      <a:pt x="1131" y="178"/>
                    </a:lnTo>
                    <a:lnTo>
                      <a:pt x="1131" y="194"/>
                    </a:lnTo>
                    <a:lnTo>
                      <a:pt x="1129" y="209"/>
                    </a:lnTo>
                    <a:lnTo>
                      <a:pt x="1134" y="220"/>
                    </a:lnTo>
                    <a:lnTo>
                      <a:pt x="1138" y="180"/>
                    </a:lnTo>
                    <a:lnTo>
                      <a:pt x="1145" y="180"/>
                    </a:lnTo>
                    <a:lnTo>
                      <a:pt x="1151" y="196"/>
                    </a:lnTo>
                    <a:lnTo>
                      <a:pt x="1154" y="196"/>
                    </a:lnTo>
                    <a:lnTo>
                      <a:pt x="1154" y="211"/>
                    </a:lnTo>
                    <a:lnTo>
                      <a:pt x="1158" y="211"/>
                    </a:lnTo>
                    <a:lnTo>
                      <a:pt x="1162" y="247"/>
                    </a:lnTo>
                    <a:lnTo>
                      <a:pt x="1165" y="247"/>
                    </a:lnTo>
                    <a:lnTo>
                      <a:pt x="1165" y="271"/>
                    </a:lnTo>
                    <a:lnTo>
                      <a:pt x="1174" y="274"/>
                    </a:lnTo>
                    <a:lnTo>
                      <a:pt x="1174" y="283"/>
                    </a:lnTo>
                    <a:lnTo>
                      <a:pt x="1178" y="283"/>
                    </a:lnTo>
                    <a:lnTo>
                      <a:pt x="1178" y="296"/>
                    </a:lnTo>
                    <a:lnTo>
                      <a:pt x="1182" y="296"/>
                    </a:lnTo>
                    <a:lnTo>
                      <a:pt x="1185" y="320"/>
                    </a:lnTo>
                    <a:lnTo>
                      <a:pt x="1191" y="320"/>
                    </a:lnTo>
                    <a:lnTo>
                      <a:pt x="1193" y="291"/>
                    </a:lnTo>
                    <a:lnTo>
                      <a:pt x="1198" y="265"/>
                    </a:lnTo>
                    <a:lnTo>
                      <a:pt x="1207" y="240"/>
                    </a:lnTo>
                    <a:lnTo>
                      <a:pt x="1214" y="214"/>
                    </a:lnTo>
                    <a:lnTo>
                      <a:pt x="1211" y="154"/>
                    </a:lnTo>
                    <a:lnTo>
                      <a:pt x="1222" y="154"/>
                    </a:lnTo>
                    <a:lnTo>
                      <a:pt x="1225" y="214"/>
                    </a:lnTo>
                    <a:lnTo>
                      <a:pt x="1234" y="214"/>
                    </a:lnTo>
                    <a:lnTo>
                      <a:pt x="1238" y="231"/>
                    </a:lnTo>
                    <a:lnTo>
                      <a:pt x="1231" y="231"/>
                    </a:lnTo>
                    <a:lnTo>
                      <a:pt x="1231" y="223"/>
                    </a:lnTo>
                    <a:lnTo>
                      <a:pt x="1225" y="223"/>
                    </a:lnTo>
                    <a:lnTo>
                      <a:pt x="1225" y="327"/>
                    </a:lnTo>
                    <a:lnTo>
                      <a:pt x="1231" y="327"/>
                    </a:lnTo>
                    <a:lnTo>
                      <a:pt x="1231" y="340"/>
                    </a:lnTo>
                    <a:lnTo>
                      <a:pt x="1234" y="340"/>
                    </a:lnTo>
                    <a:lnTo>
                      <a:pt x="1234" y="334"/>
                    </a:lnTo>
                    <a:lnTo>
                      <a:pt x="1238" y="334"/>
                    </a:lnTo>
                    <a:lnTo>
                      <a:pt x="1245" y="340"/>
                    </a:lnTo>
                    <a:lnTo>
                      <a:pt x="1245" y="303"/>
                    </a:lnTo>
                    <a:lnTo>
                      <a:pt x="1242" y="303"/>
                    </a:lnTo>
                    <a:lnTo>
                      <a:pt x="1242" y="271"/>
                    </a:lnTo>
                    <a:lnTo>
                      <a:pt x="1231" y="236"/>
                    </a:lnTo>
                    <a:lnTo>
                      <a:pt x="1242" y="236"/>
                    </a:lnTo>
                    <a:lnTo>
                      <a:pt x="1245" y="254"/>
                    </a:lnTo>
                    <a:lnTo>
                      <a:pt x="1251" y="254"/>
                    </a:lnTo>
                    <a:lnTo>
                      <a:pt x="1251" y="274"/>
                    </a:lnTo>
                    <a:lnTo>
                      <a:pt x="1254" y="274"/>
                    </a:lnTo>
                    <a:lnTo>
                      <a:pt x="1254" y="283"/>
                    </a:lnTo>
                    <a:lnTo>
                      <a:pt x="1258" y="283"/>
                    </a:lnTo>
                    <a:lnTo>
                      <a:pt x="1258" y="300"/>
                    </a:lnTo>
                    <a:lnTo>
                      <a:pt x="1262" y="300"/>
                    </a:lnTo>
                    <a:lnTo>
                      <a:pt x="1262" y="314"/>
                    </a:lnTo>
                    <a:lnTo>
                      <a:pt x="1265" y="314"/>
                    </a:lnTo>
                    <a:lnTo>
                      <a:pt x="1271" y="343"/>
                    </a:lnTo>
                    <a:lnTo>
                      <a:pt x="1274" y="343"/>
                    </a:lnTo>
                    <a:lnTo>
                      <a:pt x="1278" y="334"/>
                    </a:lnTo>
                    <a:lnTo>
                      <a:pt x="1282" y="325"/>
                    </a:lnTo>
                    <a:lnTo>
                      <a:pt x="1282" y="311"/>
                    </a:lnTo>
                    <a:lnTo>
                      <a:pt x="1271" y="274"/>
                    </a:lnTo>
                    <a:lnTo>
                      <a:pt x="1282" y="280"/>
                    </a:lnTo>
                    <a:lnTo>
                      <a:pt x="1283" y="287"/>
                    </a:lnTo>
                    <a:lnTo>
                      <a:pt x="1287" y="301"/>
                    </a:lnTo>
                    <a:lnTo>
                      <a:pt x="1291" y="318"/>
                    </a:lnTo>
                    <a:lnTo>
                      <a:pt x="1294" y="332"/>
                    </a:lnTo>
                    <a:lnTo>
                      <a:pt x="1300" y="345"/>
                    </a:lnTo>
                    <a:lnTo>
                      <a:pt x="1302" y="351"/>
                    </a:lnTo>
                    <a:lnTo>
                      <a:pt x="1303" y="332"/>
                    </a:lnTo>
                    <a:lnTo>
                      <a:pt x="1305" y="316"/>
                    </a:lnTo>
                    <a:lnTo>
                      <a:pt x="1305" y="296"/>
                    </a:lnTo>
                    <a:lnTo>
                      <a:pt x="1302" y="271"/>
                    </a:lnTo>
                    <a:lnTo>
                      <a:pt x="1314" y="271"/>
                    </a:lnTo>
                    <a:lnTo>
                      <a:pt x="1316" y="294"/>
                    </a:lnTo>
                    <a:lnTo>
                      <a:pt x="1323" y="316"/>
                    </a:lnTo>
                    <a:lnTo>
                      <a:pt x="1331" y="334"/>
                    </a:lnTo>
                    <a:lnTo>
                      <a:pt x="1331" y="356"/>
                    </a:lnTo>
                    <a:lnTo>
                      <a:pt x="1334" y="356"/>
                    </a:lnTo>
                    <a:lnTo>
                      <a:pt x="1322" y="223"/>
                    </a:lnTo>
                    <a:lnTo>
                      <a:pt x="1318" y="223"/>
                    </a:lnTo>
                    <a:lnTo>
                      <a:pt x="1314" y="200"/>
                    </a:lnTo>
                    <a:lnTo>
                      <a:pt x="1311" y="194"/>
                    </a:lnTo>
                    <a:lnTo>
                      <a:pt x="1309" y="191"/>
                    </a:lnTo>
                    <a:lnTo>
                      <a:pt x="1305" y="187"/>
                    </a:lnTo>
                    <a:lnTo>
                      <a:pt x="1303" y="183"/>
                    </a:lnTo>
                    <a:lnTo>
                      <a:pt x="1300" y="178"/>
                    </a:lnTo>
                    <a:lnTo>
                      <a:pt x="1298" y="171"/>
                    </a:lnTo>
                    <a:lnTo>
                      <a:pt x="1311" y="180"/>
                    </a:lnTo>
                    <a:lnTo>
                      <a:pt x="1322" y="194"/>
                    </a:lnTo>
                    <a:lnTo>
                      <a:pt x="1331" y="212"/>
                    </a:lnTo>
                    <a:lnTo>
                      <a:pt x="1338" y="234"/>
                    </a:lnTo>
                    <a:lnTo>
                      <a:pt x="1345" y="254"/>
                    </a:lnTo>
                    <a:lnTo>
                      <a:pt x="1351" y="271"/>
                    </a:lnTo>
                    <a:lnTo>
                      <a:pt x="1351" y="296"/>
                    </a:lnTo>
                    <a:lnTo>
                      <a:pt x="1358" y="300"/>
                    </a:lnTo>
                    <a:lnTo>
                      <a:pt x="1354" y="307"/>
                    </a:lnTo>
                    <a:lnTo>
                      <a:pt x="1362" y="311"/>
                    </a:lnTo>
                    <a:lnTo>
                      <a:pt x="1362" y="327"/>
                    </a:lnTo>
                    <a:lnTo>
                      <a:pt x="1365" y="327"/>
                    </a:lnTo>
                    <a:lnTo>
                      <a:pt x="1365" y="340"/>
                    </a:lnTo>
                    <a:lnTo>
                      <a:pt x="1371" y="340"/>
                    </a:lnTo>
                    <a:lnTo>
                      <a:pt x="1373" y="352"/>
                    </a:lnTo>
                    <a:lnTo>
                      <a:pt x="1373" y="365"/>
                    </a:lnTo>
                    <a:lnTo>
                      <a:pt x="1378" y="374"/>
                    </a:lnTo>
                    <a:lnTo>
                      <a:pt x="1380" y="347"/>
                    </a:lnTo>
                    <a:lnTo>
                      <a:pt x="1382" y="321"/>
                    </a:lnTo>
                    <a:lnTo>
                      <a:pt x="1378" y="300"/>
                    </a:lnTo>
                    <a:lnTo>
                      <a:pt x="1378" y="267"/>
                    </a:lnTo>
                    <a:lnTo>
                      <a:pt x="1374" y="267"/>
                    </a:lnTo>
                    <a:lnTo>
                      <a:pt x="1371" y="240"/>
                    </a:lnTo>
                    <a:lnTo>
                      <a:pt x="1365" y="240"/>
                    </a:lnTo>
                    <a:lnTo>
                      <a:pt x="1363" y="234"/>
                    </a:lnTo>
                    <a:lnTo>
                      <a:pt x="1360" y="232"/>
                    </a:lnTo>
                    <a:lnTo>
                      <a:pt x="1358" y="229"/>
                    </a:lnTo>
                    <a:lnTo>
                      <a:pt x="1356" y="227"/>
                    </a:lnTo>
                    <a:lnTo>
                      <a:pt x="1354" y="221"/>
                    </a:lnTo>
                    <a:lnTo>
                      <a:pt x="1354" y="214"/>
                    </a:lnTo>
                    <a:lnTo>
                      <a:pt x="1362" y="220"/>
                    </a:lnTo>
                    <a:lnTo>
                      <a:pt x="1338" y="176"/>
                    </a:lnTo>
                    <a:lnTo>
                      <a:pt x="1345" y="176"/>
                    </a:lnTo>
                    <a:lnTo>
                      <a:pt x="1382" y="231"/>
                    </a:lnTo>
                    <a:lnTo>
                      <a:pt x="1382" y="240"/>
                    </a:lnTo>
                    <a:lnTo>
                      <a:pt x="1385" y="240"/>
                    </a:lnTo>
                    <a:lnTo>
                      <a:pt x="1385" y="247"/>
                    </a:lnTo>
                    <a:lnTo>
                      <a:pt x="1391" y="247"/>
                    </a:lnTo>
                    <a:lnTo>
                      <a:pt x="1394" y="271"/>
                    </a:lnTo>
                    <a:lnTo>
                      <a:pt x="1398" y="271"/>
                    </a:lnTo>
                    <a:lnTo>
                      <a:pt x="1398" y="280"/>
                    </a:lnTo>
                    <a:lnTo>
                      <a:pt x="1402" y="280"/>
                    </a:lnTo>
                    <a:lnTo>
                      <a:pt x="1402" y="296"/>
                    </a:lnTo>
                    <a:lnTo>
                      <a:pt x="1405" y="296"/>
                    </a:lnTo>
                    <a:lnTo>
                      <a:pt x="1411" y="323"/>
                    </a:lnTo>
                    <a:lnTo>
                      <a:pt x="1414" y="323"/>
                    </a:lnTo>
                    <a:lnTo>
                      <a:pt x="1416" y="289"/>
                    </a:lnTo>
                    <a:lnTo>
                      <a:pt x="1418" y="254"/>
                    </a:lnTo>
                    <a:lnTo>
                      <a:pt x="1420" y="218"/>
                    </a:lnTo>
                    <a:lnTo>
                      <a:pt x="1420" y="183"/>
                    </a:lnTo>
                    <a:lnTo>
                      <a:pt x="1414" y="151"/>
                    </a:lnTo>
                    <a:lnTo>
                      <a:pt x="1414" y="120"/>
                    </a:lnTo>
                    <a:lnTo>
                      <a:pt x="1411" y="120"/>
                    </a:lnTo>
                    <a:lnTo>
                      <a:pt x="1407" y="105"/>
                    </a:lnTo>
                    <a:lnTo>
                      <a:pt x="1407" y="92"/>
                    </a:lnTo>
                    <a:lnTo>
                      <a:pt x="1409" y="81"/>
                    </a:lnTo>
                    <a:lnTo>
                      <a:pt x="1409" y="72"/>
                    </a:lnTo>
                    <a:lnTo>
                      <a:pt x="1405" y="67"/>
                    </a:lnTo>
                    <a:lnTo>
                      <a:pt x="1405" y="63"/>
                    </a:lnTo>
                    <a:lnTo>
                      <a:pt x="1411" y="63"/>
                    </a:lnTo>
                    <a:lnTo>
                      <a:pt x="1411" y="60"/>
                    </a:lnTo>
                    <a:lnTo>
                      <a:pt x="1413" y="60"/>
                    </a:lnTo>
                    <a:lnTo>
                      <a:pt x="1414" y="60"/>
                    </a:lnTo>
                    <a:lnTo>
                      <a:pt x="1416" y="60"/>
                    </a:lnTo>
                    <a:lnTo>
                      <a:pt x="1416" y="61"/>
                    </a:lnTo>
                    <a:lnTo>
                      <a:pt x="1416" y="61"/>
                    </a:lnTo>
                    <a:lnTo>
                      <a:pt x="1418" y="63"/>
                    </a:lnTo>
                    <a:lnTo>
                      <a:pt x="1422" y="72"/>
                    </a:lnTo>
                    <a:lnTo>
                      <a:pt x="1422" y="85"/>
                    </a:lnTo>
                    <a:lnTo>
                      <a:pt x="1420" y="98"/>
                    </a:lnTo>
                    <a:lnTo>
                      <a:pt x="1422" y="111"/>
                    </a:lnTo>
                    <a:lnTo>
                      <a:pt x="1431" y="145"/>
                    </a:lnTo>
                    <a:lnTo>
                      <a:pt x="1438" y="181"/>
                    </a:lnTo>
                    <a:lnTo>
                      <a:pt x="1445" y="214"/>
                    </a:lnTo>
                    <a:lnTo>
                      <a:pt x="1445" y="243"/>
                    </a:lnTo>
                    <a:lnTo>
                      <a:pt x="1451" y="243"/>
                    </a:lnTo>
                    <a:lnTo>
                      <a:pt x="1453" y="258"/>
                    </a:lnTo>
                    <a:lnTo>
                      <a:pt x="1453" y="276"/>
                    </a:lnTo>
                    <a:lnTo>
                      <a:pt x="1451" y="292"/>
                    </a:lnTo>
                    <a:lnTo>
                      <a:pt x="1453" y="309"/>
                    </a:lnTo>
                    <a:lnTo>
                      <a:pt x="1458" y="320"/>
                    </a:lnTo>
                    <a:lnTo>
                      <a:pt x="1465" y="220"/>
                    </a:lnTo>
                    <a:lnTo>
                      <a:pt x="1471" y="220"/>
                    </a:lnTo>
                    <a:lnTo>
                      <a:pt x="1473" y="203"/>
                    </a:lnTo>
                    <a:lnTo>
                      <a:pt x="1473" y="181"/>
                    </a:lnTo>
                    <a:lnTo>
                      <a:pt x="1471" y="158"/>
                    </a:lnTo>
                    <a:lnTo>
                      <a:pt x="1471" y="132"/>
                    </a:lnTo>
                    <a:lnTo>
                      <a:pt x="1471" y="111"/>
                    </a:lnTo>
                    <a:lnTo>
                      <a:pt x="1482" y="114"/>
                    </a:lnTo>
                    <a:lnTo>
                      <a:pt x="1474" y="327"/>
                    </a:lnTo>
                    <a:lnTo>
                      <a:pt x="1474" y="340"/>
                    </a:lnTo>
                    <a:lnTo>
                      <a:pt x="1473" y="356"/>
                    </a:lnTo>
                    <a:lnTo>
                      <a:pt x="1473" y="374"/>
                    </a:lnTo>
                    <a:lnTo>
                      <a:pt x="1473" y="392"/>
                    </a:lnTo>
                    <a:lnTo>
                      <a:pt x="1474" y="407"/>
                    </a:lnTo>
                    <a:lnTo>
                      <a:pt x="1478" y="416"/>
                    </a:lnTo>
                    <a:lnTo>
                      <a:pt x="1480" y="403"/>
                    </a:lnTo>
                    <a:lnTo>
                      <a:pt x="1482" y="385"/>
                    </a:lnTo>
                    <a:lnTo>
                      <a:pt x="1487" y="365"/>
                    </a:lnTo>
                    <a:lnTo>
                      <a:pt x="1491" y="349"/>
                    </a:lnTo>
                    <a:lnTo>
                      <a:pt x="1494" y="340"/>
                    </a:lnTo>
                    <a:lnTo>
                      <a:pt x="1496" y="338"/>
                    </a:lnTo>
                    <a:lnTo>
                      <a:pt x="1496" y="336"/>
                    </a:lnTo>
                    <a:lnTo>
                      <a:pt x="1496" y="336"/>
                    </a:lnTo>
                    <a:lnTo>
                      <a:pt x="1498" y="336"/>
                    </a:lnTo>
                    <a:lnTo>
                      <a:pt x="1500" y="336"/>
                    </a:lnTo>
                    <a:lnTo>
                      <a:pt x="1502" y="334"/>
                    </a:lnTo>
                    <a:lnTo>
                      <a:pt x="1502" y="356"/>
                    </a:lnTo>
                    <a:lnTo>
                      <a:pt x="1505" y="356"/>
                    </a:lnTo>
                    <a:lnTo>
                      <a:pt x="1511" y="291"/>
                    </a:lnTo>
                    <a:lnTo>
                      <a:pt x="1513" y="285"/>
                    </a:lnTo>
                    <a:lnTo>
                      <a:pt x="1516" y="276"/>
                    </a:lnTo>
                    <a:lnTo>
                      <a:pt x="1520" y="265"/>
                    </a:lnTo>
                    <a:lnTo>
                      <a:pt x="1518" y="254"/>
                    </a:lnTo>
                    <a:lnTo>
                      <a:pt x="1511" y="251"/>
                    </a:lnTo>
                    <a:lnTo>
                      <a:pt x="1511" y="243"/>
                    </a:lnTo>
                    <a:lnTo>
                      <a:pt x="1518" y="243"/>
                    </a:lnTo>
                    <a:lnTo>
                      <a:pt x="1531" y="103"/>
                    </a:lnTo>
                    <a:lnTo>
                      <a:pt x="1538" y="103"/>
                    </a:lnTo>
                    <a:lnTo>
                      <a:pt x="1531" y="280"/>
                    </a:lnTo>
                    <a:lnTo>
                      <a:pt x="1534" y="280"/>
                    </a:lnTo>
                    <a:lnTo>
                      <a:pt x="1534" y="291"/>
                    </a:lnTo>
                    <a:lnTo>
                      <a:pt x="1538" y="291"/>
                    </a:lnTo>
                    <a:lnTo>
                      <a:pt x="1540" y="301"/>
                    </a:lnTo>
                    <a:lnTo>
                      <a:pt x="1542" y="314"/>
                    </a:lnTo>
                    <a:lnTo>
                      <a:pt x="1542" y="327"/>
                    </a:lnTo>
                    <a:lnTo>
                      <a:pt x="1545" y="334"/>
                    </a:lnTo>
                    <a:lnTo>
                      <a:pt x="1565" y="154"/>
                    </a:lnTo>
                    <a:lnTo>
                      <a:pt x="1574" y="154"/>
                    </a:lnTo>
                    <a:lnTo>
                      <a:pt x="1578" y="176"/>
                    </a:lnTo>
                    <a:lnTo>
                      <a:pt x="1578" y="178"/>
                    </a:lnTo>
                    <a:lnTo>
                      <a:pt x="1576" y="178"/>
                    </a:lnTo>
                    <a:lnTo>
                      <a:pt x="1576" y="178"/>
                    </a:lnTo>
                    <a:lnTo>
                      <a:pt x="1574" y="176"/>
                    </a:lnTo>
                    <a:lnTo>
                      <a:pt x="1574" y="178"/>
                    </a:lnTo>
                    <a:lnTo>
                      <a:pt x="1574" y="180"/>
                    </a:lnTo>
                    <a:lnTo>
                      <a:pt x="1578" y="180"/>
                    </a:lnTo>
                    <a:lnTo>
                      <a:pt x="1578" y="231"/>
                    </a:lnTo>
                    <a:lnTo>
                      <a:pt x="1582" y="231"/>
                    </a:lnTo>
                    <a:lnTo>
                      <a:pt x="1591" y="154"/>
                    </a:lnTo>
                    <a:lnTo>
                      <a:pt x="1578" y="151"/>
                    </a:lnTo>
                    <a:lnTo>
                      <a:pt x="1578" y="143"/>
                    </a:lnTo>
                    <a:lnTo>
                      <a:pt x="1583" y="141"/>
                    </a:lnTo>
                    <a:lnTo>
                      <a:pt x="1587" y="141"/>
                    </a:lnTo>
                    <a:lnTo>
                      <a:pt x="1591" y="140"/>
                    </a:lnTo>
                    <a:lnTo>
                      <a:pt x="1594" y="138"/>
                    </a:lnTo>
                    <a:lnTo>
                      <a:pt x="1596" y="136"/>
                    </a:lnTo>
                    <a:lnTo>
                      <a:pt x="1602" y="136"/>
                    </a:lnTo>
                    <a:lnTo>
                      <a:pt x="1602" y="154"/>
                    </a:lnTo>
                    <a:lnTo>
                      <a:pt x="1613" y="163"/>
                    </a:lnTo>
                    <a:lnTo>
                      <a:pt x="1625" y="178"/>
                    </a:lnTo>
                    <a:lnTo>
                      <a:pt x="1638" y="194"/>
                    </a:lnTo>
                    <a:lnTo>
                      <a:pt x="1649" y="211"/>
                    </a:lnTo>
                    <a:lnTo>
                      <a:pt x="1654" y="223"/>
                    </a:lnTo>
                    <a:lnTo>
                      <a:pt x="1658" y="223"/>
                    </a:lnTo>
                    <a:lnTo>
                      <a:pt x="1647" y="172"/>
                    </a:lnTo>
                    <a:lnTo>
                      <a:pt x="1634" y="127"/>
                    </a:lnTo>
                    <a:lnTo>
                      <a:pt x="1631" y="94"/>
                    </a:lnTo>
                    <a:lnTo>
                      <a:pt x="1623" y="76"/>
                    </a:lnTo>
                    <a:lnTo>
                      <a:pt x="1618" y="54"/>
                    </a:lnTo>
                    <a:lnTo>
                      <a:pt x="1625" y="54"/>
                    </a:lnTo>
                    <a:lnTo>
                      <a:pt x="1651" y="136"/>
                    </a:lnTo>
                    <a:lnTo>
                      <a:pt x="1651" y="151"/>
                    </a:lnTo>
                    <a:lnTo>
                      <a:pt x="1654" y="151"/>
                    </a:lnTo>
                    <a:lnTo>
                      <a:pt x="1658" y="180"/>
                    </a:lnTo>
                    <a:lnTo>
                      <a:pt x="1662" y="180"/>
                    </a:lnTo>
                    <a:lnTo>
                      <a:pt x="1662" y="176"/>
                    </a:lnTo>
                    <a:lnTo>
                      <a:pt x="1665" y="176"/>
                    </a:lnTo>
                    <a:lnTo>
                      <a:pt x="1674" y="180"/>
                    </a:lnTo>
                    <a:lnTo>
                      <a:pt x="1673" y="196"/>
                    </a:lnTo>
                    <a:lnTo>
                      <a:pt x="1671" y="214"/>
                    </a:lnTo>
                    <a:lnTo>
                      <a:pt x="1665" y="214"/>
                    </a:lnTo>
                    <a:lnTo>
                      <a:pt x="1665" y="220"/>
                    </a:lnTo>
                    <a:lnTo>
                      <a:pt x="1671" y="220"/>
                    </a:lnTo>
                    <a:lnTo>
                      <a:pt x="1671" y="243"/>
                    </a:lnTo>
                    <a:lnTo>
                      <a:pt x="1678" y="243"/>
                    </a:lnTo>
                    <a:lnTo>
                      <a:pt x="1676" y="232"/>
                    </a:lnTo>
                    <a:lnTo>
                      <a:pt x="1678" y="220"/>
                    </a:lnTo>
                    <a:lnTo>
                      <a:pt x="1678" y="203"/>
                    </a:lnTo>
                    <a:lnTo>
                      <a:pt x="1678" y="83"/>
                    </a:lnTo>
                    <a:lnTo>
                      <a:pt x="1685" y="83"/>
                    </a:lnTo>
                    <a:lnTo>
                      <a:pt x="1685" y="136"/>
                    </a:lnTo>
                    <a:lnTo>
                      <a:pt x="1691" y="136"/>
                    </a:lnTo>
                    <a:lnTo>
                      <a:pt x="1685" y="143"/>
                    </a:lnTo>
                    <a:lnTo>
                      <a:pt x="1691" y="154"/>
                    </a:lnTo>
                    <a:lnTo>
                      <a:pt x="1689" y="156"/>
                    </a:lnTo>
                    <a:lnTo>
                      <a:pt x="1687" y="156"/>
                    </a:lnTo>
                    <a:lnTo>
                      <a:pt x="1685" y="156"/>
                    </a:lnTo>
                    <a:lnTo>
                      <a:pt x="1685" y="158"/>
                    </a:lnTo>
                    <a:lnTo>
                      <a:pt x="1685" y="160"/>
                    </a:lnTo>
                    <a:lnTo>
                      <a:pt x="1691" y="160"/>
                    </a:lnTo>
                    <a:lnTo>
                      <a:pt x="1691" y="191"/>
                    </a:lnTo>
                    <a:lnTo>
                      <a:pt x="1694" y="191"/>
                    </a:lnTo>
                    <a:lnTo>
                      <a:pt x="1694" y="163"/>
                    </a:lnTo>
                    <a:lnTo>
                      <a:pt x="1702" y="163"/>
                    </a:lnTo>
                    <a:lnTo>
                      <a:pt x="1705" y="191"/>
                    </a:lnTo>
                    <a:lnTo>
                      <a:pt x="1713" y="218"/>
                    </a:lnTo>
                    <a:lnTo>
                      <a:pt x="1718" y="245"/>
                    </a:lnTo>
                    <a:lnTo>
                      <a:pt x="1722" y="274"/>
                    </a:lnTo>
                    <a:lnTo>
                      <a:pt x="1731" y="274"/>
                    </a:lnTo>
                    <a:lnTo>
                      <a:pt x="1733" y="289"/>
                    </a:lnTo>
                    <a:lnTo>
                      <a:pt x="1736" y="305"/>
                    </a:lnTo>
                    <a:lnTo>
                      <a:pt x="1742" y="314"/>
                    </a:lnTo>
                    <a:lnTo>
                      <a:pt x="1743" y="294"/>
                    </a:lnTo>
                    <a:lnTo>
                      <a:pt x="1745" y="276"/>
                    </a:lnTo>
                    <a:lnTo>
                      <a:pt x="1751" y="260"/>
                    </a:lnTo>
                    <a:lnTo>
                      <a:pt x="1751" y="227"/>
                    </a:lnTo>
                    <a:lnTo>
                      <a:pt x="1754" y="227"/>
                    </a:lnTo>
                    <a:lnTo>
                      <a:pt x="1754" y="191"/>
                    </a:lnTo>
                    <a:lnTo>
                      <a:pt x="1758" y="191"/>
                    </a:lnTo>
                    <a:lnTo>
                      <a:pt x="1760" y="174"/>
                    </a:lnTo>
                    <a:lnTo>
                      <a:pt x="1760" y="156"/>
                    </a:lnTo>
                    <a:lnTo>
                      <a:pt x="1760" y="138"/>
                    </a:lnTo>
                    <a:lnTo>
                      <a:pt x="1762" y="123"/>
                    </a:lnTo>
                    <a:lnTo>
                      <a:pt x="1765" y="123"/>
                    </a:lnTo>
                    <a:lnTo>
                      <a:pt x="1765" y="187"/>
                    </a:lnTo>
                    <a:lnTo>
                      <a:pt x="1774" y="187"/>
                    </a:lnTo>
                    <a:lnTo>
                      <a:pt x="1773" y="192"/>
                    </a:lnTo>
                    <a:lnTo>
                      <a:pt x="1773" y="196"/>
                    </a:lnTo>
                    <a:lnTo>
                      <a:pt x="1771" y="200"/>
                    </a:lnTo>
                    <a:lnTo>
                      <a:pt x="1771" y="203"/>
                    </a:lnTo>
                    <a:lnTo>
                      <a:pt x="1782" y="200"/>
                    </a:lnTo>
                    <a:lnTo>
                      <a:pt x="1778" y="207"/>
                    </a:lnTo>
                    <a:lnTo>
                      <a:pt x="1785" y="211"/>
                    </a:lnTo>
                    <a:lnTo>
                      <a:pt x="1785" y="223"/>
                    </a:lnTo>
                    <a:lnTo>
                      <a:pt x="1791" y="223"/>
                    </a:lnTo>
                    <a:lnTo>
                      <a:pt x="1791" y="231"/>
                    </a:lnTo>
                    <a:lnTo>
                      <a:pt x="1794" y="231"/>
                    </a:lnTo>
                    <a:lnTo>
                      <a:pt x="1794" y="243"/>
                    </a:lnTo>
                    <a:lnTo>
                      <a:pt x="1798" y="243"/>
                    </a:lnTo>
                    <a:lnTo>
                      <a:pt x="1798" y="254"/>
                    </a:lnTo>
                    <a:lnTo>
                      <a:pt x="1802" y="254"/>
                    </a:lnTo>
                    <a:lnTo>
                      <a:pt x="1802" y="267"/>
                    </a:lnTo>
                    <a:lnTo>
                      <a:pt x="1805" y="267"/>
                    </a:lnTo>
                    <a:lnTo>
                      <a:pt x="1805" y="283"/>
                    </a:lnTo>
                    <a:lnTo>
                      <a:pt x="1811" y="283"/>
                    </a:lnTo>
                    <a:lnTo>
                      <a:pt x="1814" y="320"/>
                    </a:lnTo>
                    <a:lnTo>
                      <a:pt x="1818" y="320"/>
                    </a:lnTo>
                    <a:lnTo>
                      <a:pt x="1820" y="331"/>
                    </a:lnTo>
                    <a:lnTo>
                      <a:pt x="1820" y="345"/>
                    </a:lnTo>
                    <a:lnTo>
                      <a:pt x="1820" y="361"/>
                    </a:lnTo>
                    <a:lnTo>
                      <a:pt x="1822" y="374"/>
                    </a:lnTo>
                    <a:lnTo>
                      <a:pt x="1825" y="383"/>
                    </a:lnTo>
                    <a:lnTo>
                      <a:pt x="1825" y="361"/>
                    </a:lnTo>
                    <a:lnTo>
                      <a:pt x="1825" y="338"/>
                    </a:lnTo>
                    <a:lnTo>
                      <a:pt x="1825" y="318"/>
                    </a:lnTo>
                    <a:lnTo>
                      <a:pt x="1825" y="303"/>
                    </a:lnTo>
                    <a:lnTo>
                      <a:pt x="1827" y="303"/>
                    </a:lnTo>
                    <a:lnTo>
                      <a:pt x="1827" y="301"/>
                    </a:lnTo>
                    <a:lnTo>
                      <a:pt x="1829" y="300"/>
                    </a:lnTo>
                    <a:lnTo>
                      <a:pt x="1831" y="296"/>
                    </a:lnTo>
                    <a:lnTo>
                      <a:pt x="1831" y="291"/>
                    </a:lnTo>
                    <a:lnTo>
                      <a:pt x="1825" y="291"/>
                    </a:lnTo>
                    <a:lnTo>
                      <a:pt x="1825" y="271"/>
                    </a:lnTo>
                    <a:lnTo>
                      <a:pt x="1822" y="271"/>
                    </a:lnTo>
                    <a:lnTo>
                      <a:pt x="1820" y="269"/>
                    </a:lnTo>
                    <a:lnTo>
                      <a:pt x="1820" y="265"/>
                    </a:lnTo>
                    <a:lnTo>
                      <a:pt x="1820" y="263"/>
                    </a:lnTo>
                    <a:lnTo>
                      <a:pt x="1818" y="260"/>
                    </a:lnTo>
                    <a:lnTo>
                      <a:pt x="1818" y="254"/>
                    </a:lnTo>
                    <a:lnTo>
                      <a:pt x="1825" y="260"/>
                    </a:lnTo>
                    <a:lnTo>
                      <a:pt x="1825" y="247"/>
                    </a:lnTo>
                    <a:lnTo>
                      <a:pt x="1838" y="251"/>
                    </a:lnTo>
                    <a:lnTo>
                      <a:pt x="1840" y="263"/>
                    </a:lnTo>
                    <a:lnTo>
                      <a:pt x="1843" y="274"/>
                    </a:lnTo>
                    <a:lnTo>
                      <a:pt x="1845" y="283"/>
                    </a:lnTo>
                    <a:lnTo>
                      <a:pt x="1845" y="307"/>
                    </a:lnTo>
                    <a:lnTo>
                      <a:pt x="1858" y="311"/>
                    </a:lnTo>
                    <a:lnTo>
                      <a:pt x="1858" y="314"/>
                    </a:lnTo>
                    <a:lnTo>
                      <a:pt x="1854" y="321"/>
                    </a:lnTo>
                    <a:lnTo>
                      <a:pt x="1853" y="334"/>
                    </a:lnTo>
                    <a:lnTo>
                      <a:pt x="1853" y="349"/>
                    </a:lnTo>
                    <a:lnTo>
                      <a:pt x="1854" y="360"/>
                    </a:lnTo>
                    <a:lnTo>
                      <a:pt x="1858" y="360"/>
                    </a:lnTo>
                    <a:lnTo>
                      <a:pt x="1865" y="463"/>
                    </a:lnTo>
                    <a:lnTo>
                      <a:pt x="1874" y="463"/>
                    </a:lnTo>
                    <a:lnTo>
                      <a:pt x="1876" y="429"/>
                    </a:lnTo>
                    <a:lnTo>
                      <a:pt x="1878" y="391"/>
                    </a:lnTo>
                    <a:lnTo>
                      <a:pt x="1878" y="351"/>
                    </a:lnTo>
                    <a:lnTo>
                      <a:pt x="1878" y="307"/>
                    </a:lnTo>
                    <a:lnTo>
                      <a:pt x="1874" y="307"/>
                    </a:lnTo>
                    <a:lnTo>
                      <a:pt x="1874" y="283"/>
                    </a:lnTo>
                    <a:lnTo>
                      <a:pt x="1871" y="283"/>
                    </a:lnTo>
                    <a:lnTo>
                      <a:pt x="1865" y="254"/>
                    </a:lnTo>
                    <a:lnTo>
                      <a:pt x="1871" y="254"/>
                    </a:lnTo>
                    <a:lnTo>
                      <a:pt x="1871" y="260"/>
                    </a:lnTo>
                    <a:lnTo>
                      <a:pt x="1876" y="267"/>
                    </a:lnTo>
                    <a:lnTo>
                      <a:pt x="1880" y="274"/>
                    </a:lnTo>
                    <a:lnTo>
                      <a:pt x="1880" y="283"/>
                    </a:lnTo>
                    <a:lnTo>
                      <a:pt x="1882" y="296"/>
                    </a:lnTo>
                    <a:lnTo>
                      <a:pt x="1885" y="296"/>
                    </a:lnTo>
                    <a:lnTo>
                      <a:pt x="1885" y="320"/>
                    </a:lnTo>
                    <a:lnTo>
                      <a:pt x="1891" y="320"/>
                    </a:lnTo>
                    <a:lnTo>
                      <a:pt x="1891" y="334"/>
                    </a:lnTo>
                    <a:lnTo>
                      <a:pt x="1894" y="334"/>
                    </a:lnTo>
                    <a:lnTo>
                      <a:pt x="1896" y="349"/>
                    </a:lnTo>
                    <a:lnTo>
                      <a:pt x="1896" y="361"/>
                    </a:lnTo>
                    <a:lnTo>
                      <a:pt x="1896" y="372"/>
                    </a:lnTo>
                    <a:lnTo>
                      <a:pt x="1902" y="383"/>
                    </a:lnTo>
                    <a:lnTo>
                      <a:pt x="1903" y="352"/>
                    </a:lnTo>
                    <a:lnTo>
                      <a:pt x="1905" y="321"/>
                    </a:lnTo>
                    <a:lnTo>
                      <a:pt x="1907" y="291"/>
                    </a:lnTo>
                    <a:lnTo>
                      <a:pt x="1902" y="263"/>
                    </a:lnTo>
                    <a:lnTo>
                      <a:pt x="1902" y="236"/>
                    </a:lnTo>
                    <a:lnTo>
                      <a:pt x="1898" y="236"/>
                    </a:lnTo>
                    <a:lnTo>
                      <a:pt x="1894" y="211"/>
                    </a:lnTo>
                    <a:lnTo>
                      <a:pt x="1885" y="207"/>
                    </a:lnTo>
                    <a:lnTo>
                      <a:pt x="1874" y="187"/>
                    </a:lnTo>
                    <a:lnTo>
                      <a:pt x="1885" y="187"/>
                    </a:lnTo>
                    <a:lnTo>
                      <a:pt x="1885" y="183"/>
                    </a:lnTo>
                    <a:lnTo>
                      <a:pt x="1876" y="172"/>
                    </a:lnTo>
                    <a:lnTo>
                      <a:pt x="1867" y="158"/>
                    </a:lnTo>
                    <a:lnTo>
                      <a:pt x="1862" y="143"/>
                    </a:lnTo>
                    <a:lnTo>
                      <a:pt x="1874" y="143"/>
                    </a:lnTo>
                    <a:lnTo>
                      <a:pt x="1876" y="151"/>
                    </a:lnTo>
                    <a:lnTo>
                      <a:pt x="1880" y="156"/>
                    </a:lnTo>
                    <a:lnTo>
                      <a:pt x="1883" y="161"/>
                    </a:lnTo>
                    <a:lnTo>
                      <a:pt x="1887" y="165"/>
                    </a:lnTo>
                    <a:lnTo>
                      <a:pt x="1891" y="171"/>
                    </a:lnTo>
                    <a:lnTo>
                      <a:pt x="1891" y="180"/>
                    </a:lnTo>
                    <a:lnTo>
                      <a:pt x="1894" y="180"/>
                    </a:lnTo>
                    <a:lnTo>
                      <a:pt x="1894" y="187"/>
                    </a:lnTo>
                    <a:lnTo>
                      <a:pt x="1902" y="191"/>
                    </a:lnTo>
                    <a:lnTo>
                      <a:pt x="1905" y="211"/>
                    </a:lnTo>
                    <a:lnTo>
                      <a:pt x="1911" y="211"/>
                    </a:lnTo>
                    <a:lnTo>
                      <a:pt x="1914" y="227"/>
                    </a:lnTo>
                    <a:lnTo>
                      <a:pt x="1918" y="227"/>
                    </a:lnTo>
                    <a:lnTo>
                      <a:pt x="1918" y="240"/>
                    </a:lnTo>
                    <a:lnTo>
                      <a:pt x="1922" y="240"/>
                    </a:lnTo>
                    <a:lnTo>
                      <a:pt x="1922" y="260"/>
                    </a:lnTo>
                    <a:lnTo>
                      <a:pt x="1925" y="260"/>
                    </a:lnTo>
                    <a:lnTo>
                      <a:pt x="1934" y="311"/>
                    </a:lnTo>
                    <a:lnTo>
                      <a:pt x="1938" y="311"/>
                    </a:lnTo>
                    <a:lnTo>
                      <a:pt x="1940" y="267"/>
                    </a:lnTo>
                    <a:lnTo>
                      <a:pt x="1943" y="223"/>
                    </a:lnTo>
                    <a:lnTo>
                      <a:pt x="1945" y="176"/>
                    </a:lnTo>
                    <a:lnTo>
                      <a:pt x="1938" y="176"/>
                    </a:lnTo>
                    <a:lnTo>
                      <a:pt x="1934" y="156"/>
                    </a:lnTo>
                    <a:lnTo>
                      <a:pt x="1925" y="141"/>
                    </a:lnTo>
                    <a:lnTo>
                      <a:pt x="1916" y="127"/>
                    </a:lnTo>
                    <a:lnTo>
                      <a:pt x="1907" y="112"/>
                    </a:lnTo>
                    <a:lnTo>
                      <a:pt x="1902" y="94"/>
                    </a:lnTo>
                    <a:lnTo>
                      <a:pt x="1911" y="94"/>
                    </a:lnTo>
                    <a:lnTo>
                      <a:pt x="1914" y="107"/>
                    </a:lnTo>
                    <a:lnTo>
                      <a:pt x="1922" y="111"/>
                    </a:lnTo>
                    <a:lnTo>
                      <a:pt x="1934" y="134"/>
                    </a:lnTo>
                    <a:lnTo>
                      <a:pt x="1942" y="160"/>
                    </a:lnTo>
                    <a:lnTo>
                      <a:pt x="1945" y="160"/>
                    </a:lnTo>
                    <a:lnTo>
                      <a:pt x="1945" y="87"/>
                    </a:lnTo>
                    <a:lnTo>
                      <a:pt x="1951" y="87"/>
                    </a:lnTo>
                    <a:lnTo>
                      <a:pt x="1951" y="54"/>
                    </a:lnTo>
                    <a:lnTo>
                      <a:pt x="1954" y="54"/>
                    </a:lnTo>
                    <a:lnTo>
                      <a:pt x="1956" y="51"/>
                    </a:lnTo>
                    <a:lnTo>
                      <a:pt x="1956" y="47"/>
                    </a:lnTo>
                    <a:lnTo>
                      <a:pt x="1956" y="43"/>
                    </a:lnTo>
                    <a:lnTo>
                      <a:pt x="1958" y="40"/>
                    </a:lnTo>
                    <a:lnTo>
                      <a:pt x="1962" y="40"/>
                    </a:lnTo>
                    <a:lnTo>
                      <a:pt x="1962" y="43"/>
                    </a:lnTo>
                    <a:lnTo>
                      <a:pt x="1965" y="43"/>
                    </a:lnTo>
                    <a:lnTo>
                      <a:pt x="1962" y="87"/>
                    </a:lnTo>
                    <a:lnTo>
                      <a:pt x="1958" y="87"/>
                    </a:lnTo>
                    <a:lnTo>
                      <a:pt x="1962" y="107"/>
                    </a:lnTo>
                    <a:lnTo>
                      <a:pt x="1969" y="111"/>
                    </a:lnTo>
                    <a:lnTo>
                      <a:pt x="1973" y="114"/>
                    </a:lnTo>
                    <a:lnTo>
                      <a:pt x="1978" y="118"/>
                    </a:lnTo>
                    <a:lnTo>
                      <a:pt x="1983" y="121"/>
                    </a:lnTo>
                    <a:lnTo>
                      <a:pt x="1991" y="123"/>
                    </a:lnTo>
                    <a:lnTo>
                      <a:pt x="1991" y="120"/>
                    </a:lnTo>
                    <a:lnTo>
                      <a:pt x="2002" y="111"/>
                    </a:lnTo>
                    <a:lnTo>
                      <a:pt x="2002" y="94"/>
                    </a:lnTo>
                    <a:lnTo>
                      <a:pt x="2014" y="94"/>
                    </a:lnTo>
                    <a:lnTo>
                      <a:pt x="2014" y="103"/>
                    </a:lnTo>
                    <a:lnTo>
                      <a:pt x="2011" y="103"/>
                    </a:lnTo>
                    <a:lnTo>
                      <a:pt x="2011" y="107"/>
                    </a:lnTo>
                    <a:lnTo>
                      <a:pt x="2014" y="107"/>
                    </a:lnTo>
                    <a:lnTo>
                      <a:pt x="2013" y="109"/>
                    </a:lnTo>
                    <a:lnTo>
                      <a:pt x="2013" y="109"/>
                    </a:lnTo>
                    <a:lnTo>
                      <a:pt x="2013" y="109"/>
                    </a:lnTo>
                    <a:lnTo>
                      <a:pt x="2011" y="109"/>
                    </a:lnTo>
                    <a:lnTo>
                      <a:pt x="2011" y="111"/>
                    </a:lnTo>
                    <a:lnTo>
                      <a:pt x="2011" y="140"/>
                    </a:lnTo>
                    <a:lnTo>
                      <a:pt x="2005" y="140"/>
                    </a:lnTo>
                    <a:lnTo>
                      <a:pt x="2011" y="151"/>
                    </a:lnTo>
                    <a:lnTo>
                      <a:pt x="2005" y="151"/>
                    </a:lnTo>
                    <a:lnTo>
                      <a:pt x="2005" y="154"/>
                    </a:lnTo>
                    <a:lnTo>
                      <a:pt x="2011" y="154"/>
                    </a:lnTo>
                    <a:lnTo>
                      <a:pt x="2011" y="163"/>
                    </a:lnTo>
                    <a:lnTo>
                      <a:pt x="2018" y="167"/>
                    </a:lnTo>
                    <a:lnTo>
                      <a:pt x="2031" y="203"/>
                    </a:lnTo>
                    <a:lnTo>
                      <a:pt x="2034" y="203"/>
                    </a:lnTo>
                    <a:lnTo>
                      <a:pt x="2036" y="176"/>
                    </a:lnTo>
                    <a:lnTo>
                      <a:pt x="2040" y="152"/>
                    </a:lnTo>
                    <a:lnTo>
                      <a:pt x="2045" y="131"/>
                    </a:lnTo>
                    <a:lnTo>
                      <a:pt x="2051" y="107"/>
                    </a:lnTo>
                    <a:lnTo>
                      <a:pt x="2062" y="103"/>
                    </a:lnTo>
                    <a:lnTo>
                      <a:pt x="2062" y="94"/>
                    </a:lnTo>
                    <a:lnTo>
                      <a:pt x="2074" y="100"/>
                    </a:lnTo>
                    <a:lnTo>
                      <a:pt x="2071" y="123"/>
                    </a:lnTo>
                    <a:lnTo>
                      <a:pt x="2065" y="123"/>
                    </a:lnTo>
                    <a:lnTo>
                      <a:pt x="2065" y="160"/>
                    </a:lnTo>
                    <a:lnTo>
                      <a:pt x="2062" y="160"/>
                    </a:lnTo>
                    <a:lnTo>
                      <a:pt x="2058" y="207"/>
                    </a:lnTo>
                    <a:lnTo>
                      <a:pt x="2054" y="207"/>
                    </a:lnTo>
                    <a:lnTo>
                      <a:pt x="2054" y="243"/>
                    </a:lnTo>
                    <a:lnTo>
                      <a:pt x="2051" y="243"/>
                    </a:lnTo>
                    <a:lnTo>
                      <a:pt x="2054" y="300"/>
                    </a:lnTo>
                    <a:lnTo>
                      <a:pt x="2058" y="300"/>
                    </a:lnTo>
                    <a:lnTo>
                      <a:pt x="2060" y="312"/>
                    </a:lnTo>
                    <a:lnTo>
                      <a:pt x="2060" y="323"/>
                    </a:lnTo>
                    <a:lnTo>
                      <a:pt x="2060" y="334"/>
                    </a:lnTo>
                    <a:lnTo>
                      <a:pt x="2065" y="343"/>
                    </a:lnTo>
                    <a:lnTo>
                      <a:pt x="2063" y="314"/>
                    </a:lnTo>
                    <a:lnTo>
                      <a:pt x="2058" y="287"/>
                    </a:lnTo>
                    <a:lnTo>
                      <a:pt x="2054" y="260"/>
                    </a:lnTo>
                    <a:lnTo>
                      <a:pt x="2056" y="260"/>
                    </a:lnTo>
                    <a:lnTo>
                      <a:pt x="2056" y="261"/>
                    </a:lnTo>
                    <a:lnTo>
                      <a:pt x="2056" y="261"/>
                    </a:lnTo>
                    <a:lnTo>
                      <a:pt x="2056" y="261"/>
                    </a:lnTo>
                    <a:lnTo>
                      <a:pt x="2056" y="261"/>
                    </a:lnTo>
                    <a:lnTo>
                      <a:pt x="2058" y="263"/>
                    </a:lnTo>
                    <a:lnTo>
                      <a:pt x="2071" y="260"/>
                    </a:lnTo>
                    <a:lnTo>
                      <a:pt x="2071" y="263"/>
                    </a:lnTo>
                    <a:lnTo>
                      <a:pt x="2076" y="276"/>
                    </a:lnTo>
                    <a:lnTo>
                      <a:pt x="2082" y="292"/>
                    </a:lnTo>
                    <a:lnTo>
                      <a:pt x="2087" y="311"/>
                    </a:lnTo>
                    <a:lnTo>
                      <a:pt x="2091" y="327"/>
                    </a:lnTo>
                    <a:lnTo>
                      <a:pt x="2091" y="351"/>
                    </a:lnTo>
                    <a:lnTo>
                      <a:pt x="2094" y="351"/>
                    </a:lnTo>
                    <a:lnTo>
                      <a:pt x="2094" y="309"/>
                    </a:lnTo>
                    <a:lnTo>
                      <a:pt x="2098" y="267"/>
                    </a:lnTo>
                    <a:lnTo>
                      <a:pt x="2105" y="225"/>
                    </a:lnTo>
                    <a:lnTo>
                      <a:pt x="2114" y="191"/>
                    </a:lnTo>
                    <a:lnTo>
                      <a:pt x="2122" y="140"/>
                    </a:lnTo>
                    <a:lnTo>
                      <a:pt x="2125" y="140"/>
                    </a:lnTo>
                    <a:lnTo>
                      <a:pt x="2127" y="138"/>
                    </a:lnTo>
                    <a:lnTo>
                      <a:pt x="2129" y="136"/>
                    </a:lnTo>
                    <a:lnTo>
                      <a:pt x="2129" y="136"/>
                    </a:lnTo>
                    <a:lnTo>
                      <a:pt x="2129" y="136"/>
                    </a:lnTo>
                    <a:lnTo>
                      <a:pt x="2131" y="136"/>
                    </a:lnTo>
                    <a:lnTo>
                      <a:pt x="2134" y="136"/>
                    </a:lnTo>
                    <a:lnTo>
                      <a:pt x="2133" y="161"/>
                    </a:lnTo>
                    <a:lnTo>
                      <a:pt x="2133" y="192"/>
                    </a:lnTo>
                    <a:lnTo>
                      <a:pt x="2131" y="223"/>
                    </a:lnTo>
                    <a:lnTo>
                      <a:pt x="2129" y="245"/>
                    </a:lnTo>
                    <a:lnTo>
                      <a:pt x="2129" y="272"/>
                    </a:lnTo>
                    <a:lnTo>
                      <a:pt x="2133" y="303"/>
                    </a:lnTo>
                    <a:lnTo>
                      <a:pt x="2138" y="334"/>
                    </a:lnTo>
                    <a:lnTo>
                      <a:pt x="2143" y="363"/>
                    </a:lnTo>
                    <a:lnTo>
                      <a:pt x="2151" y="387"/>
                    </a:lnTo>
                    <a:lnTo>
                      <a:pt x="2153" y="401"/>
                    </a:lnTo>
                    <a:lnTo>
                      <a:pt x="2153" y="420"/>
                    </a:lnTo>
                    <a:lnTo>
                      <a:pt x="2153" y="436"/>
                    </a:lnTo>
                    <a:lnTo>
                      <a:pt x="2153" y="452"/>
                    </a:lnTo>
                    <a:lnTo>
                      <a:pt x="2158" y="463"/>
                    </a:lnTo>
                    <a:lnTo>
                      <a:pt x="2165" y="347"/>
                    </a:lnTo>
                    <a:lnTo>
                      <a:pt x="2162" y="347"/>
                    </a:lnTo>
                    <a:lnTo>
                      <a:pt x="2162" y="300"/>
                    </a:lnTo>
                    <a:lnTo>
                      <a:pt x="2154" y="280"/>
                    </a:lnTo>
                    <a:lnTo>
                      <a:pt x="2151" y="260"/>
                    </a:lnTo>
                    <a:lnTo>
                      <a:pt x="2162" y="263"/>
                    </a:lnTo>
                    <a:lnTo>
                      <a:pt x="2163" y="274"/>
                    </a:lnTo>
                    <a:lnTo>
                      <a:pt x="2169" y="289"/>
                    </a:lnTo>
                    <a:lnTo>
                      <a:pt x="2173" y="305"/>
                    </a:lnTo>
                    <a:lnTo>
                      <a:pt x="2178" y="320"/>
                    </a:lnTo>
                    <a:lnTo>
                      <a:pt x="2182" y="327"/>
                    </a:lnTo>
                    <a:lnTo>
                      <a:pt x="2182" y="320"/>
                    </a:lnTo>
                    <a:lnTo>
                      <a:pt x="2185" y="311"/>
                    </a:lnTo>
                    <a:lnTo>
                      <a:pt x="2187" y="296"/>
                    </a:lnTo>
                    <a:lnTo>
                      <a:pt x="2187" y="276"/>
                    </a:lnTo>
                    <a:lnTo>
                      <a:pt x="2187" y="260"/>
                    </a:lnTo>
                    <a:lnTo>
                      <a:pt x="2185" y="247"/>
                    </a:lnTo>
                    <a:lnTo>
                      <a:pt x="2182" y="247"/>
                    </a:lnTo>
                    <a:lnTo>
                      <a:pt x="2182" y="183"/>
                    </a:lnTo>
                    <a:lnTo>
                      <a:pt x="2178" y="183"/>
                    </a:lnTo>
                    <a:lnTo>
                      <a:pt x="2178" y="160"/>
                    </a:lnTo>
                    <a:lnTo>
                      <a:pt x="2174" y="160"/>
                    </a:lnTo>
                    <a:lnTo>
                      <a:pt x="2174" y="136"/>
                    </a:lnTo>
                    <a:lnTo>
                      <a:pt x="2171" y="136"/>
                    </a:lnTo>
                    <a:lnTo>
                      <a:pt x="2171" y="114"/>
                    </a:lnTo>
                    <a:lnTo>
                      <a:pt x="2165" y="114"/>
                    </a:lnTo>
                    <a:lnTo>
                      <a:pt x="2165" y="87"/>
                    </a:lnTo>
                    <a:lnTo>
                      <a:pt x="2162" y="87"/>
                    </a:lnTo>
                    <a:lnTo>
                      <a:pt x="2158" y="63"/>
                    </a:lnTo>
                    <a:lnTo>
                      <a:pt x="2171" y="67"/>
                    </a:lnTo>
                    <a:lnTo>
                      <a:pt x="2198" y="214"/>
                    </a:lnTo>
                    <a:lnTo>
                      <a:pt x="2200" y="227"/>
                    </a:lnTo>
                    <a:lnTo>
                      <a:pt x="2198" y="238"/>
                    </a:lnTo>
                    <a:lnTo>
                      <a:pt x="2198" y="247"/>
                    </a:lnTo>
                    <a:lnTo>
                      <a:pt x="2202" y="254"/>
                    </a:lnTo>
                    <a:lnTo>
                      <a:pt x="2214" y="163"/>
                    </a:lnTo>
                    <a:lnTo>
                      <a:pt x="2223" y="131"/>
                    </a:lnTo>
                    <a:lnTo>
                      <a:pt x="2231" y="94"/>
                    </a:lnTo>
                    <a:lnTo>
                      <a:pt x="2242" y="100"/>
                    </a:lnTo>
                    <a:lnTo>
                      <a:pt x="2240" y="109"/>
                    </a:lnTo>
                    <a:lnTo>
                      <a:pt x="2234" y="123"/>
                    </a:lnTo>
                    <a:lnTo>
                      <a:pt x="2231" y="141"/>
                    </a:lnTo>
                    <a:lnTo>
                      <a:pt x="2227" y="160"/>
                    </a:lnTo>
                    <a:lnTo>
                      <a:pt x="2225" y="178"/>
                    </a:lnTo>
                    <a:lnTo>
                      <a:pt x="2223" y="191"/>
                    </a:lnTo>
                    <a:lnTo>
                      <a:pt x="2225" y="200"/>
                    </a:lnTo>
                    <a:lnTo>
                      <a:pt x="2227" y="191"/>
                    </a:lnTo>
                    <a:lnTo>
                      <a:pt x="2227" y="185"/>
                    </a:lnTo>
                    <a:lnTo>
                      <a:pt x="2229" y="180"/>
                    </a:lnTo>
                    <a:lnTo>
                      <a:pt x="2233" y="176"/>
                    </a:lnTo>
                    <a:lnTo>
                      <a:pt x="2236" y="172"/>
                    </a:lnTo>
                    <a:lnTo>
                      <a:pt x="2242" y="171"/>
                    </a:lnTo>
                    <a:lnTo>
                      <a:pt x="2242" y="211"/>
                    </a:lnTo>
                    <a:lnTo>
                      <a:pt x="2245" y="211"/>
                    </a:lnTo>
                    <a:lnTo>
                      <a:pt x="2245" y="203"/>
                    </a:lnTo>
                    <a:lnTo>
                      <a:pt x="2258" y="192"/>
                    </a:lnTo>
                    <a:lnTo>
                      <a:pt x="2267" y="180"/>
                    </a:lnTo>
                    <a:lnTo>
                      <a:pt x="2276" y="167"/>
                    </a:lnTo>
                    <a:lnTo>
                      <a:pt x="2287" y="154"/>
                    </a:lnTo>
                    <a:lnTo>
                      <a:pt x="2302" y="147"/>
                    </a:lnTo>
                    <a:lnTo>
                      <a:pt x="2300" y="154"/>
                    </a:lnTo>
                    <a:lnTo>
                      <a:pt x="2298" y="158"/>
                    </a:lnTo>
                    <a:lnTo>
                      <a:pt x="2294" y="163"/>
                    </a:lnTo>
                    <a:lnTo>
                      <a:pt x="2291" y="167"/>
                    </a:lnTo>
                    <a:lnTo>
                      <a:pt x="2285" y="167"/>
                    </a:lnTo>
                    <a:lnTo>
                      <a:pt x="2285" y="176"/>
                    </a:lnTo>
                    <a:lnTo>
                      <a:pt x="2278" y="180"/>
                    </a:lnTo>
                    <a:lnTo>
                      <a:pt x="2278" y="183"/>
                    </a:lnTo>
                    <a:lnTo>
                      <a:pt x="2271" y="187"/>
                    </a:lnTo>
                    <a:lnTo>
                      <a:pt x="2271" y="196"/>
                    </a:lnTo>
                    <a:lnTo>
                      <a:pt x="2262" y="200"/>
                    </a:lnTo>
                    <a:lnTo>
                      <a:pt x="2256" y="212"/>
                    </a:lnTo>
                    <a:lnTo>
                      <a:pt x="2251" y="225"/>
                    </a:lnTo>
                    <a:lnTo>
                      <a:pt x="2242" y="236"/>
                    </a:lnTo>
                    <a:lnTo>
                      <a:pt x="2262" y="307"/>
                    </a:lnTo>
                    <a:lnTo>
                      <a:pt x="2265" y="307"/>
                    </a:lnTo>
                    <a:lnTo>
                      <a:pt x="2267" y="296"/>
                    </a:lnTo>
                    <a:lnTo>
                      <a:pt x="2269" y="289"/>
                    </a:lnTo>
                    <a:lnTo>
                      <a:pt x="2271" y="283"/>
                    </a:lnTo>
                    <a:lnTo>
                      <a:pt x="2274" y="274"/>
                    </a:lnTo>
                    <a:lnTo>
                      <a:pt x="2282" y="227"/>
                    </a:lnTo>
                    <a:lnTo>
                      <a:pt x="2314" y="136"/>
                    </a:lnTo>
                    <a:lnTo>
                      <a:pt x="2322" y="136"/>
                    </a:lnTo>
                    <a:lnTo>
                      <a:pt x="2311" y="191"/>
                    </a:lnTo>
                    <a:lnTo>
                      <a:pt x="2309" y="192"/>
                    </a:lnTo>
                    <a:lnTo>
                      <a:pt x="2309" y="194"/>
                    </a:lnTo>
                    <a:lnTo>
                      <a:pt x="2307" y="192"/>
                    </a:lnTo>
                    <a:lnTo>
                      <a:pt x="2307" y="192"/>
                    </a:lnTo>
                    <a:lnTo>
                      <a:pt x="2305" y="196"/>
                    </a:lnTo>
                    <a:lnTo>
                      <a:pt x="2314" y="200"/>
                    </a:lnTo>
                    <a:lnTo>
                      <a:pt x="2325" y="254"/>
                    </a:lnTo>
                    <a:lnTo>
                      <a:pt x="2327" y="254"/>
                    </a:lnTo>
                    <a:lnTo>
                      <a:pt x="2329" y="252"/>
                    </a:lnTo>
                    <a:lnTo>
                      <a:pt x="2329" y="252"/>
                    </a:lnTo>
                    <a:lnTo>
                      <a:pt x="2329" y="252"/>
                    </a:lnTo>
                    <a:lnTo>
                      <a:pt x="2329" y="251"/>
                    </a:lnTo>
                    <a:lnTo>
                      <a:pt x="2331" y="247"/>
                    </a:lnTo>
                    <a:lnTo>
                      <a:pt x="2331" y="238"/>
                    </a:lnTo>
                    <a:lnTo>
                      <a:pt x="2329" y="223"/>
                    </a:lnTo>
                    <a:lnTo>
                      <a:pt x="2325" y="207"/>
                    </a:lnTo>
                    <a:lnTo>
                      <a:pt x="2320" y="192"/>
                    </a:lnTo>
                    <a:lnTo>
                      <a:pt x="2318" y="180"/>
                    </a:lnTo>
                    <a:lnTo>
                      <a:pt x="2331" y="183"/>
                    </a:lnTo>
                    <a:lnTo>
                      <a:pt x="2333" y="198"/>
                    </a:lnTo>
                    <a:lnTo>
                      <a:pt x="2336" y="212"/>
                    </a:lnTo>
                    <a:lnTo>
                      <a:pt x="2342" y="223"/>
                    </a:lnTo>
                    <a:lnTo>
                      <a:pt x="2342" y="220"/>
                    </a:lnTo>
                    <a:lnTo>
                      <a:pt x="2351" y="209"/>
                    </a:lnTo>
                    <a:lnTo>
                      <a:pt x="2356" y="196"/>
                    </a:lnTo>
                    <a:lnTo>
                      <a:pt x="2362" y="183"/>
                    </a:lnTo>
                    <a:lnTo>
                      <a:pt x="2374" y="176"/>
                    </a:lnTo>
                    <a:lnTo>
                      <a:pt x="2374" y="167"/>
                    </a:lnTo>
                    <a:lnTo>
                      <a:pt x="2378" y="163"/>
                    </a:lnTo>
                    <a:lnTo>
                      <a:pt x="2380" y="161"/>
                    </a:lnTo>
                    <a:lnTo>
                      <a:pt x="2383" y="160"/>
                    </a:lnTo>
                    <a:lnTo>
                      <a:pt x="2387" y="156"/>
                    </a:lnTo>
                    <a:lnTo>
                      <a:pt x="2389" y="154"/>
                    </a:lnTo>
                    <a:lnTo>
                      <a:pt x="2393" y="149"/>
                    </a:lnTo>
                    <a:lnTo>
                      <a:pt x="2394" y="143"/>
                    </a:lnTo>
                    <a:lnTo>
                      <a:pt x="2402" y="143"/>
                    </a:lnTo>
                    <a:lnTo>
                      <a:pt x="2402" y="140"/>
                    </a:lnTo>
                    <a:lnTo>
                      <a:pt x="2400" y="138"/>
                    </a:lnTo>
                    <a:lnTo>
                      <a:pt x="2398" y="136"/>
                    </a:lnTo>
                    <a:lnTo>
                      <a:pt x="2396" y="134"/>
                    </a:lnTo>
                    <a:lnTo>
                      <a:pt x="2396" y="134"/>
                    </a:lnTo>
                    <a:lnTo>
                      <a:pt x="2394" y="131"/>
                    </a:lnTo>
                    <a:lnTo>
                      <a:pt x="2394" y="127"/>
                    </a:lnTo>
                    <a:lnTo>
                      <a:pt x="2405" y="127"/>
                    </a:lnTo>
                    <a:lnTo>
                      <a:pt x="2405" y="136"/>
                    </a:lnTo>
                    <a:lnTo>
                      <a:pt x="2414" y="136"/>
                    </a:lnTo>
                    <a:lnTo>
                      <a:pt x="2411" y="147"/>
                    </a:lnTo>
                    <a:lnTo>
                      <a:pt x="2414" y="147"/>
                    </a:lnTo>
                    <a:lnTo>
                      <a:pt x="2414" y="160"/>
                    </a:lnTo>
                    <a:lnTo>
                      <a:pt x="2418" y="160"/>
                    </a:lnTo>
                    <a:lnTo>
                      <a:pt x="2418" y="176"/>
                    </a:lnTo>
                    <a:lnTo>
                      <a:pt x="2422" y="176"/>
                    </a:lnTo>
                    <a:lnTo>
                      <a:pt x="2422" y="191"/>
                    </a:lnTo>
                    <a:lnTo>
                      <a:pt x="2425" y="191"/>
                    </a:lnTo>
                    <a:lnTo>
                      <a:pt x="2425" y="207"/>
                    </a:lnTo>
                    <a:lnTo>
                      <a:pt x="2431" y="207"/>
                    </a:lnTo>
                    <a:lnTo>
                      <a:pt x="2434" y="236"/>
                    </a:lnTo>
                    <a:lnTo>
                      <a:pt x="2438" y="236"/>
                    </a:lnTo>
                    <a:lnTo>
                      <a:pt x="2438" y="251"/>
                    </a:lnTo>
                    <a:lnTo>
                      <a:pt x="2442" y="251"/>
                    </a:lnTo>
                    <a:lnTo>
                      <a:pt x="2443" y="263"/>
                    </a:lnTo>
                    <a:lnTo>
                      <a:pt x="2443" y="276"/>
                    </a:lnTo>
                    <a:lnTo>
                      <a:pt x="2445" y="287"/>
                    </a:lnTo>
                    <a:lnTo>
                      <a:pt x="2451" y="296"/>
                    </a:lnTo>
                    <a:lnTo>
                      <a:pt x="2451" y="280"/>
                    </a:lnTo>
                    <a:lnTo>
                      <a:pt x="2462" y="280"/>
                    </a:lnTo>
                    <a:lnTo>
                      <a:pt x="2462" y="274"/>
                    </a:lnTo>
                    <a:lnTo>
                      <a:pt x="2460" y="274"/>
                    </a:lnTo>
                    <a:lnTo>
                      <a:pt x="2458" y="274"/>
                    </a:lnTo>
                    <a:lnTo>
                      <a:pt x="2456" y="274"/>
                    </a:lnTo>
                    <a:lnTo>
                      <a:pt x="2456" y="274"/>
                    </a:lnTo>
                    <a:lnTo>
                      <a:pt x="2456" y="272"/>
                    </a:lnTo>
                    <a:lnTo>
                      <a:pt x="2454" y="271"/>
                    </a:lnTo>
                    <a:lnTo>
                      <a:pt x="2458" y="261"/>
                    </a:lnTo>
                    <a:lnTo>
                      <a:pt x="2463" y="245"/>
                    </a:lnTo>
                    <a:lnTo>
                      <a:pt x="2465" y="223"/>
                    </a:lnTo>
                    <a:lnTo>
                      <a:pt x="2469" y="201"/>
                    </a:lnTo>
                    <a:lnTo>
                      <a:pt x="2469" y="181"/>
                    </a:lnTo>
                    <a:lnTo>
                      <a:pt x="2471" y="167"/>
                    </a:lnTo>
                    <a:lnTo>
                      <a:pt x="2482" y="171"/>
                    </a:lnTo>
                    <a:lnTo>
                      <a:pt x="2483" y="183"/>
                    </a:lnTo>
                    <a:lnTo>
                      <a:pt x="2485" y="198"/>
                    </a:lnTo>
                    <a:lnTo>
                      <a:pt x="2491" y="207"/>
                    </a:lnTo>
                    <a:lnTo>
                      <a:pt x="2474" y="91"/>
                    </a:lnTo>
                    <a:lnTo>
                      <a:pt x="2482" y="91"/>
                    </a:lnTo>
                    <a:lnTo>
                      <a:pt x="2491" y="140"/>
                    </a:lnTo>
                    <a:lnTo>
                      <a:pt x="2502" y="187"/>
                    </a:lnTo>
                    <a:lnTo>
                      <a:pt x="2503" y="200"/>
                    </a:lnTo>
                    <a:lnTo>
                      <a:pt x="2503" y="214"/>
                    </a:lnTo>
                    <a:lnTo>
                      <a:pt x="2503" y="229"/>
                    </a:lnTo>
                    <a:lnTo>
                      <a:pt x="2505" y="241"/>
                    </a:lnTo>
                    <a:lnTo>
                      <a:pt x="2511" y="251"/>
                    </a:lnTo>
                    <a:lnTo>
                      <a:pt x="2514" y="200"/>
                    </a:lnTo>
                    <a:lnTo>
                      <a:pt x="2525" y="154"/>
                    </a:lnTo>
                    <a:lnTo>
                      <a:pt x="2534" y="94"/>
                    </a:lnTo>
                    <a:lnTo>
                      <a:pt x="2538" y="94"/>
                    </a:lnTo>
                    <a:lnTo>
                      <a:pt x="2538" y="83"/>
                    </a:lnTo>
                    <a:lnTo>
                      <a:pt x="2542" y="83"/>
                    </a:lnTo>
                    <a:lnTo>
                      <a:pt x="2542" y="63"/>
                    </a:lnTo>
                    <a:lnTo>
                      <a:pt x="2545" y="63"/>
                    </a:lnTo>
                    <a:lnTo>
                      <a:pt x="2531" y="16"/>
                    </a:lnTo>
                    <a:lnTo>
                      <a:pt x="2534" y="16"/>
                    </a:lnTo>
                    <a:lnTo>
                      <a:pt x="2534" y="20"/>
                    </a:lnTo>
                    <a:lnTo>
                      <a:pt x="2538" y="20"/>
                    </a:lnTo>
                    <a:lnTo>
                      <a:pt x="2549" y="45"/>
                    </a:lnTo>
                    <a:lnTo>
                      <a:pt x="2562" y="72"/>
                    </a:lnTo>
                    <a:lnTo>
                      <a:pt x="2573" y="100"/>
                    </a:lnTo>
                    <a:lnTo>
                      <a:pt x="2578" y="131"/>
                    </a:lnTo>
                    <a:lnTo>
                      <a:pt x="2585" y="131"/>
                    </a:lnTo>
                    <a:lnTo>
                      <a:pt x="2587" y="152"/>
                    </a:lnTo>
                    <a:lnTo>
                      <a:pt x="2593" y="171"/>
                    </a:lnTo>
                    <a:lnTo>
                      <a:pt x="2598" y="187"/>
                    </a:lnTo>
                    <a:lnTo>
                      <a:pt x="2598" y="214"/>
                    </a:lnTo>
                    <a:lnTo>
                      <a:pt x="2602" y="214"/>
                    </a:lnTo>
                    <a:lnTo>
                      <a:pt x="2605" y="176"/>
                    </a:lnTo>
                    <a:lnTo>
                      <a:pt x="2602" y="176"/>
                    </a:lnTo>
                    <a:lnTo>
                      <a:pt x="2602" y="147"/>
                    </a:lnTo>
                    <a:lnTo>
                      <a:pt x="2614" y="151"/>
                    </a:lnTo>
                    <a:lnTo>
                      <a:pt x="2618" y="185"/>
                    </a:lnTo>
                    <a:lnTo>
                      <a:pt x="2625" y="214"/>
                    </a:lnTo>
                    <a:lnTo>
                      <a:pt x="2638" y="331"/>
                    </a:lnTo>
                    <a:lnTo>
                      <a:pt x="2645" y="331"/>
                    </a:lnTo>
                    <a:lnTo>
                      <a:pt x="2651" y="203"/>
                    </a:lnTo>
                    <a:lnTo>
                      <a:pt x="2631" y="94"/>
                    </a:lnTo>
                    <a:lnTo>
                      <a:pt x="2642" y="100"/>
                    </a:lnTo>
                    <a:lnTo>
                      <a:pt x="2645" y="132"/>
                    </a:lnTo>
                    <a:lnTo>
                      <a:pt x="2654" y="163"/>
                    </a:lnTo>
                    <a:lnTo>
                      <a:pt x="2654" y="191"/>
                    </a:lnTo>
                    <a:lnTo>
                      <a:pt x="2658" y="191"/>
                    </a:lnTo>
                    <a:lnTo>
                      <a:pt x="2658" y="187"/>
                    </a:lnTo>
                    <a:lnTo>
                      <a:pt x="2662" y="176"/>
                    </a:lnTo>
                    <a:lnTo>
                      <a:pt x="2665" y="161"/>
                    </a:lnTo>
                    <a:lnTo>
                      <a:pt x="2665" y="147"/>
                    </a:lnTo>
                    <a:lnTo>
                      <a:pt x="2674" y="147"/>
                    </a:lnTo>
                    <a:lnTo>
                      <a:pt x="2674" y="207"/>
                    </a:lnTo>
                    <a:lnTo>
                      <a:pt x="2671" y="207"/>
                    </a:lnTo>
                    <a:lnTo>
                      <a:pt x="2674" y="331"/>
                    </a:lnTo>
                    <a:lnTo>
                      <a:pt x="2691" y="331"/>
                    </a:lnTo>
                    <a:lnTo>
                      <a:pt x="2705" y="416"/>
                    </a:lnTo>
                    <a:lnTo>
                      <a:pt x="2711" y="416"/>
                    </a:lnTo>
                    <a:lnTo>
                      <a:pt x="2705" y="263"/>
                    </a:lnTo>
                    <a:lnTo>
                      <a:pt x="2702" y="263"/>
                    </a:lnTo>
                    <a:lnTo>
                      <a:pt x="2702" y="231"/>
                    </a:lnTo>
                    <a:lnTo>
                      <a:pt x="2698" y="231"/>
                    </a:lnTo>
                    <a:lnTo>
                      <a:pt x="2698" y="196"/>
                    </a:lnTo>
                    <a:lnTo>
                      <a:pt x="2694" y="196"/>
                    </a:lnTo>
                    <a:lnTo>
                      <a:pt x="2694" y="167"/>
                    </a:lnTo>
                    <a:lnTo>
                      <a:pt x="2691" y="167"/>
                    </a:lnTo>
                    <a:lnTo>
                      <a:pt x="2691" y="143"/>
                    </a:lnTo>
                    <a:lnTo>
                      <a:pt x="2685" y="143"/>
                    </a:lnTo>
                    <a:lnTo>
                      <a:pt x="2685" y="123"/>
                    </a:lnTo>
                    <a:lnTo>
                      <a:pt x="2682" y="123"/>
                    </a:lnTo>
                    <a:lnTo>
                      <a:pt x="2682" y="103"/>
                    </a:lnTo>
                    <a:lnTo>
                      <a:pt x="2678" y="103"/>
                    </a:lnTo>
                    <a:lnTo>
                      <a:pt x="2678" y="100"/>
                    </a:lnTo>
                    <a:lnTo>
                      <a:pt x="2682" y="100"/>
                    </a:lnTo>
                    <a:lnTo>
                      <a:pt x="2682" y="94"/>
                    </a:lnTo>
                    <a:lnTo>
                      <a:pt x="2685" y="94"/>
                    </a:lnTo>
                    <a:lnTo>
                      <a:pt x="2685" y="100"/>
                    </a:lnTo>
                    <a:lnTo>
                      <a:pt x="2691" y="109"/>
                    </a:lnTo>
                    <a:lnTo>
                      <a:pt x="2693" y="118"/>
                    </a:lnTo>
                    <a:lnTo>
                      <a:pt x="2694" y="131"/>
                    </a:lnTo>
                    <a:lnTo>
                      <a:pt x="2698" y="131"/>
                    </a:lnTo>
                    <a:lnTo>
                      <a:pt x="2698" y="154"/>
                    </a:lnTo>
                    <a:lnTo>
                      <a:pt x="2705" y="185"/>
                    </a:lnTo>
                    <a:lnTo>
                      <a:pt x="2711" y="218"/>
                    </a:lnTo>
                    <a:lnTo>
                      <a:pt x="2718" y="247"/>
                    </a:lnTo>
                    <a:lnTo>
                      <a:pt x="2720" y="260"/>
                    </a:lnTo>
                    <a:lnTo>
                      <a:pt x="2720" y="276"/>
                    </a:lnTo>
                    <a:lnTo>
                      <a:pt x="2722" y="289"/>
                    </a:lnTo>
                    <a:lnTo>
                      <a:pt x="2725" y="300"/>
                    </a:lnTo>
                    <a:lnTo>
                      <a:pt x="2731" y="203"/>
                    </a:lnTo>
                    <a:lnTo>
                      <a:pt x="2725" y="203"/>
                    </a:lnTo>
                    <a:lnTo>
                      <a:pt x="2725" y="114"/>
                    </a:lnTo>
                    <a:lnTo>
                      <a:pt x="2718" y="81"/>
                    </a:lnTo>
                    <a:lnTo>
                      <a:pt x="2714" y="47"/>
                    </a:lnTo>
                    <a:lnTo>
                      <a:pt x="2722" y="47"/>
                    </a:lnTo>
                    <a:lnTo>
                      <a:pt x="2725" y="76"/>
                    </a:lnTo>
                    <a:lnTo>
                      <a:pt x="2731" y="76"/>
                    </a:lnTo>
                    <a:lnTo>
                      <a:pt x="2731" y="94"/>
                    </a:lnTo>
                    <a:lnTo>
                      <a:pt x="2734" y="94"/>
                    </a:lnTo>
                    <a:lnTo>
                      <a:pt x="2734" y="114"/>
                    </a:lnTo>
                    <a:lnTo>
                      <a:pt x="2738" y="114"/>
                    </a:lnTo>
                    <a:lnTo>
                      <a:pt x="2738" y="131"/>
                    </a:lnTo>
                    <a:lnTo>
                      <a:pt x="2742" y="131"/>
                    </a:lnTo>
                    <a:lnTo>
                      <a:pt x="2742" y="151"/>
                    </a:lnTo>
                    <a:lnTo>
                      <a:pt x="2747" y="176"/>
                    </a:lnTo>
                    <a:lnTo>
                      <a:pt x="2753" y="203"/>
                    </a:lnTo>
                    <a:lnTo>
                      <a:pt x="2758" y="227"/>
                    </a:lnTo>
                    <a:lnTo>
                      <a:pt x="2758" y="260"/>
                    </a:lnTo>
                    <a:lnTo>
                      <a:pt x="2762" y="260"/>
                    </a:lnTo>
                    <a:lnTo>
                      <a:pt x="2763" y="272"/>
                    </a:lnTo>
                    <a:lnTo>
                      <a:pt x="2763" y="285"/>
                    </a:lnTo>
                    <a:lnTo>
                      <a:pt x="2765" y="298"/>
                    </a:lnTo>
                    <a:lnTo>
                      <a:pt x="2771" y="307"/>
                    </a:lnTo>
                    <a:lnTo>
                      <a:pt x="2773" y="281"/>
                    </a:lnTo>
                    <a:lnTo>
                      <a:pt x="2780" y="256"/>
                    </a:lnTo>
                    <a:lnTo>
                      <a:pt x="2785" y="236"/>
                    </a:lnTo>
                    <a:lnTo>
                      <a:pt x="2794" y="196"/>
                    </a:lnTo>
                    <a:lnTo>
                      <a:pt x="2798" y="196"/>
                    </a:lnTo>
                    <a:lnTo>
                      <a:pt x="2798" y="180"/>
                    </a:lnTo>
                    <a:lnTo>
                      <a:pt x="2802" y="180"/>
                    </a:lnTo>
                    <a:lnTo>
                      <a:pt x="2802" y="171"/>
                    </a:lnTo>
                    <a:lnTo>
                      <a:pt x="2805" y="171"/>
                    </a:lnTo>
                    <a:lnTo>
                      <a:pt x="2811" y="151"/>
                    </a:lnTo>
                    <a:lnTo>
                      <a:pt x="2822" y="151"/>
                    </a:lnTo>
                    <a:lnTo>
                      <a:pt x="2811" y="187"/>
                    </a:lnTo>
                    <a:lnTo>
                      <a:pt x="2818" y="187"/>
                    </a:lnTo>
                    <a:lnTo>
                      <a:pt x="2805" y="223"/>
                    </a:lnTo>
                    <a:lnTo>
                      <a:pt x="2802" y="223"/>
                    </a:lnTo>
                    <a:lnTo>
                      <a:pt x="2802" y="247"/>
                    </a:lnTo>
                    <a:lnTo>
                      <a:pt x="2798" y="247"/>
                    </a:lnTo>
                    <a:lnTo>
                      <a:pt x="2798" y="251"/>
                    </a:lnTo>
                    <a:lnTo>
                      <a:pt x="2802" y="251"/>
                    </a:lnTo>
                    <a:lnTo>
                      <a:pt x="2802" y="254"/>
                    </a:lnTo>
                    <a:lnTo>
                      <a:pt x="2798" y="254"/>
                    </a:lnTo>
                    <a:lnTo>
                      <a:pt x="2798" y="260"/>
                    </a:lnTo>
                    <a:lnTo>
                      <a:pt x="2802" y="260"/>
                    </a:lnTo>
                    <a:lnTo>
                      <a:pt x="2798" y="280"/>
                    </a:lnTo>
                    <a:lnTo>
                      <a:pt x="2798" y="281"/>
                    </a:lnTo>
                    <a:lnTo>
                      <a:pt x="2800" y="281"/>
                    </a:lnTo>
                    <a:lnTo>
                      <a:pt x="2800" y="281"/>
                    </a:lnTo>
                    <a:lnTo>
                      <a:pt x="2802" y="281"/>
                    </a:lnTo>
                    <a:lnTo>
                      <a:pt x="2802" y="283"/>
                    </a:lnTo>
                    <a:lnTo>
                      <a:pt x="2802" y="298"/>
                    </a:lnTo>
                    <a:lnTo>
                      <a:pt x="2802" y="314"/>
                    </a:lnTo>
                    <a:lnTo>
                      <a:pt x="2800" y="331"/>
                    </a:lnTo>
                    <a:lnTo>
                      <a:pt x="2802" y="345"/>
                    </a:lnTo>
                    <a:lnTo>
                      <a:pt x="2805" y="356"/>
                    </a:lnTo>
                    <a:lnTo>
                      <a:pt x="2811" y="334"/>
                    </a:lnTo>
                    <a:lnTo>
                      <a:pt x="2814" y="334"/>
                    </a:lnTo>
                    <a:lnTo>
                      <a:pt x="2814" y="327"/>
                    </a:lnTo>
                    <a:lnTo>
                      <a:pt x="2818" y="327"/>
                    </a:lnTo>
                    <a:lnTo>
                      <a:pt x="2818" y="296"/>
                    </a:lnTo>
                    <a:lnTo>
                      <a:pt x="2822" y="296"/>
                    </a:lnTo>
                    <a:lnTo>
                      <a:pt x="2831" y="247"/>
                    </a:lnTo>
                    <a:lnTo>
                      <a:pt x="2838" y="247"/>
                    </a:lnTo>
                    <a:lnTo>
                      <a:pt x="2842" y="276"/>
                    </a:lnTo>
                    <a:lnTo>
                      <a:pt x="2851" y="303"/>
                    </a:lnTo>
                    <a:lnTo>
                      <a:pt x="2851" y="331"/>
                    </a:lnTo>
                    <a:lnTo>
                      <a:pt x="2854" y="331"/>
                    </a:lnTo>
                    <a:lnTo>
                      <a:pt x="2858" y="301"/>
                    </a:lnTo>
                    <a:lnTo>
                      <a:pt x="2865" y="272"/>
                    </a:lnTo>
                    <a:lnTo>
                      <a:pt x="2874" y="247"/>
                    </a:lnTo>
                    <a:lnTo>
                      <a:pt x="2878" y="247"/>
                    </a:lnTo>
                    <a:lnTo>
                      <a:pt x="2878" y="251"/>
                    </a:lnTo>
                    <a:lnTo>
                      <a:pt x="2882" y="251"/>
                    </a:lnTo>
                    <a:lnTo>
                      <a:pt x="2882" y="254"/>
                    </a:lnTo>
                    <a:lnTo>
                      <a:pt x="2882" y="258"/>
                    </a:lnTo>
                    <a:lnTo>
                      <a:pt x="2880" y="263"/>
                    </a:lnTo>
                    <a:lnTo>
                      <a:pt x="2878" y="269"/>
                    </a:lnTo>
                    <a:lnTo>
                      <a:pt x="2878" y="274"/>
                    </a:lnTo>
                    <a:lnTo>
                      <a:pt x="2878" y="280"/>
                    </a:lnTo>
                    <a:lnTo>
                      <a:pt x="2882" y="280"/>
                    </a:lnTo>
                    <a:lnTo>
                      <a:pt x="2885" y="300"/>
                    </a:lnTo>
                    <a:lnTo>
                      <a:pt x="2891" y="300"/>
                    </a:lnTo>
                    <a:lnTo>
                      <a:pt x="2893" y="283"/>
                    </a:lnTo>
                    <a:lnTo>
                      <a:pt x="2896" y="265"/>
                    </a:lnTo>
                    <a:lnTo>
                      <a:pt x="2902" y="251"/>
                    </a:lnTo>
                    <a:lnTo>
                      <a:pt x="2911" y="247"/>
                    </a:lnTo>
                    <a:lnTo>
                      <a:pt x="2911" y="238"/>
                    </a:lnTo>
                    <a:lnTo>
                      <a:pt x="2907" y="225"/>
                    </a:lnTo>
                    <a:lnTo>
                      <a:pt x="2902" y="212"/>
                    </a:lnTo>
                    <a:lnTo>
                      <a:pt x="2896" y="200"/>
                    </a:lnTo>
                    <a:lnTo>
                      <a:pt x="2894" y="191"/>
                    </a:lnTo>
                    <a:lnTo>
                      <a:pt x="2905" y="196"/>
                    </a:lnTo>
                    <a:lnTo>
                      <a:pt x="2905" y="183"/>
                    </a:lnTo>
                    <a:lnTo>
                      <a:pt x="2902" y="183"/>
                    </a:lnTo>
                    <a:lnTo>
                      <a:pt x="2898" y="154"/>
                    </a:lnTo>
                    <a:lnTo>
                      <a:pt x="2905" y="154"/>
                    </a:lnTo>
                    <a:lnTo>
                      <a:pt x="2918" y="191"/>
                    </a:lnTo>
                    <a:lnTo>
                      <a:pt x="2922" y="220"/>
                    </a:lnTo>
                    <a:lnTo>
                      <a:pt x="2925" y="220"/>
                    </a:lnTo>
                    <a:lnTo>
                      <a:pt x="2925" y="243"/>
                    </a:lnTo>
                    <a:lnTo>
                      <a:pt x="2931" y="243"/>
                    </a:lnTo>
                    <a:lnTo>
                      <a:pt x="2931" y="267"/>
                    </a:lnTo>
                    <a:lnTo>
                      <a:pt x="2934" y="267"/>
                    </a:lnTo>
                    <a:lnTo>
                      <a:pt x="2936" y="281"/>
                    </a:lnTo>
                    <a:lnTo>
                      <a:pt x="2936" y="296"/>
                    </a:lnTo>
                    <a:lnTo>
                      <a:pt x="2938" y="307"/>
                    </a:lnTo>
                    <a:lnTo>
                      <a:pt x="2942" y="307"/>
                    </a:lnTo>
                    <a:lnTo>
                      <a:pt x="2943" y="280"/>
                    </a:lnTo>
                    <a:lnTo>
                      <a:pt x="2951" y="254"/>
                    </a:lnTo>
                    <a:lnTo>
                      <a:pt x="2958" y="232"/>
                    </a:lnTo>
                    <a:lnTo>
                      <a:pt x="2965" y="211"/>
                    </a:lnTo>
                    <a:lnTo>
                      <a:pt x="2965" y="196"/>
                    </a:lnTo>
                    <a:lnTo>
                      <a:pt x="2971" y="196"/>
                    </a:lnTo>
                    <a:lnTo>
                      <a:pt x="2971" y="183"/>
                    </a:lnTo>
                    <a:lnTo>
                      <a:pt x="2974" y="183"/>
                    </a:lnTo>
                    <a:lnTo>
                      <a:pt x="2974" y="167"/>
                    </a:lnTo>
                    <a:lnTo>
                      <a:pt x="2993" y="112"/>
                    </a:lnTo>
                    <a:lnTo>
                      <a:pt x="3005" y="54"/>
                    </a:lnTo>
                    <a:lnTo>
                      <a:pt x="3018" y="54"/>
                    </a:lnTo>
                    <a:lnTo>
                      <a:pt x="2998" y="131"/>
                    </a:lnTo>
                    <a:lnTo>
                      <a:pt x="2998" y="163"/>
                    </a:lnTo>
                    <a:lnTo>
                      <a:pt x="2994" y="163"/>
                    </a:lnTo>
                    <a:lnTo>
                      <a:pt x="2994" y="196"/>
                    </a:lnTo>
                    <a:lnTo>
                      <a:pt x="2991" y="196"/>
                    </a:lnTo>
                    <a:lnTo>
                      <a:pt x="2991" y="231"/>
                    </a:lnTo>
                    <a:lnTo>
                      <a:pt x="2985" y="231"/>
                    </a:lnTo>
                    <a:lnTo>
                      <a:pt x="2983" y="243"/>
                    </a:lnTo>
                    <a:lnTo>
                      <a:pt x="2985" y="260"/>
                    </a:lnTo>
                    <a:lnTo>
                      <a:pt x="2987" y="274"/>
                    </a:lnTo>
                    <a:lnTo>
                      <a:pt x="2991" y="283"/>
                    </a:lnTo>
                    <a:lnTo>
                      <a:pt x="3002" y="231"/>
                    </a:lnTo>
                    <a:lnTo>
                      <a:pt x="3005" y="231"/>
                    </a:lnTo>
                    <a:lnTo>
                      <a:pt x="3005" y="220"/>
                    </a:lnTo>
                    <a:lnTo>
                      <a:pt x="3011" y="220"/>
                    </a:lnTo>
                    <a:lnTo>
                      <a:pt x="3042" y="103"/>
                    </a:lnTo>
                    <a:lnTo>
                      <a:pt x="3051" y="103"/>
                    </a:lnTo>
                    <a:lnTo>
                      <a:pt x="3045" y="138"/>
                    </a:lnTo>
                    <a:lnTo>
                      <a:pt x="3033" y="172"/>
                    </a:lnTo>
                    <a:lnTo>
                      <a:pt x="3022" y="203"/>
                    </a:lnTo>
                    <a:lnTo>
                      <a:pt x="3022" y="220"/>
                    </a:lnTo>
                    <a:lnTo>
                      <a:pt x="3018" y="220"/>
                    </a:lnTo>
                    <a:lnTo>
                      <a:pt x="3018" y="236"/>
                    </a:lnTo>
                    <a:lnTo>
                      <a:pt x="3014" y="236"/>
                    </a:lnTo>
                    <a:lnTo>
                      <a:pt x="3014" y="247"/>
                    </a:lnTo>
                    <a:lnTo>
                      <a:pt x="3011" y="247"/>
                    </a:lnTo>
                    <a:lnTo>
                      <a:pt x="3011" y="263"/>
                    </a:lnTo>
                    <a:lnTo>
                      <a:pt x="3005" y="263"/>
                    </a:lnTo>
                    <a:lnTo>
                      <a:pt x="3005" y="271"/>
                    </a:lnTo>
                    <a:lnTo>
                      <a:pt x="3003" y="278"/>
                    </a:lnTo>
                    <a:lnTo>
                      <a:pt x="3003" y="285"/>
                    </a:lnTo>
                    <a:lnTo>
                      <a:pt x="3002" y="291"/>
                    </a:lnTo>
                    <a:lnTo>
                      <a:pt x="3011" y="291"/>
                    </a:lnTo>
                    <a:lnTo>
                      <a:pt x="3011" y="287"/>
                    </a:lnTo>
                    <a:lnTo>
                      <a:pt x="3038" y="287"/>
                    </a:lnTo>
                    <a:lnTo>
                      <a:pt x="3038" y="283"/>
                    </a:lnTo>
                    <a:lnTo>
                      <a:pt x="3042" y="283"/>
                    </a:lnTo>
                    <a:lnTo>
                      <a:pt x="3047" y="256"/>
                    </a:lnTo>
                    <a:lnTo>
                      <a:pt x="3056" y="231"/>
                    </a:lnTo>
                    <a:lnTo>
                      <a:pt x="3065" y="207"/>
                    </a:lnTo>
                    <a:lnTo>
                      <a:pt x="3067" y="192"/>
                    </a:lnTo>
                    <a:lnTo>
                      <a:pt x="3065" y="180"/>
                    </a:lnTo>
                    <a:lnTo>
                      <a:pt x="3063" y="169"/>
                    </a:lnTo>
                    <a:lnTo>
                      <a:pt x="3065" y="160"/>
                    </a:lnTo>
                    <a:lnTo>
                      <a:pt x="3069" y="163"/>
                    </a:lnTo>
                    <a:lnTo>
                      <a:pt x="3073" y="167"/>
                    </a:lnTo>
                    <a:lnTo>
                      <a:pt x="3078" y="171"/>
                    </a:lnTo>
                    <a:lnTo>
                      <a:pt x="3080" y="152"/>
                    </a:lnTo>
                    <a:lnTo>
                      <a:pt x="3083" y="136"/>
                    </a:lnTo>
                    <a:lnTo>
                      <a:pt x="3089" y="120"/>
                    </a:lnTo>
                    <a:lnTo>
                      <a:pt x="3094" y="103"/>
                    </a:lnTo>
                    <a:lnTo>
                      <a:pt x="3102" y="103"/>
                    </a:lnTo>
                    <a:lnTo>
                      <a:pt x="3085" y="171"/>
                    </a:lnTo>
                    <a:lnTo>
                      <a:pt x="3082" y="171"/>
                    </a:lnTo>
                    <a:lnTo>
                      <a:pt x="3078" y="196"/>
                    </a:lnTo>
                    <a:lnTo>
                      <a:pt x="3082" y="196"/>
                    </a:lnTo>
                    <a:lnTo>
                      <a:pt x="3082" y="214"/>
                    </a:lnTo>
                    <a:lnTo>
                      <a:pt x="3085" y="214"/>
                    </a:lnTo>
                    <a:lnTo>
                      <a:pt x="3085" y="247"/>
                    </a:lnTo>
                    <a:lnTo>
                      <a:pt x="3091" y="247"/>
                    </a:lnTo>
                    <a:lnTo>
                      <a:pt x="3094" y="223"/>
                    </a:lnTo>
                    <a:lnTo>
                      <a:pt x="3102" y="200"/>
                    </a:lnTo>
                    <a:lnTo>
                      <a:pt x="3111" y="178"/>
                    </a:lnTo>
                    <a:lnTo>
                      <a:pt x="3118" y="154"/>
                    </a:lnTo>
                    <a:lnTo>
                      <a:pt x="3125" y="154"/>
                    </a:lnTo>
                    <a:lnTo>
                      <a:pt x="3125" y="169"/>
                    </a:lnTo>
                    <a:lnTo>
                      <a:pt x="3122" y="185"/>
                    </a:lnTo>
                    <a:lnTo>
                      <a:pt x="3120" y="200"/>
                    </a:lnTo>
                    <a:lnTo>
                      <a:pt x="3118" y="214"/>
                    </a:lnTo>
                    <a:lnTo>
                      <a:pt x="3122" y="223"/>
                    </a:lnTo>
                    <a:lnTo>
                      <a:pt x="3123" y="209"/>
                    </a:lnTo>
                    <a:lnTo>
                      <a:pt x="3129" y="198"/>
                    </a:lnTo>
                    <a:lnTo>
                      <a:pt x="3134" y="187"/>
                    </a:lnTo>
                    <a:lnTo>
                      <a:pt x="3145" y="140"/>
                    </a:lnTo>
                    <a:lnTo>
                      <a:pt x="3154" y="140"/>
                    </a:lnTo>
                    <a:lnTo>
                      <a:pt x="3149" y="176"/>
                    </a:lnTo>
                    <a:lnTo>
                      <a:pt x="3142" y="214"/>
                    </a:lnTo>
                    <a:lnTo>
                      <a:pt x="3136" y="251"/>
                    </a:lnTo>
                    <a:lnTo>
                      <a:pt x="3133" y="287"/>
                    </a:lnTo>
                    <a:lnTo>
                      <a:pt x="3138" y="323"/>
                    </a:lnTo>
                    <a:lnTo>
                      <a:pt x="3140" y="338"/>
                    </a:lnTo>
                    <a:lnTo>
                      <a:pt x="3142" y="352"/>
                    </a:lnTo>
                    <a:lnTo>
                      <a:pt x="3145" y="363"/>
                    </a:lnTo>
                    <a:lnTo>
                      <a:pt x="3145" y="360"/>
                    </a:lnTo>
                    <a:lnTo>
                      <a:pt x="3156" y="343"/>
                    </a:lnTo>
                    <a:lnTo>
                      <a:pt x="3160" y="323"/>
                    </a:lnTo>
                    <a:lnTo>
                      <a:pt x="3160" y="303"/>
                    </a:lnTo>
                    <a:lnTo>
                      <a:pt x="3156" y="281"/>
                    </a:lnTo>
                    <a:lnTo>
                      <a:pt x="3154" y="260"/>
                    </a:lnTo>
                    <a:lnTo>
                      <a:pt x="3165" y="260"/>
                    </a:lnTo>
                    <a:lnTo>
                      <a:pt x="3165" y="274"/>
                    </a:lnTo>
                    <a:lnTo>
                      <a:pt x="3169" y="285"/>
                    </a:lnTo>
                    <a:lnTo>
                      <a:pt x="3174" y="296"/>
                    </a:lnTo>
                    <a:lnTo>
                      <a:pt x="3178" y="258"/>
                    </a:lnTo>
                    <a:lnTo>
                      <a:pt x="3185" y="223"/>
                    </a:lnTo>
                    <a:lnTo>
                      <a:pt x="3194" y="191"/>
                    </a:lnTo>
                    <a:lnTo>
                      <a:pt x="3194" y="178"/>
                    </a:lnTo>
                    <a:lnTo>
                      <a:pt x="3193" y="165"/>
                    </a:lnTo>
                    <a:lnTo>
                      <a:pt x="3191" y="154"/>
                    </a:lnTo>
                    <a:lnTo>
                      <a:pt x="3191" y="111"/>
                    </a:lnTo>
                    <a:lnTo>
                      <a:pt x="3183" y="91"/>
                    </a:lnTo>
                    <a:lnTo>
                      <a:pt x="3178" y="67"/>
                    </a:lnTo>
                    <a:lnTo>
                      <a:pt x="3191" y="67"/>
                    </a:lnTo>
                    <a:lnTo>
                      <a:pt x="3193" y="85"/>
                    </a:lnTo>
                    <a:lnTo>
                      <a:pt x="3198" y="100"/>
                    </a:lnTo>
                    <a:lnTo>
                      <a:pt x="3198" y="127"/>
                    </a:lnTo>
                    <a:lnTo>
                      <a:pt x="3202" y="127"/>
                    </a:lnTo>
                    <a:lnTo>
                      <a:pt x="3214" y="20"/>
                    </a:lnTo>
                    <a:lnTo>
                      <a:pt x="3222" y="20"/>
                    </a:lnTo>
                    <a:lnTo>
                      <a:pt x="3214" y="120"/>
                    </a:lnTo>
                    <a:lnTo>
                      <a:pt x="3211" y="131"/>
                    </a:lnTo>
                    <a:lnTo>
                      <a:pt x="3207" y="147"/>
                    </a:lnTo>
                    <a:lnTo>
                      <a:pt x="3203" y="167"/>
                    </a:lnTo>
                    <a:lnTo>
                      <a:pt x="3202" y="185"/>
                    </a:lnTo>
                    <a:lnTo>
                      <a:pt x="3202" y="200"/>
                    </a:lnTo>
                    <a:lnTo>
                      <a:pt x="3205" y="200"/>
                    </a:lnTo>
                    <a:lnTo>
                      <a:pt x="3205" y="214"/>
                    </a:lnTo>
                    <a:lnTo>
                      <a:pt x="3202" y="214"/>
                    </a:lnTo>
                    <a:lnTo>
                      <a:pt x="3202" y="220"/>
                    </a:lnTo>
                    <a:lnTo>
                      <a:pt x="3205" y="220"/>
                    </a:lnTo>
                    <a:lnTo>
                      <a:pt x="3205" y="247"/>
                    </a:lnTo>
                    <a:lnTo>
                      <a:pt x="3211" y="247"/>
                    </a:lnTo>
                    <a:lnTo>
                      <a:pt x="3213" y="220"/>
                    </a:lnTo>
                    <a:lnTo>
                      <a:pt x="3220" y="191"/>
                    </a:lnTo>
                    <a:lnTo>
                      <a:pt x="3229" y="163"/>
                    </a:lnTo>
                    <a:lnTo>
                      <a:pt x="3238" y="140"/>
                    </a:lnTo>
                    <a:lnTo>
                      <a:pt x="3240" y="127"/>
                    </a:lnTo>
                    <a:lnTo>
                      <a:pt x="3240" y="118"/>
                    </a:lnTo>
                    <a:lnTo>
                      <a:pt x="3242" y="111"/>
                    </a:lnTo>
                    <a:lnTo>
                      <a:pt x="3251" y="103"/>
                    </a:lnTo>
                    <a:lnTo>
                      <a:pt x="3251" y="100"/>
                    </a:lnTo>
                    <a:lnTo>
                      <a:pt x="3254" y="100"/>
                    </a:lnTo>
                    <a:lnTo>
                      <a:pt x="3254" y="114"/>
                    </a:lnTo>
                    <a:lnTo>
                      <a:pt x="3249" y="123"/>
                    </a:lnTo>
                    <a:lnTo>
                      <a:pt x="3247" y="131"/>
                    </a:lnTo>
                    <a:lnTo>
                      <a:pt x="3247" y="140"/>
                    </a:lnTo>
                    <a:lnTo>
                      <a:pt x="3245" y="151"/>
                    </a:lnTo>
                    <a:lnTo>
                      <a:pt x="3240" y="169"/>
                    </a:lnTo>
                    <a:lnTo>
                      <a:pt x="3234" y="187"/>
                    </a:lnTo>
                    <a:lnTo>
                      <a:pt x="3231" y="207"/>
                    </a:lnTo>
                    <a:lnTo>
                      <a:pt x="3234" y="207"/>
                    </a:lnTo>
                    <a:lnTo>
                      <a:pt x="3236" y="196"/>
                    </a:lnTo>
                    <a:lnTo>
                      <a:pt x="3240" y="185"/>
                    </a:lnTo>
                    <a:lnTo>
                      <a:pt x="3242" y="176"/>
                    </a:lnTo>
                    <a:lnTo>
                      <a:pt x="3251" y="176"/>
                    </a:lnTo>
                    <a:lnTo>
                      <a:pt x="3251" y="263"/>
                    </a:lnTo>
                    <a:lnTo>
                      <a:pt x="3254" y="263"/>
                    </a:lnTo>
                    <a:lnTo>
                      <a:pt x="3258" y="274"/>
                    </a:lnTo>
                    <a:lnTo>
                      <a:pt x="3251" y="274"/>
                    </a:lnTo>
                    <a:lnTo>
                      <a:pt x="3251" y="280"/>
                    </a:lnTo>
                    <a:lnTo>
                      <a:pt x="3258" y="280"/>
                    </a:lnTo>
                    <a:lnTo>
                      <a:pt x="3258" y="292"/>
                    </a:lnTo>
                    <a:lnTo>
                      <a:pt x="3262" y="305"/>
                    </a:lnTo>
                    <a:lnTo>
                      <a:pt x="3265" y="314"/>
                    </a:lnTo>
                    <a:lnTo>
                      <a:pt x="3269" y="294"/>
                    </a:lnTo>
                    <a:lnTo>
                      <a:pt x="3274" y="276"/>
                    </a:lnTo>
                    <a:lnTo>
                      <a:pt x="3282" y="260"/>
                    </a:lnTo>
                    <a:lnTo>
                      <a:pt x="3291" y="223"/>
                    </a:lnTo>
                    <a:lnTo>
                      <a:pt x="3294" y="223"/>
                    </a:lnTo>
                    <a:lnTo>
                      <a:pt x="3294" y="214"/>
                    </a:lnTo>
                    <a:lnTo>
                      <a:pt x="3298" y="214"/>
                    </a:lnTo>
                    <a:lnTo>
                      <a:pt x="3298" y="203"/>
                    </a:lnTo>
                    <a:lnTo>
                      <a:pt x="3325" y="143"/>
                    </a:lnTo>
                    <a:lnTo>
                      <a:pt x="3331" y="143"/>
                    </a:lnTo>
                    <a:lnTo>
                      <a:pt x="3331" y="160"/>
                    </a:lnTo>
                    <a:lnTo>
                      <a:pt x="3322" y="172"/>
                    </a:lnTo>
                    <a:lnTo>
                      <a:pt x="3314" y="196"/>
                    </a:lnTo>
                    <a:lnTo>
                      <a:pt x="3309" y="223"/>
                    </a:lnTo>
                    <a:lnTo>
                      <a:pt x="3303" y="251"/>
                    </a:lnTo>
                    <a:lnTo>
                      <a:pt x="3302" y="271"/>
                    </a:lnTo>
                    <a:lnTo>
                      <a:pt x="3302" y="283"/>
                    </a:lnTo>
                    <a:lnTo>
                      <a:pt x="3302" y="298"/>
                    </a:lnTo>
                    <a:lnTo>
                      <a:pt x="3302" y="311"/>
                    </a:lnTo>
                    <a:lnTo>
                      <a:pt x="3305" y="320"/>
                    </a:lnTo>
                    <a:lnTo>
                      <a:pt x="3311" y="251"/>
                    </a:lnTo>
                    <a:lnTo>
                      <a:pt x="3322" y="251"/>
                    </a:lnTo>
                    <a:lnTo>
                      <a:pt x="3322" y="254"/>
                    </a:lnTo>
                    <a:lnTo>
                      <a:pt x="3318" y="254"/>
                    </a:lnTo>
                    <a:lnTo>
                      <a:pt x="3318" y="287"/>
                    </a:lnTo>
                    <a:lnTo>
                      <a:pt x="3316" y="298"/>
                    </a:lnTo>
                    <a:lnTo>
                      <a:pt x="3314" y="311"/>
                    </a:lnTo>
                    <a:lnTo>
                      <a:pt x="3313" y="325"/>
                    </a:lnTo>
                    <a:lnTo>
                      <a:pt x="3314" y="338"/>
                    </a:lnTo>
                    <a:lnTo>
                      <a:pt x="3318" y="347"/>
                    </a:lnTo>
                    <a:lnTo>
                      <a:pt x="3325" y="300"/>
                    </a:lnTo>
                    <a:lnTo>
                      <a:pt x="3331" y="300"/>
                    </a:lnTo>
                    <a:lnTo>
                      <a:pt x="3331" y="287"/>
                    </a:lnTo>
                    <a:lnTo>
                      <a:pt x="3334" y="287"/>
                    </a:lnTo>
                    <a:lnTo>
                      <a:pt x="3331" y="260"/>
                    </a:lnTo>
                    <a:lnTo>
                      <a:pt x="3334" y="260"/>
                    </a:lnTo>
                    <a:lnTo>
                      <a:pt x="3334" y="263"/>
                    </a:lnTo>
                    <a:lnTo>
                      <a:pt x="3336" y="263"/>
                    </a:lnTo>
                    <a:lnTo>
                      <a:pt x="3340" y="261"/>
                    </a:lnTo>
                    <a:lnTo>
                      <a:pt x="3345" y="260"/>
                    </a:lnTo>
                    <a:lnTo>
                      <a:pt x="3351" y="260"/>
                    </a:lnTo>
                    <a:lnTo>
                      <a:pt x="3351" y="261"/>
                    </a:lnTo>
                    <a:lnTo>
                      <a:pt x="3354" y="263"/>
                    </a:lnTo>
                    <a:lnTo>
                      <a:pt x="3356" y="265"/>
                    </a:lnTo>
                    <a:lnTo>
                      <a:pt x="3358" y="267"/>
                    </a:lnTo>
                    <a:lnTo>
                      <a:pt x="3358" y="267"/>
                    </a:lnTo>
                    <a:lnTo>
                      <a:pt x="3358" y="287"/>
                    </a:lnTo>
                    <a:lnTo>
                      <a:pt x="3362" y="287"/>
                    </a:lnTo>
                    <a:lnTo>
                      <a:pt x="3362" y="303"/>
                    </a:lnTo>
                    <a:lnTo>
                      <a:pt x="3365" y="303"/>
                    </a:lnTo>
                    <a:lnTo>
                      <a:pt x="3367" y="316"/>
                    </a:lnTo>
                    <a:lnTo>
                      <a:pt x="3369" y="329"/>
                    </a:lnTo>
                    <a:lnTo>
                      <a:pt x="3371" y="340"/>
                    </a:lnTo>
                    <a:lnTo>
                      <a:pt x="3374" y="340"/>
                    </a:lnTo>
                    <a:lnTo>
                      <a:pt x="3376" y="318"/>
                    </a:lnTo>
                    <a:lnTo>
                      <a:pt x="3382" y="300"/>
                    </a:lnTo>
                    <a:lnTo>
                      <a:pt x="3387" y="281"/>
                    </a:lnTo>
                    <a:lnTo>
                      <a:pt x="3391" y="263"/>
                    </a:lnTo>
                    <a:lnTo>
                      <a:pt x="3402" y="263"/>
                    </a:lnTo>
                    <a:lnTo>
                      <a:pt x="3391" y="300"/>
                    </a:lnTo>
                    <a:lnTo>
                      <a:pt x="3391" y="320"/>
                    </a:lnTo>
                    <a:lnTo>
                      <a:pt x="3385" y="320"/>
                    </a:lnTo>
                    <a:lnTo>
                      <a:pt x="3385" y="400"/>
                    </a:lnTo>
                    <a:lnTo>
                      <a:pt x="3385" y="412"/>
                    </a:lnTo>
                    <a:lnTo>
                      <a:pt x="3385" y="427"/>
                    </a:lnTo>
                    <a:lnTo>
                      <a:pt x="3385" y="441"/>
                    </a:lnTo>
                    <a:lnTo>
                      <a:pt x="3391" y="451"/>
                    </a:lnTo>
                    <a:lnTo>
                      <a:pt x="3393" y="392"/>
                    </a:lnTo>
                    <a:lnTo>
                      <a:pt x="3400" y="338"/>
                    </a:lnTo>
                    <a:lnTo>
                      <a:pt x="3413" y="289"/>
                    </a:lnTo>
                    <a:lnTo>
                      <a:pt x="3425" y="243"/>
                    </a:lnTo>
                    <a:lnTo>
                      <a:pt x="3425" y="223"/>
                    </a:lnTo>
                    <a:lnTo>
                      <a:pt x="3431" y="223"/>
                    </a:lnTo>
                    <a:lnTo>
                      <a:pt x="3434" y="207"/>
                    </a:lnTo>
                    <a:lnTo>
                      <a:pt x="3438" y="207"/>
                    </a:lnTo>
                    <a:lnTo>
                      <a:pt x="3438" y="192"/>
                    </a:lnTo>
                    <a:lnTo>
                      <a:pt x="3434" y="178"/>
                    </a:lnTo>
                    <a:lnTo>
                      <a:pt x="3429" y="161"/>
                    </a:lnTo>
                    <a:lnTo>
                      <a:pt x="3425" y="147"/>
                    </a:lnTo>
                    <a:lnTo>
                      <a:pt x="3434" y="147"/>
                    </a:lnTo>
                    <a:lnTo>
                      <a:pt x="3438" y="163"/>
                    </a:lnTo>
                    <a:lnTo>
                      <a:pt x="3442" y="163"/>
                    </a:lnTo>
                    <a:lnTo>
                      <a:pt x="3442" y="180"/>
                    </a:lnTo>
                    <a:lnTo>
                      <a:pt x="3445" y="180"/>
                    </a:lnTo>
                    <a:lnTo>
                      <a:pt x="3445" y="191"/>
                    </a:lnTo>
                    <a:lnTo>
                      <a:pt x="3451" y="191"/>
                    </a:lnTo>
                    <a:lnTo>
                      <a:pt x="3451" y="203"/>
                    </a:lnTo>
                    <a:lnTo>
                      <a:pt x="3454" y="203"/>
                    </a:lnTo>
                    <a:lnTo>
                      <a:pt x="3465" y="260"/>
                    </a:lnTo>
                    <a:lnTo>
                      <a:pt x="3471" y="260"/>
                    </a:lnTo>
                    <a:lnTo>
                      <a:pt x="3471" y="280"/>
                    </a:lnTo>
                    <a:lnTo>
                      <a:pt x="3474" y="280"/>
                    </a:lnTo>
                    <a:lnTo>
                      <a:pt x="3476" y="292"/>
                    </a:lnTo>
                    <a:lnTo>
                      <a:pt x="3476" y="305"/>
                    </a:lnTo>
                    <a:lnTo>
                      <a:pt x="3482" y="314"/>
                    </a:lnTo>
                    <a:lnTo>
                      <a:pt x="3483" y="292"/>
                    </a:lnTo>
                    <a:lnTo>
                      <a:pt x="3491" y="271"/>
                    </a:lnTo>
                    <a:lnTo>
                      <a:pt x="3494" y="271"/>
                    </a:lnTo>
                    <a:lnTo>
                      <a:pt x="3494" y="263"/>
                    </a:lnTo>
                    <a:lnTo>
                      <a:pt x="3498" y="263"/>
                    </a:lnTo>
                    <a:lnTo>
                      <a:pt x="3502" y="183"/>
                    </a:lnTo>
                    <a:lnTo>
                      <a:pt x="3514" y="183"/>
                    </a:lnTo>
                    <a:lnTo>
                      <a:pt x="3514" y="196"/>
                    </a:lnTo>
                    <a:lnTo>
                      <a:pt x="3516" y="207"/>
                    </a:lnTo>
                    <a:lnTo>
                      <a:pt x="3522" y="214"/>
                    </a:lnTo>
                    <a:lnTo>
                      <a:pt x="3520" y="187"/>
                    </a:lnTo>
                    <a:lnTo>
                      <a:pt x="3513" y="160"/>
                    </a:lnTo>
                    <a:lnTo>
                      <a:pt x="3507" y="134"/>
                    </a:lnTo>
                    <a:lnTo>
                      <a:pt x="3502" y="107"/>
                    </a:lnTo>
                    <a:lnTo>
                      <a:pt x="3514" y="111"/>
                    </a:lnTo>
                    <a:lnTo>
                      <a:pt x="3518" y="140"/>
                    </a:lnTo>
                    <a:lnTo>
                      <a:pt x="3525" y="163"/>
                    </a:lnTo>
                    <a:lnTo>
                      <a:pt x="3525" y="187"/>
                    </a:lnTo>
                    <a:lnTo>
                      <a:pt x="3531" y="187"/>
                    </a:lnTo>
                    <a:lnTo>
                      <a:pt x="3531" y="211"/>
                    </a:lnTo>
                    <a:lnTo>
                      <a:pt x="3534" y="211"/>
                    </a:lnTo>
                    <a:lnTo>
                      <a:pt x="3536" y="223"/>
                    </a:lnTo>
                    <a:lnTo>
                      <a:pt x="3536" y="234"/>
                    </a:lnTo>
                    <a:lnTo>
                      <a:pt x="3538" y="247"/>
                    </a:lnTo>
                    <a:lnTo>
                      <a:pt x="3542" y="254"/>
                    </a:lnTo>
                    <a:lnTo>
                      <a:pt x="3543" y="238"/>
                    </a:lnTo>
                    <a:lnTo>
                      <a:pt x="3545" y="221"/>
                    </a:lnTo>
                    <a:lnTo>
                      <a:pt x="3551" y="207"/>
                    </a:lnTo>
                    <a:lnTo>
                      <a:pt x="3551" y="180"/>
                    </a:lnTo>
                    <a:lnTo>
                      <a:pt x="3554" y="180"/>
                    </a:lnTo>
                    <a:lnTo>
                      <a:pt x="3554" y="151"/>
                    </a:lnTo>
                    <a:lnTo>
                      <a:pt x="3558" y="151"/>
                    </a:lnTo>
                    <a:lnTo>
                      <a:pt x="3558" y="127"/>
                    </a:lnTo>
                    <a:lnTo>
                      <a:pt x="3562" y="127"/>
                    </a:lnTo>
                    <a:lnTo>
                      <a:pt x="3562" y="107"/>
                    </a:lnTo>
                    <a:lnTo>
                      <a:pt x="3565" y="107"/>
                    </a:lnTo>
                    <a:lnTo>
                      <a:pt x="3567" y="94"/>
                    </a:lnTo>
                    <a:lnTo>
                      <a:pt x="3569" y="85"/>
                    </a:lnTo>
                    <a:lnTo>
                      <a:pt x="3574" y="76"/>
                    </a:lnTo>
                    <a:lnTo>
                      <a:pt x="3576" y="74"/>
                    </a:lnTo>
                    <a:lnTo>
                      <a:pt x="3576" y="72"/>
                    </a:lnTo>
                    <a:lnTo>
                      <a:pt x="3576" y="72"/>
                    </a:lnTo>
                    <a:lnTo>
                      <a:pt x="3578" y="72"/>
                    </a:lnTo>
                    <a:lnTo>
                      <a:pt x="3580" y="72"/>
                    </a:lnTo>
                    <a:lnTo>
                      <a:pt x="3582" y="71"/>
                    </a:lnTo>
                    <a:lnTo>
                      <a:pt x="3576" y="103"/>
                    </a:lnTo>
                    <a:lnTo>
                      <a:pt x="3569" y="140"/>
                    </a:lnTo>
                    <a:lnTo>
                      <a:pt x="3562" y="171"/>
                    </a:lnTo>
                    <a:lnTo>
                      <a:pt x="3562" y="196"/>
                    </a:lnTo>
                    <a:lnTo>
                      <a:pt x="3558" y="196"/>
                    </a:lnTo>
                    <a:lnTo>
                      <a:pt x="3558" y="254"/>
                    </a:lnTo>
                    <a:lnTo>
                      <a:pt x="3554" y="254"/>
                    </a:lnTo>
                    <a:lnTo>
                      <a:pt x="3554" y="271"/>
                    </a:lnTo>
                    <a:lnTo>
                      <a:pt x="3558" y="271"/>
                    </a:lnTo>
                    <a:lnTo>
                      <a:pt x="3560" y="285"/>
                    </a:lnTo>
                    <a:lnTo>
                      <a:pt x="3558" y="301"/>
                    </a:lnTo>
                    <a:lnTo>
                      <a:pt x="3556" y="318"/>
                    </a:lnTo>
                    <a:lnTo>
                      <a:pt x="3556" y="334"/>
                    </a:lnTo>
                    <a:lnTo>
                      <a:pt x="3558" y="349"/>
                    </a:lnTo>
                    <a:lnTo>
                      <a:pt x="3562" y="360"/>
                    </a:lnTo>
                    <a:lnTo>
                      <a:pt x="3562" y="320"/>
                    </a:lnTo>
                    <a:lnTo>
                      <a:pt x="3571" y="314"/>
                    </a:lnTo>
                    <a:lnTo>
                      <a:pt x="3582" y="263"/>
                    </a:lnTo>
                    <a:lnTo>
                      <a:pt x="3591" y="263"/>
                    </a:lnTo>
                    <a:lnTo>
                      <a:pt x="3589" y="271"/>
                    </a:lnTo>
                    <a:lnTo>
                      <a:pt x="3587" y="283"/>
                    </a:lnTo>
                    <a:lnTo>
                      <a:pt x="3583" y="296"/>
                    </a:lnTo>
                    <a:lnTo>
                      <a:pt x="3580" y="307"/>
                    </a:lnTo>
                    <a:lnTo>
                      <a:pt x="3578" y="311"/>
                    </a:lnTo>
                    <a:lnTo>
                      <a:pt x="3578" y="314"/>
                    </a:lnTo>
                    <a:lnTo>
                      <a:pt x="3585" y="314"/>
                    </a:lnTo>
                    <a:lnTo>
                      <a:pt x="3587" y="340"/>
                    </a:lnTo>
                    <a:lnTo>
                      <a:pt x="3587" y="367"/>
                    </a:lnTo>
                    <a:lnTo>
                      <a:pt x="3587" y="394"/>
                    </a:lnTo>
                    <a:lnTo>
                      <a:pt x="3582" y="416"/>
                    </a:lnTo>
                    <a:lnTo>
                      <a:pt x="3585" y="416"/>
                    </a:lnTo>
                    <a:lnTo>
                      <a:pt x="3585" y="411"/>
                    </a:lnTo>
                    <a:lnTo>
                      <a:pt x="3591" y="411"/>
                    </a:lnTo>
                    <a:lnTo>
                      <a:pt x="3598" y="351"/>
                    </a:lnTo>
                    <a:lnTo>
                      <a:pt x="3602" y="351"/>
                    </a:lnTo>
                    <a:lnTo>
                      <a:pt x="3602" y="327"/>
                    </a:lnTo>
                    <a:lnTo>
                      <a:pt x="3605" y="327"/>
                    </a:lnTo>
                    <a:lnTo>
                      <a:pt x="3605" y="314"/>
                    </a:lnTo>
                    <a:lnTo>
                      <a:pt x="3611" y="314"/>
                    </a:lnTo>
                    <a:lnTo>
                      <a:pt x="3611" y="247"/>
                    </a:lnTo>
                    <a:lnTo>
                      <a:pt x="3614" y="247"/>
                    </a:lnTo>
                    <a:lnTo>
                      <a:pt x="3611" y="240"/>
                    </a:lnTo>
                    <a:lnTo>
                      <a:pt x="3611" y="163"/>
                    </a:lnTo>
                    <a:lnTo>
                      <a:pt x="3605" y="163"/>
                    </a:lnTo>
                    <a:lnTo>
                      <a:pt x="3605" y="147"/>
                    </a:lnTo>
                    <a:lnTo>
                      <a:pt x="3618" y="147"/>
                    </a:lnTo>
                    <a:lnTo>
                      <a:pt x="3620" y="169"/>
                    </a:lnTo>
                    <a:lnTo>
                      <a:pt x="3625" y="187"/>
                    </a:lnTo>
                    <a:lnTo>
                      <a:pt x="3631" y="203"/>
                    </a:lnTo>
                    <a:lnTo>
                      <a:pt x="3633" y="218"/>
                    </a:lnTo>
                    <a:lnTo>
                      <a:pt x="3633" y="232"/>
                    </a:lnTo>
                    <a:lnTo>
                      <a:pt x="3638" y="243"/>
                    </a:lnTo>
                    <a:lnTo>
                      <a:pt x="3634" y="163"/>
                    </a:lnTo>
                    <a:lnTo>
                      <a:pt x="3642" y="163"/>
                    </a:lnTo>
                    <a:lnTo>
                      <a:pt x="3642" y="131"/>
                    </a:lnTo>
                    <a:lnTo>
                      <a:pt x="3645" y="131"/>
                    </a:lnTo>
                    <a:lnTo>
                      <a:pt x="3645" y="100"/>
                    </a:lnTo>
                    <a:lnTo>
                      <a:pt x="3647" y="69"/>
                    </a:lnTo>
                    <a:lnTo>
                      <a:pt x="3654" y="43"/>
                    </a:lnTo>
                    <a:lnTo>
                      <a:pt x="3658" y="43"/>
                    </a:lnTo>
                    <a:lnTo>
                      <a:pt x="3658" y="107"/>
                    </a:lnTo>
                    <a:lnTo>
                      <a:pt x="3654" y="118"/>
                    </a:lnTo>
                    <a:lnTo>
                      <a:pt x="3653" y="132"/>
                    </a:lnTo>
                    <a:lnTo>
                      <a:pt x="3654" y="149"/>
                    </a:lnTo>
                    <a:lnTo>
                      <a:pt x="3654" y="165"/>
                    </a:lnTo>
                    <a:lnTo>
                      <a:pt x="3654" y="180"/>
                    </a:lnTo>
                    <a:lnTo>
                      <a:pt x="3651" y="200"/>
                    </a:lnTo>
                    <a:lnTo>
                      <a:pt x="3654" y="223"/>
                    </a:lnTo>
                    <a:lnTo>
                      <a:pt x="3658" y="223"/>
                    </a:lnTo>
                    <a:lnTo>
                      <a:pt x="3658" y="240"/>
                    </a:lnTo>
                    <a:lnTo>
                      <a:pt x="3662" y="240"/>
                    </a:lnTo>
                    <a:lnTo>
                      <a:pt x="3671" y="314"/>
                    </a:lnTo>
                    <a:lnTo>
                      <a:pt x="3691" y="314"/>
                    </a:lnTo>
                    <a:lnTo>
                      <a:pt x="3687" y="258"/>
                    </a:lnTo>
                    <a:lnTo>
                      <a:pt x="3682" y="205"/>
                    </a:lnTo>
                    <a:lnTo>
                      <a:pt x="3673" y="156"/>
                    </a:lnTo>
                    <a:lnTo>
                      <a:pt x="3662" y="107"/>
                    </a:lnTo>
                    <a:lnTo>
                      <a:pt x="3674" y="111"/>
                    </a:lnTo>
                    <a:lnTo>
                      <a:pt x="3678" y="138"/>
                    </a:lnTo>
                    <a:lnTo>
                      <a:pt x="3685" y="163"/>
                    </a:lnTo>
                    <a:lnTo>
                      <a:pt x="3685" y="187"/>
                    </a:lnTo>
                    <a:lnTo>
                      <a:pt x="3691" y="187"/>
                    </a:lnTo>
                    <a:lnTo>
                      <a:pt x="3691" y="211"/>
                    </a:lnTo>
                    <a:lnTo>
                      <a:pt x="3694" y="211"/>
                    </a:lnTo>
                    <a:lnTo>
                      <a:pt x="3694" y="231"/>
                    </a:lnTo>
                    <a:lnTo>
                      <a:pt x="3698" y="231"/>
                    </a:lnTo>
                    <a:lnTo>
                      <a:pt x="3700" y="243"/>
                    </a:lnTo>
                    <a:lnTo>
                      <a:pt x="3700" y="258"/>
                    </a:lnTo>
                    <a:lnTo>
                      <a:pt x="3702" y="269"/>
                    </a:lnTo>
                    <a:lnTo>
                      <a:pt x="3705" y="280"/>
                    </a:lnTo>
                    <a:lnTo>
                      <a:pt x="3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9CC55A46-A4D3-409C-8EEC-ED6F4D5F12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9250" y="5182431"/>
                <a:ext cx="1377523" cy="150200"/>
              </a:xfrm>
              <a:custGeom>
                <a:avLst/>
                <a:gdLst>
                  <a:gd name="T0" fmla="*/ 4482 w 5998"/>
                  <a:gd name="T1" fmla="*/ 420 h 654"/>
                  <a:gd name="T2" fmla="*/ 1794 w 5998"/>
                  <a:gd name="T3" fmla="*/ 367 h 654"/>
                  <a:gd name="T4" fmla="*/ 4798 w 5998"/>
                  <a:gd name="T5" fmla="*/ 367 h 654"/>
                  <a:gd name="T6" fmla="*/ 3151 w 5998"/>
                  <a:gd name="T7" fmla="*/ 420 h 654"/>
                  <a:gd name="T8" fmla="*/ 2643 w 5998"/>
                  <a:gd name="T9" fmla="*/ 345 h 654"/>
                  <a:gd name="T10" fmla="*/ 3914 w 5998"/>
                  <a:gd name="T11" fmla="*/ 314 h 654"/>
                  <a:gd name="T12" fmla="*/ 3342 w 5998"/>
                  <a:gd name="T13" fmla="*/ 411 h 654"/>
                  <a:gd name="T14" fmla="*/ 4691 w 5998"/>
                  <a:gd name="T15" fmla="*/ 334 h 654"/>
                  <a:gd name="T16" fmla="*/ 5785 w 5998"/>
                  <a:gd name="T17" fmla="*/ 280 h 654"/>
                  <a:gd name="T18" fmla="*/ 3431 w 5998"/>
                  <a:gd name="T19" fmla="*/ 374 h 654"/>
                  <a:gd name="T20" fmla="*/ 3051 w 5998"/>
                  <a:gd name="T21" fmla="*/ 392 h 654"/>
                  <a:gd name="T22" fmla="*/ 2302 w 5998"/>
                  <a:gd name="T23" fmla="*/ 298 h 654"/>
                  <a:gd name="T24" fmla="*/ 5942 w 5998"/>
                  <a:gd name="T25" fmla="*/ 214 h 654"/>
                  <a:gd name="T26" fmla="*/ 2011 w 5998"/>
                  <a:gd name="T27" fmla="*/ 260 h 654"/>
                  <a:gd name="T28" fmla="*/ 5338 w 5998"/>
                  <a:gd name="T29" fmla="*/ 187 h 654"/>
                  <a:gd name="T30" fmla="*/ 2351 w 5998"/>
                  <a:gd name="T31" fmla="*/ 267 h 654"/>
                  <a:gd name="T32" fmla="*/ 1998 w 5998"/>
                  <a:gd name="T33" fmla="*/ 163 h 654"/>
                  <a:gd name="T34" fmla="*/ 2534 w 5998"/>
                  <a:gd name="T35" fmla="*/ 171 h 654"/>
                  <a:gd name="T36" fmla="*/ 3734 w 5998"/>
                  <a:gd name="T37" fmla="*/ 40 h 654"/>
                  <a:gd name="T38" fmla="*/ 3865 w 5998"/>
                  <a:gd name="T39" fmla="*/ 214 h 654"/>
                  <a:gd name="T40" fmla="*/ 3980 w 5998"/>
                  <a:gd name="T41" fmla="*/ 136 h 654"/>
                  <a:gd name="T42" fmla="*/ 4140 w 5998"/>
                  <a:gd name="T43" fmla="*/ 178 h 654"/>
                  <a:gd name="T44" fmla="*/ 4265 w 5998"/>
                  <a:gd name="T45" fmla="*/ 347 h 654"/>
                  <a:gd name="T46" fmla="*/ 4465 w 5998"/>
                  <a:gd name="T47" fmla="*/ 323 h 654"/>
                  <a:gd name="T48" fmla="*/ 4525 w 5998"/>
                  <a:gd name="T49" fmla="*/ 220 h 654"/>
                  <a:gd name="T50" fmla="*/ 4645 w 5998"/>
                  <a:gd name="T51" fmla="*/ 311 h 654"/>
                  <a:gd name="T52" fmla="*/ 4794 w 5998"/>
                  <a:gd name="T53" fmla="*/ 280 h 654"/>
                  <a:gd name="T54" fmla="*/ 4849 w 5998"/>
                  <a:gd name="T55" fmla="*/ 209 h 654"/>
                  <a:gd name="T56" fmla="*/ 5034 w 5998"/>
                  <a:gd name="T57" fmla="*/ 271 h 654"/>
                  <a:gd name="T58" fmla="*/ 5125 w 5998"/>
                  <a:gd name="T59" fmla="*/ 67 h 654"/>
                  <a:gd name="T60" fmla="*/ 5262 w 5998"/>
                  <a:gd name="T61" fmla="*/ 327 h 654"/>
                  <a:gd name="T62" fmla="*/ 5414 w 5998"/>
                  <a:gd name="T63" fmla="*/ 163 h 654"/>
                  <a:gd name="T64" fmla="*/ 5565 w 5998"/>
                  <a:gd name="T65" fmla="*/ 283 h 654"/>
                  <a:gd name="T66" fmla="*/ 5654 w 5998"/>
                  <a:gd name="T67" fmla="*/ 156 h 654"/>
                  <a:gd name="T68" fmla="*/ 5774 w 5998"/>
                  <a:gd name="T69" fmla="*/ 300 h 654"/>
                  <a:gd name="T70" fmla="*/ 5891 w 5998"/>
                  <a:gd name="T71" fmla="*/ 136 h 654"/>
                  <a:gd name="T72" fmla="*/ 51 w 5998"/>
                  <a:gd name="T73" fmla="*/ 287 h 654"/>
                  <a:gd name="T74" fmla="*/ 145 w 5998"/>
                  <a:gd name="T75" fmla="*/ 214 h 654"/>
                  <a:gd name="T76" fmla="*/ 251 w 5998"/>
                  <a:gd name="T77" fmla="*/ 131 h 654"/>
                  <a:gd name="T78" fmla="*/ 420 w 5998"/>
                  <a:gd name="T79" fmla="*/ 178 h 654"/>
                  <a:gd name="T80" fmla="*/ 545 w 5998"/>
                  <a:gd name="T81" fmla="*/ 347 h 654"/>
                  <a:gd name="T82" fmla="*/ 745 w 5998"/>
                  <a:gd name="T83" fmla="*/ 323 h 654"/>
                  <a:gd name="T84" fmla="*/ 814 w 5998"/>
                  <a:gd name="T85" fmla="*/ 254 h 654"/>
                  <a:gd name="T86" fmla="*/ 934 w 5998"/>
                  <a:gd name="T87" fmla="*/ 367 h 654"/>
                  <a:gd name="T88" fmla="*/ 1063 w 5998"/>
                  <a:gd name="T89" fmla="*/ 223 h 654"/>
                  <a:gd name="T90" fmla="*/ 1165 w 5998"/>
                  <a:gd name="T91" fmla="*/ 247 h 654"/>
                  <a:gd name="T92" fmla="*/ 1303 w 5998"/>
                  <a:gd name="T93" fmla="*/ 183 h 654"/>
                  <a:gd name="T94" fmla="*/ 1420 w 5998"/>
                  <a:gd name="T95" fmla="*/ 98 h 654"/>
                  <a:gd name="T96" fmla="*/ 1578 w 5998"/>
                  <a:gd name="T97" fmla="*/ 143 h 654"/>
                  <a:gd name="T98" fmla="*/ 1762 w 5998"/>
                  <a:gd name="T99" fmla="*/ 123 h 654"/>
                  <a:gd name="T100" fmla="*/ 1871 w 5998"/>
                  <a:gd name="T101" fmla="*/ 260 h 654"/>
                  <a:gd name="T102" fmla="*/ 1962 w 5998"/>
                  <a:gd name="T103" fmla="*/ 43 h 654"/>
                  <a:gd name="T104" fmla="*/ 2098 w 5998"/>
                  <a:gd name="T105" fmla="*/ 267 h 654"/>
                  <a:gd name="T106" fmla="*/ 2227 w 5998"/>
                  <a:gd name="T107" fmla="*/ 185 h 654"/>
                  <a:gd name="T108" fmla="*/ 2402 w 5998"/>
                  <a:gd name="T109" fmla="*/ 143 h 654"/>
                  <a:gd name="T110" fmla="*/ 2578 w 5998"/>
                  <a:gd name="T111" fmla="*/ 131 h 654"/>
                  <a:gd name="T112" fmla="*/ 2731 w 5998"/>
                  <a:gd name="T113" fmla="*/ 94 h 654"/>
                  <a:gd name="T114" fmla="*/ 2878 w 5998"/>
                  <a:gd name="T115" fmla="*/ 274 h 654"/>
                  <a:gd name="T116" fmla="*/ 3003 w 5998"/>
                  <a:gd name="T117" fmla="*/ 285 h 654"/>
                  <a:gd name="T118" fmla="*/ 3191 w 5998"/>
                  <a:gd name="T119" fmla="*/ 67 h 654"/>
                  <a:gd name="T120" fmla="*/ 3311 w 5998"/>
                  <a:gd name="T121" fmla="*/ 251 h 654"/>
                  <a:gd name="T122" fmla="*/ 3476 w 5998"/>
                  <a:gd name="T123" fmla="*/ 292 h 654"/>
                  <a:gd name="T124" fmla="*/ 3578 w 5998"/>
                  <a:gd name="T125" fmla="*/ 31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98" h="654">
                    <a:moveTo>
                      <a:pt x="2642" y="447"/>
                    </a:moveTo>
                    <a:lnTo>
                      <a:pt x="2642" y="460"/>
                    </a:lnTo>
                    <a:lnTo>
                      <a:pt x="2645" y="460"/>
                    </a:lnTo>
                    <a:lnTo>
                      <a:pt x="2645" y="447"/>
                    </a:lnTo>
                    <a:lnTo>
                      <a:pt x="2642" y="447"/>
                    </a:lnTo>
                    <a:close/>
                    <a:moveTo>
                      <a:pt x="4805" y="443"/>
                    </a:moveTo>
                    <a:lnTo>
                      <a:pt x="4805" y="463"/>
                    </a:lnTo>
                    <a:lnTo>
                      <a:pt x="4811" y="463"/>
                    </a:lnTo>
                    <a:lnTo>
                      <a:pt x="4811" y="443"/>
                    </a:lnTo>
                    <a:lnTo>
                      <a:pt x="4805" y="443"/>
                    </a:lnTo>
                    <a:close/>
                    <a:moveTo>
                      <a:pt x="1085" y="443"/>
                    </a:moveTo>
                    <a:lnTo>
                      <a:pt x="1085" y="463"/>
                    </a:lnTo>
                    <a:lnTo>
                      <a:pt x="1091" y="463"/>
                    </a:lnTo>
                    <a:lnTo>
                      <a:pt x="1091" y="443"/>
                    </a:lnTo>
                    <a:lnTo>
                      <a:pt x="1085" y="443"/>
                    </a:lnTo>
                    <a:close/>
                    <a:moveTo>
                      <a:pt x="38" y="440"/>
                    </a:moveTo>
                    <a:lnTo>
                      <a:pt x="38" y="463"/>
                    </a:lnTo>
                    <a:lnTo>
                      <a:pt x="42" y="463"/>
                    </a:lnTo>
                    <a:lnTo>
                      <a:pt x="42" y="440"/>
                    </a:lnTo>
                    <a:lnTo>
                      <a:pt x="38" y="440"/>
                    </a:lnTo>
                    <a:close/>
                    <a:moveTo>
                      <a:pt x="5774" y="434"/>
                    </a:moveTo>
                    <a:lnTo>
                      <a:pt x="5774" y="460"/>
                    </a:lnTo>
                    <a:lnTo>
                      <a:pt x="5778" y="460"/>
                    </a:lnTo>
                    <a:lnTo>
                      <a:pt x="5778" y="434"/>
                    </a:lnTo>
                    <a:lnTo>
                      <a:pt x="5774" y="434"/>
                    </a:lnTo>
                    <a:close/>
                    <a:moveTo>
                      <a:pt x="2054" y="434"/>
                    </a:moveTo>
                    <a:lnTo>
                      <a:pt x="2054" y="460"/>
                    </a:lnTo>
                    <a:lnTo>
                      <a:pt x="2058" y="460"/>
                    </a:lnTo>
                    <a:lnTo>
                      <a:pt x="2058" y="434"/>
                    </a:lnTo>
                    <a:lnTo>
                      <a:pt x="2054" y="434"/>
                    </a:lnTo>
                    <a:close/>
                    <a:moveTo>
                      <a:pt x="5362" y="431"/>
                    </a:moveTo>
                    <a:lnTo>
                      <a:pt x="5360" y="443"/>
                    </a:lnTo>
                    <a:lnTo>
                      <a:pt x="5360" y="452"/>
                    </a:lnTo>
                    <a:lnTo>
                      <a:pt x="5362" y="463"/>
                    </a:lnTo>
                    <a:lnTo>
                      <a:pt x="5365" y="463"/>
                    </a:lnTo>
                    <a:lnTo>
                      <a:pt x="5365" y="431"/>
                    </a:lnTo>
                    <a:lnTo>
                      <a:pt x="5362" y="431"/>
                    </a:lnTo>
                    <a:close/>
                    <a:moveTo>
                      <a:pt x="1642" y="431"/>
                    </a:moveTo>
                    <a:lnTo>
                      <a:pt x="1640" y="443"/>
                    </a:lnTo>
                    <a:lnTo>
                      <a:pt x="1640" y="452"/>
                    </a:lnTo>
                    <a:lnTo>
                      <a:pt x="1642" y="463"/>
                    </a:lnTo>
                    <a:lnTo>
                      <a:pt x="1645" y="463"/>
                    </a:lnTo>
                    <a:lnTo>
                      <a:pt x="1645" y="431"/>
                    </a:lnTo>
                    <a:lnTo>
                      <a:pt x="1642" y="431"/>
                    </a:lnTo>
                    <a:close/>
                    <a:moveTo>
                      <a:pt x="2551" y="427"/>
                    </a:moveTo>
                    <a:lnTo>
                      <a:pt x="2551" y="443"/>
                    </a:lnTo>
                    <a:lnTo>
                      <a:pt x="2554" y="443"/>
                    </a:lnTo>
                    <a:lnTo>
                      <a:pt x="2554" y="427"/>
                    </a:lnTo>
                    <a:lnTo>
                      <a:pt x="2551" y="427"/>
                    </a:lnTo>
                    <a:close/>
                    <a:moveTo>
                      <a:pt x="4274" y="423"/>
                    </a:moveTo>
                    <a:lnTo>
                      <a:pt x="4274" y="443"/>
                    </a:lnTo>
                    <a:lnTo>
                      <a:pt x="4278" y="443"/>
                    </a:lnTo>
                    <a:lnTo>
                      <a:pt x="4278" y="423"/>
                    </a:lnTo>
                    <a:lnTo>
                      <a:pt x="4274" y="423"/>
                    </a:lnTo>
                    <a:close/>
                    <a:moveTo>
                      <a:pt x="554" y="423"/>
                    </a:moveTo>
                    <a:lnTo>
                      <a:pt x="554" y="443"/>
                    </a:lnTo>
                    <a:lnTo>
                      <a:pt x="558" y="443"/>
                    </a:lnTo>
                    <a:lnTo>
                      <a:pt x="558" y="423"/>
                    </a:lnTo>
                    <a:lnTo>
                      <a:pt x="554" y="423"/>
                    </a:lnTo>
                    <a:close/>
                    <a:moveTo>
                      <a:pt x="5365" y="416"/>
                    </a:moveTo>
                    <a:lnTo>
                      <a:pt x="5365" y="427"/>
                    </a:lnTo>
                    <a:lnTo>
                      <a:pt x="5371" y="427"/>
                    </a:lnTo>
                    <a:lnTo>
                      <a:pt x="5371" y="416"/>
                    </a:lnTo>
                    <a:lnTo>
                      <a:pt x="5365" y="416"/>
                    </a:lnTo>
                    <a:close/>
                    <a:moveTo>
                      <a:pt x="1645" y="416"/>
                    </a:moveTo>
                    <a:lnTo>
                      <a:pt x="1645" y="427"/>
                    </a:lnTo>
                    <a:lnTo>
                      <a:pt x="1651" y="427"/>
                    </a:lnTo>
                    <a:lnTo>
                      <a:pt x="1651" y="416"/>
                    </a:lnTo>
                    <a:lnTo>
                      <a:pt x="1645" y="416"/>
                    </a:lnTo>
                    <a:close/>
                    <a:moveTo>
                      <a:pt x="4478" y="407"/>
                    </a:moveTo>
                    <a:lnTo>
                      <a:pt x="4478" y="420"/>
                    </a:lnTo>
                    <a:lnTo>
                      <a:pt x="4482" y="420"/>
                    </a:lnTo>
                    <a:lnTo>
                      <a:pt x="4482" y="407"/>
                    </a:lnTo>
                    <a:lnTo>
                      <a:pt x="4478" y="407"/>
                    </a:lnTo>
                    <a:close/>
                    <a:moveTo>
                      <a:pt x="758" y="407"/>
                    </a:moveTo>
                    <a:lnTo>
                      <a:pt x="758" y="420"/>
                    </a:lnTo>
                    <a:lnTo>
                      <a:pt x="762" y="420"/>
                    </a:lnTo>
                    <a:lnTo>
                      <a:pt x="762" y="407"/>
                    </a:lnTo>
                    <a:lnTo>
                      <a:pt x="758" y="407"/>
                    </a:lnTo>
                    <a:close/>
                    <a:moveTo>
                      <a:pt x="5365" y="380"/>
                    </a:moveTo>
                    <a:lnTo>
                      <a:pt x="5365" y="407"/>
                    </a:lnTo>
                    <a:lnTo>
                      <a:pt x="5371" y="407"/>
                    </a:lnTo>
                    <a:lnTo>
                      <a:pt x="5371" y="380"/>
                    </a:lnTo>
                    <a:lnTo>
                      <a:pt x="5365" y="380"/>
                    </a:lnTo>
                    <a:close/>
                    <a:moveTo>
                      <a:pt x="1645" y="380"/>
                    </a:moveTo>
                    <a:lnTo>
                      <a:pt x="1645" y="407"/>
                    </a:lnTo>
                    <a:lnTo>
                      <a:pt x="1651" y="407"/>
                    </a:lnTo>
                    <a:lnTo>
                      <a:pt x="1651" y="380"/>
                    </a:lnTo>
                    <a:lnTo>
                      <a:pt x="1645" y="380"/>
                    </a:lnTo>
                    <a:close/>
                    <a:moveTo>
                      <a:pt x="5505" y="371"/>
                    </a:moveTo>
                    <a:lnTo>
                      <a:pt x="5505" y="385"/>
                    </a:lnTo>
                    <a:lnTo>
                      <a:pt x="5503" y="400"/>
                    </a:lnTo>
                    <a:lnTo>
                      <a:pt x="5505" y="412"/>
                    </a:lnTo>
                    <a:lnTo>
                      <a:pt x="5511" y="423"/>
                    </a:lnTo>
                    <a:lnTo>
                      <a:pt x="5511" y="411"/>
                    </a:lnTo>
                    <a:lnTo>
                      <a:pt x="5511" y="394"/>
                    </a:lnTo>
                    <a:lnTo>
                      <a:pt x="5511" y="381"/>
                    </a:lnTo>
                    <a:lnTo>
                      <a:pt x="5505" y="371"/>
                    </a:lnTo>
                    <a:close/>
                    <a:moveTo>
                      <a:pt x="1785" y="371"/>
                    </a:moveTo>
                    <a:lnTo>
                      <a:pt x="1785" y="385"/>
                    </a:lnTo>
                    <a:lnTo>
                      <a:pt x="1783" y="400"/>
                    </a:lnTo>
                    <a:lnTo>
                      <a:pt x="1785" y="412"/>
                    </a:lnTo>
                    <a:lnTo>
                      <a:pt x="1791" y="423"/>
                    </a:lnTo>
                    <a:lnTo>
                      <a:pt x="1791" y="411"/>
                    </a:lnTo>
                    <a:lnTo>
                      <a:pt x="1791" y="394"/>
                    </a:lnTo>
                    <a:lnTo>
                      <a:pt x="1791" y="381"/>
                    </a:lnTo>
                    <a:lnTo>
                      <a:pt x="1785" y="371"/>
                    </a:lnTo>
                    <a:close/>
                    <a:moveTo>
                      <a:pt x="2351" y="367"/>
                    </a:moveTo>
                    <a:lnTo>
                      <a:pt x="2349" y="380"/>
                    </a:lnTo>
                    <a:lnTo>
                      <a:pt x="2349" y="396"/>
                    </a:lnTo>
                    <a:lnTo>
                      <a:pt x="2351" y="409"/>
                    </a:lnTo>
                    <a:lnTo>
                      <a:pt x="2354" y="420"/>
                    </a:lnTo>
                    <a:lnTo>
                      <a:pt x="2354" y="405"/>
                    </a:lnTo>
                    <a:lnTo>
                      <a:pt x="2354" y="391"/>
                    </a:lnTo>
                    <a:lnTo>
                      <a:pt x="2354" y="376"/>
                    </a:lnTo>
                    <a:lnTo>
                      <a:pt x="2351" y="367"/>
                    </a:lnTo>
                    <a:close/>
                    <a:moveTo>
                      <a:pt x="2305" y="363"/>
                    </a:moveTo>
                    <a:lnTo>
                      <a:pt x="2305" y="374"/>
                    </a:lnTo>
                    <a:lnTo>
                      <a:pt x="2311" y="374"/>
                    </a:lnTo>
                    <a:lnTo>
                      <a:pt x="2311" y="363"/>
                    </a:lnTo>
                    <a:lnTo>
                      <a:pt x="2305" y="363"/>
                    </a:lnTo>
                    <a:close/>
                    <a:moveTo>
                      <a:pt x="5511" y="360"/>
                    </a:moveTo>
                    <a:lnTo>
                      <a:pt x="5511" y="367"/>
                    </a:lnTo>
                    <a:lnTo>
                      <a:pt x="5514" y="367"/>
                    </a:lnTo>
                    <a:lnTo>
                      <a:pt x="5514" y="360"/>
                    </a:lnTo>
                    <a:lnTo>
                      <a:pt x="5511" y="360"/>
                    </a:lnTo>
                    <a:close/>
                    <a:moveTo>
                      <a:pt x="5218" y="360"/>
                    </a:moveTo>
                    <a:lnTo>
                      <a:pt x="5218" y="387"/>
                    </a:lnTo>
                    <a:lnTo>
                      <a:pt x="5222" y="387"/>
                    </a:lnTo>
                    <a:lnTo>
                      <a:pt x="5222" y="360"/>
                    </a:lnTo>
                    <a:lnTo>
                      <a:pt x="5218" y="360"/>
                    </a:lnTo>
                    <a:close/>
                    <a:moveTo>
                      <a:pt x="4374" y="360"/>
                    </a:moveTo>
                    <a:lnTo>
                      <a:pt x="4374" y="383"/>
                    </a:lnTo>
                    <a:lnTo>
                      <a:pt x="4378" y="383"/>
                    </a:lnTo>
                    <a:lnTo>
                      <a:pt x="4378" y="360"/>
                    </a:lnTo>
                    <a:lnTo>
                      <a:pt x="4374" y="360"/>
                    </a:lnTo>
                    <a:close/>
                    <a:moveTo>
                      <a:pt x="3485" y="360"/>
                    </a:moveTo>
                    <a:lnTo>
                      <a:pt x="3485" y="367"/>
                    </a:lnTo>
                    <a:lnTo>
                      <a:pt x="3491" y="367"/>
                    </a:lnTo>
                    <a:lnTo>
                      <a:pt x="3491" y="360"/>
                    </a:lnTo>
                    <a:lnTo>
                      <a:pt x="3485" y="360"/>
                    </a:lnTo>
                    <a:close/>
                    <a:moveTo>
                      <a:pt x="1791" y="360"/>
                    </a:moveTo>
                    <a:lnTo>
                      <a:pt x="1791" y="367"/>
                    </a:lnTo>
                    <a:lnTo>
                      <a:pt x="1794" y="367"/>
                    </a:lnTo>
                    <a:lnTo>
                      <a:pt x="1794" y="360"/>
                    </a:lnTo>
                    <a:lnTo>
                      <a:pt x="1791" y="360"/>
                    </a:lnTo>
                    <a:close/>
                    <a:moveTo>
                      <a:pt x="1498" y="360"/>
                    </a:moveTo>
                    <a:lnTo>
                      <a:pt x="1498" y="387"/>
                    </a:lnTo>
                    <a:lnTo>
                      <a:pt x="1502" y="387"/>
                    </a:lnTo>
                    <a:lnTo>
                      <a:pt x="1502" y="360"/>
                    </a:lnTo>
                    <a:lnTo>
                      <a:pt x="1498" y="360"/>
                    </a:lnTo>
                    <a:close/>
                    <a:moveTo>
                      <a:pt x="654" y="360"/>
                    </a:moveTo>
                    <a:lnTo>
                      <a:pt x="654" y="383"/>
                    </a:lnTo>
                    <a:lnTo>
                      <a:pt x="658" y="383"/>
                    </a:lnTo>
                    <a:lnTo>
                      <a:pt x="658" y="360"/>
                    </a:lnTo>
                    <a:lnTo>
                      <a:pt x="654" y="360"/>
                    </a:lnTo>
                    <a:close/>
                    <a:moveTo>
                      <a:pt x="5971" y="356"/>
                    </a:moveTo>
                    <a:lnTo>
                      <a:pt x="5971" y="380"/>
                    </a:lnTo>
                    <a:lnTo>
                      <a:pt x="5974" y="380"/>
                    </a:lnTo>
                    <a:lnTo>
                      <a:pt x="5974" y="356"/>
                    </a:lnTo>
                    <a:lnTo>
                      <a:pt x="5971" y="356"/>
                    </a:lnTo>
                    <a:close/>
                    <a:moveTo>
                      <a:pt x="4898" y="356"/>
                    </a:moveTo>
                    <a:lnTo>
                      <a:pt x="4898" y="383"/>
                    </a:lnTo>
                    <a:lnTo>
                      <a:pt x="4902" y="383"/>
                    </a:lnTo>
                    <a:lnTo>
                      <a:pt x="4902" y="356"/>
                    </a:lnTo>
                    <a:lnTo>
                      <a:pt x="4898" y="356"/>
                    </a:lnTo>
                    <a:close/>
                    <a:moveTo>
                      <a:pt x="4665" y="356"/>
                    </a:moveTo>
                    <a:lnTo>
                      <a:pt x="4665" y="374"/>
                    </a:lnTo>
                    <a:lnTo>
                      <a:pt x="4671" y="374"/>
                    </a:lnTo>
                    <a:lnTo>
                      <a:pt x="4671" y="356"/>
                    </a:lnTo>
                    <a:lnTo>
                      <a:pt x="4665" y="356"/>
                    </a:lnTo>
                    <a:close/>
                    <a:moveTo>
                      <a:pt x="2251" y="356"/>
                    </a:moveTo>
                    <a:lnTo>
                      <a:pt x="2251" y="380"/>
                    </a:lnTo>
                    <a:lnTo>
                      <a:pt x="2254" y="380"/>
                    </a:lnTo>
                    <a:lnTo>
                      <a:pt x="2254" y="356"/>
                    </a:lnTo>
                    <a:lnTo>
                      <a:pt x="2251" y="356"/>
                    </a:lnTo>
                    <a:close/>
                    <a:moveTo>
                      <a:pt x="1178" y="356"/>
                    </a:moveTo>
                    <a:lnTo>
                      <a:pt x="1178" y="383"/>
                    </a:lnTo>
                    <a:lnTo>
                      <a:pt x="1182" y="383"/>
                    </a:lnTo>
                    <a:lnTo>
                      <a:pt x="1182" y="356"/>
                    </a:lnTo>
                    <a:lnTo>
                      <a:pt x="1178" y="356"/>
                    </a:lnTo>
                    <a:close/>
                    <a:moveTo>
                      <a:pt x="945" y="356"/>
                    </a:moveTo>
                    <a:lnTo>
                      <a:pt x="945" y="374"/>
                    </a:lnTo>
                    <a:lnTo>
                      <a:pt x="951" y="374"/>
                    </a:lnTo>
                    <a:lnTo>
                      <a:pt x="951" y="356"/>
                    </a:lnTo>
                    <a:lnTo>
                      <a:pt x="945" y="356"/>
                    </a:lnTo>
                    <a:close/>
                    <a:moveTo>
                      <a:pt x="5771" y="347"/>
                    </a:moveTo>
                    <a:lnTo>
                      <a:pt x="5769" y="361"/>
                    </a:lnTo>
                    <a:lnTo>
                      <a:pt x="5769" y="381"/>
                    </a:lnTo>
                    <a:lnTo>
                      <a:pt x="5769" y="403"/>
                    </a:lnTo>
                    <a:lnTo>
                      <a:pt x="5771" y="421"/>
                    </a:lnTo>
                    <a:lnTo>
                      <a:pt x="5774" y="431"/>
                    </a:lnTo>
                    <a:lnTo>
                      <a:pt x="5774" y="416"/>
                    </a:lnTo>
                    <a:lnTo>
                      <a:pt x="5774" y="396"/>
                    </a:lnTo>
                    <a:lnTo>
                      <a:pt x="5774" y="376"/>
                    </a:lnTo>
                    <a:lnTo>
                      <a:pt x="5774" y="358"/>
                    </a:lnTo>
                    <a:lnTo>
                      <a:pt x="5771" y="347"/>
                    </a:lnTo>
                    <a:close/>
                    <a:moveTo>
                      <a:pt x="4778" y="347"/>
                    </a:moveTo>
                    <a:lnTo>
                      <a:pt x="4782" y="354"/>
                    </a:lnTo>
                    <a:lnTo>
                      <a:pt x="4783" y="361"/>
                    </a:lnTo>
                    <a:lnTo>
                      <a:pt x="4787" y="369"/>
                    </a:lnTo>
                    <a:lnTo>
                      <a:pt x="4791" y="374"/>
                    </a:lnTo>
                    <a:lnTo>
                      <a:pt x="4791" y="391"/>
                    </a:lnTo>
                    <a:lnTo>
                      <a:pt x="4794" y="391"/>
                    </a:lnTo>
                    <a:lnTo>
                      <a:pt x="4796" y="403"/>
                    </a:lnTo>
                    <a:lnTo>
                      <a:pt x="4798" y="414"/>
                    </a:lnTo>
                    <a:lnTo>
                      <a:pt x="4802" y="423"/>
                    </a:lnTo>
                    <a:lnTo>
                      <a:pt x="4803" y="420"/>
                    </a:lnTo>
                    <a:lnTo>
                      <a:pt x="4807" y="416"/>
                    </a:lnTo>
                    <a:lnTo>
                      <a:pt x="4807" y="414"/>
                    </a:lnTo>
                    <a:lnTo>
                      <a:pt x="4809" y="409"/>
                    </a:lnTo>
                    <a:lnTo>
                      <a:pt x="4811" y="403"/>
                    </a:lnTo>
                    <a:lnTo>
                      <a:pt x="4805" y="403"/>
                    </a:lnTo>
                    <a:lnTo>
                      <a:pt x="4802" y="383"/>
                    </a:lnTo>
                    <a:lnTo>
                      <a:pt x="4798" y="383"/>
                    </a:lnTo>
                    <a:lnTo>
                      <a:pt x="4798" y="367"/>
                    </a:lnTo>
                    <a:lnTo>
                      <a:pt x="4791" y="363"/>
                    </a:lnTo>
                    <a:lnTo>
                      <a:pt x="4791" y="356"/>
                    </a:lnTo>
                    <a:lnTo>
                      <a:pt x="4778" y="347"/>
                    </a:lnTo>
                    <a:close/>
                    <a:moveTo>
                      <a:pt x="2051" y="347"/>
                    </a:moveTo>
                    <a:lnTo>
                      <a:pt x="2049" y="361"/>
                    </a:lnTo>
                    <a:lnTo>
                      <a:pt x="2049" y="381"/>
                    </a:lnTo>
                    <a:lnTo>
                      <a:pt x="2049" y="403"/>
                    </a:lnTo>
                    <a:lnTo>
                      <a:pt x="2051" y="421"/>
                    </a:lnTo>
                    <a:lnTo>
                      <a:pt x="2054" y="431"/>
                    </a:lnTo>
                    <a:lnTo>
                      <a:pt x="2054" y="416"/>
                    </a:lnTo>
                    <a:lnTo>
                      <a:pt x="2054" y="396"/>
                    </a:lnTo>
                    <a:lnTo>
                      <a:pt x="2054" y="376"/>
                    </a:lnTo>
                    <a:lnTo>
                      <a:pt x="2054" y="358"/>
                    </a:lnTo>
                    <a:lnTo>
                      <a:pt x="2051" y="347"/>
                    </a:lnTo>
                    <a:close/>
                    <a:moveTo>
                      <a:pt x="1058" y="347"/>
                    </a:moveTo>
                    <a:lnTo>
                      <a:pt x="1062" y="354"/>
                    </a:lnTo>
                    <a:lnTo>
                      <a:pt x="1063" y="361"/>
                    </a:lnTo>
                    <a:lnTo>
                      <a:pt x="1067" y="369"/>
                    </a:lnTo>
                    <a:lnTo>
                      <a:pt x="1071" y="374"/>
                    </a:lnTo>
                    <a:lnTo>
                      <a:pt x="1071" y="391"/>
                    </a:lnTo>
                    <a:lnTo>
                      <a:pt x="1074" y="391"/>
                    </a:lnTo>
                    <a:lnTo>
                      <a:pt x="1076" y="403"/>
                    </a:lnTo>
                    <a:lnTo>
                      <a:pt x="1078" y="414"/>
                    </a:lnTo>
                    <a:lnTo>
                      <a:pt x="1082" y="423"/>
                    </a:lnTo>
                    <a:lnTo>
                      <a:pt x="1085" y="420"/>
                    </a:lnTo>
                    <a:lnTo>
                      <a:pt x="1087" y="416"/>
                    </a:lnTo>
                    <a:lnTo>
                      <a:pt x="1087" y="414"/>
                    </a:lnTo>
                    <a:lnTo>
                      <a:pt x="1089" y="409"/>
                    </a:lnTo>
                    <a:lnTo>
                      <a:pt x="1091" y="403"/>
                    </a:lnTo>
                    <a:lnTo>
                      <a:pt x="1085" y="403"/>
                    </a:lnTo>
                    <a:lnTo>
                      <a:pt x="1082" y="383"/>
                    </a:lnTo>
                    <a:lnTo>
                      <a:pt x="1078" y="383"/>
                    </a:lnTo>
                    <a:lnTo>
                      <a:pt x="1078" y="367"/>
                    </a:lnTo>
                    <a:lnTo>
                      <a:pt x="1071" y="363"/>
                    </a:lnTo>
                    <a:lnTo>
                      <a:pt x="1071" y="356"/>
                    </a:lnTo>
                    <a:lnTo>
                      <a:pt x="1058" y="347"/>
                    </a:lnTo>
                    <a:close/>
                    <a:moveTo>
                      <a:pt x="5002" y="343"/>
                    </a:moveTo>
                    <a:lnTo>
                      <a:pt x="4998" y="356"/>
                    </a:lnTo>
                    <a:lnTo>
                      <a:pt x="4994" y="356"/>
                    </a:lnTo>
                    <a:lnTo>
                      <a:pt x="4998" y="411"/>
                    </a:lnTo>
                    <a:lnTo>
                      <a:pt x="5002" y="411"/>
                    </a:lnTo>
                    <a:lnTo>
                      <a:pt x="5002" y="440"/>
                    </a:lnTo>
                    <a:lnTo>
                      <a:pt x="5005" y="440"/>
                    </a:lnTo>
                    <a:lnTo>
                      <a:pt x="5007" y="425"/>
                    </a:lnTo>
                    <a:lnTo>
                      <a:pt x="5007" y="407"/>
                    </a:lnTo>
                    <a:lnTo>
                      <a:pt x="5007" y="387"/>
                    </a:lnTo>
                    <a:lnTo>
                      <a:pt x="5007" y="367"/>
                    </a:lnTo>
                    <a:lnTo>
                      <a:pt x="5005" y="352"/>
                    </a:lnTo>
                    <a:lnTo>
                      <a:pt x="5002" y="343"/>
                    </a:lnTo>
                    <a:close/>
                    <a:moveTo>
                      <a:pt x="4958" y="343"/>
                    </a:moveTo>
                    <a:lnTo>
                      <a:pt x="4958" y="351"/>
                    </a:lnTo>
                    <a:lnTo>
                      <a:pt x="4951" y="356"/>
                    </a:lnTo>
                    <a:lnTo>
                      <a:pt x="4954" y="400"/>
                    </a:lnTo>
                    <a:lnTo>
                      <a:pt x="4958" y="400"/>
                    </a:lnTo>
                    <a:lnTo>
                      <a:pt x="4960" y="411"/>
                    </a:lnTo>
                    <a:lnTo>
                      <a:pt x="4958" y="421"/>
                    </a:lnTo>
                    <a:lnTo>
                      <a:pt x="4958" y="431"/>
                    </a:lnTo>
                    <a:lnTo>
                      <a:pt x="4962" y="440"/>
                    </a:lnTo>
                    <a:lnTo>
                      <a:pt x="4962" y="425"/>
                    </a:lnTo>
                    <a:lnTo>
                      <a:pt x="4963" y="407"/>
                    </a:lnTo>
                    <a:lnTo>
                      <a:pt x="4963" y="387"/>
                    </a:lnTo>
                    <a:lnTo>
                      <a:pt x="4963" y="367"/>
                    </a:lnTo>
                    <a:lnTo>
                      <a:pt x="4962" y="352"/>
                    </a:lnTo>
                    <a:lnTo>
                      <a:pt x="4958" y="343"/>
                    </a:lnTo>
                    <a:close/>
                    <a:moveTo>
                      <a:pt x="3162" y="343"/>
                    </a:moveTo>
                    <a:lnTo>
                      <a:pt x="3154" y="380"/>
                    </a:lnTo>
                    <a:lnTo>
                      <a:pt x="3151" y="380"/>
                    </a:lnTo>
                    <a:lnTo>
                      <a:pt x="3151" y="391"/>
                    </a:lnTo>
                    <a:lnTo>
                      <a:pt x="3145" y="391"/>
                    </a:lnTo>
                    <a:lnTo>
                      <a:pt x="3145" y="396"/>
                    </a:lnTo>
                    <a:lnTo>
                      <a:pt x="3151" y="396"/>
                    </a:lnTo>
                    <a:lnTo>
                      <a:pt x="3151" y="420"/>
                    </a:lnTo>
                    <a:lnTo>
                      <a:pt x="3154" y="420"/>
                    </a:lnTo>
                    <a:lnTo>
                      <a:pt x="3154" y="463"/>
                    </a:lnTo>
                    <a:lnTo>
                      <a:pt x="3158" y="463"/>
                    </a:lnTo>
                    <a:lnTo>
                      <a:pt x="3158" y="460"/>
                    </a:lnTo>
                    <a:lnTo>
                      <a:pt x="3162" y="449"/>
                    </a:lnTo>
                    <a:lnTo>
                      <a:pt x="3163" y="436"/>
                    </a:lnTo>
                    <a:lnTo>
                      <a:pt x="3162" y="418"/>
                    </a:lnTo>
                    <a:lnTo>
                      <a:pt x="3162" y="401"/>
                    </a:lnTo>
                    <a:lnTo>
                      <a:pt x="3160" y="385"/>
                    </a:lnTo>
                    <a:lnTo>
                      <a:pt x="3162" y="371"/>
                    </a:lnTo>
                    <a:lnTo>
                      <a:pt x="3165" y="371"/>
                    </a:lnTo>
                    <a:lnTo>
                      <a:pt x="3165" y="343"/>
                    </a:lnTo>
                    <a:lnTo>
                      <a:pt x="3162" y="343"/>
                    </a:lnTo>
                    <a:close/>
                    <a:moveTo>
                      <a:pt x="1282" y="343"/>
                    </a:moveTo>
                    <a:lnTo>
                      <a:pt x="1278" y="356"/>
                    </a:lnTo>
                    <a:lnTo>
                      <a:pt x="1274" y="356"/>
                    </a:lnTo>
                    <a:lnTo>
                      <a:pt x="1278" y="411"/>
                    </a:lnTo>
                    <a:lnTo>
                      <a:pt x="1282" y="411"/>
                    </a:lnTo>
                    <a:lnTo>
                      <a:pt x="1282" y="440"/>
                    </a:lnTo>
                    <a:lnTo>
                      <a:pt x="1285" y="440"/>
                    </a:lnTo>
                    <a:lnTo>
                      <a:pt x="1287" y="425"/>
                    </a:lnTo>
                    <a:lnTo>
                      <a:pt x="1287" y="407"/>
                    </a:lnTo>
                    <a:lnTo>
                      <a:pt x="1287" y="387"/>
                    </a:lnTo>
                    <a:lnTo>
                      <a:pt x="1287" y="367"/>
                    </a:lnTo>
                    <a:lnTo>
                      <a:pt x="1285" y="352"/>
                    </a:lnTo>
                    <a:lnTo>
                      <a:pt x="1282" y="343"/>
                    </a:lnTo>
                    <a:close/>
                    <a:moveTo>
                      <a:pt x="1238" y="343"/>
                    </a:moveTo>
                    <a:lnTo>
                      <a:pt x="1238" y="351"/>
                    </a:lnTo>
                    <a:lnTo>
                      <a:pt x="1231" y="356"/>
                    </a:lnTo>
                    <a:lnTo>
                      <a:pt x="1234" y="400"/>
                    </a:lnTo>
                    <a:lnTo>
                      <a:pt x="1238" y="400"/>
                    </a:lnTo>
                    <a:lnTo>
                      <a:pt x="1240" y="411"/>
                    </a:lnTo>
                    <a:lnTo>
                      <a:pt x="1238" y="421"/>
                    </a:lnTo>
                    <a:lnTo>
                      <a:pt x="1238" y="431"/>
                    </a:lnTo>
                    <a:lnTo>
                      <a:pt x="1242" y="440"/>
                    </a:lnTo>
                    <a:lnTo>
                      <a:pt x="1242" y="425"/>
                    </a:lnTo>
                    <a:lnTo>
                      <a:pt x="1243" y="407"/>
                    </a:lnTo>
                    <a:lnTo>
                      <a:pt x="1243" y="387"/>
                    </a:lnTo>
                    <a:lnTo>
                      <a:pt x="1243" y="367"/>
                    </a:lnTo>
                    <a:lnTo>
                      <a:pt x="1242" y="352"/>
                    </a:lnTo>
                    <a:lnTo>
                      <a:pt x="1238" y="343"/>
                    </a:lnTo>
                    <a:close/>
                    <a:moveTo>
                      <a:pt x="3911" y="340"/>
                    </a:moveTo>
                    <a:lnTo>
                      <a:pt x="3909" y="351"/>
                    </a:lnTo>
                    <a:lnTo>
                      <a:pt x="3909" y="363"/>
                    </a:lnTo>
                    <a:lnTo>
                      <a:pt x="3911" y="374"/>
                    </a:lnTo>
                    <a:lnTo>
                      <a:pt x="3914" y="383"/>
                    </a:lnTo>
                    <a:lnTo>
                      <a:pt x="3914" y="367"/>
                    </a:lnTo>
                    <a:lnTo>
                      <a:pt x="3914" y="352"/>
                    </a:lnTo>
                    <a:lnTo>
                      <a:pt x="3918" y="340"/>
                    </a:lnTo>
                    <a:lnTo>
                      <a:pt x="3911" y="340"/>
                    </a:lnTo>
                    <a:close/>
                    <a:moveTo>
                      <a:pt x="3671" y="340"/>
                    </a:moveTo>
                    <a:lnTo>
                      <a:pt x="3671" y="343"/>
                    </a:lnTo>
                    <a:lnTo>
                      <a:pt x="3673" y="351"/>
                    </a:lnTo>
                    <a:lnTo>
                      <a:pt x="3673" y="361"/>
                    </a:lnTo>
                    <a:lnTo>
                      <a:pt x="3673" y="372"/>
                    </a:lnTo>
                    <a:lnTo>
                      <a:pt x="3674" y="383"/>
                    </a:lnTo>
                    <a:lnTo>
                      <a:pt x="3678" y="383"/>
                    </a:lnTo>
                    <a:lnTo>
                      <a:pt x="3678" y="451"/>
                    </a:lnTo>
                    <a:lnTo>
                      <a:pt x="3682" y="451"/>
                    </a:lnTo>
                    <a:lnTo>
                      <a:pt x="3678" y="463"/>
                    </a:lnTo>
                    <a:lnTo>
                      <a:pt x="3685" y="463"/>
                    </a:lnTo>
                    <a:lnTo>
                      <a:pt x="3694" y="340"/>
                    </a:lnTo>
                    <a:lnTo>
                      <a:pt x="3671" y="340"/>
                    </a:lnTo>
                    <a:close/>
                    <a:moveTo>
                      <a:pt x="2638" y="340"/>
                    </a:moveTo>
                    <a:lnTo>
                      <a:pt x="2642" y="380"/>
                    </a:lnTo>
                    <a:lnTo>
                      <a:pt x="2645" y="380"/>
                    </a:lnTo>
                    <a:lnTo>
                      <a:pt x="2645" y="360"/>
                    </a:lnTo>
                    <a:lnTo>
                      <a:pt x="2642" y="360"/>
                    </a:lnTo>
                    <a:lnTo>
                      <a:pt x="2643" y="354"/>
                    </a:lnTo>
                    <a:lnTo>
                      <a:pt x="2645" y="351"/>
                    </a:lnTo>
                    <a:lnTo>
                      <a:pt x="2645" y="349"/>
                    </a:lnTo>
                    <a:lnTo>
                      <a:pt x="2643" y="345"/>
                    </a:lnTo>
                    <a:lnTo>
                      <a:pt x="2642" y="343"/>
                    </a:lnTo>
                    <a:lnTo>
                      <a:pt x="2638" y="340"/>
                    </a:lnTo>
                    <a:close/>
                    <a:moveTo>
                      <a:pt x="2311" y="340"/>
                    </a:moveTo>
                    <a:lnTo>
                      <a:pt x="2311" y="356"/>
                    </a:lnTo>
                    <a:lnTo>
                      <a:pt x="2314" y="356"/>
                    </a:lnTo>
                    <a:lnTo>
                      <a:pt x="2314" y="340"/>
                    </a:lnTo>
                    <a:lnTo>
                      <a:pt x="2311" y="340"/>
                    </a:lnTo>
                    <a:close/>
                    <a:moveTo>
                      <a:pt x="191" y="340"/>
                    </a:moveTo>
                    <a:lnTo>
                      <a:pt x="189" y="351"/>
                    </a:lnTo>
                    <a:lnTo>
                      <a:pt x="189" y="363"/>
                    </a:lnTo>
                    <a:lnTo>
                      <a:pt x="191" y="374"/>
                    </a:lnTo>
                    <a:lnTo>
                      <a:pt x="194" y="383"/>
                    </a:lnTo>
                    <a:lnTo>
                      <a:pt x="194" y="367"/>
                    </a:lnTo>
                    <a:lnTo>
                      <a:pt x="194" y="352"/>
                    </a:lnTo>
                    <a:lnTo>
                      <a:pt x="198" y="340"/>
                    </a:lnTo>
                    <a:lnTo>
                      <a:pt x="191" y="340"/>
                    </a:lnTo>
                    <a:close/>
                    <a:moveTo>
                      <a:pt x="62" y="331"/>
                    </a:moveTo>
                    <a:lnTo>
                      <a:pt x="62" y="356"/>
                    </a:lnTo>
                    <a:lnTo>
                      <a:pt x="65" y="356"/>
                    </a:lnTo>
                    <a:lnTo>
                      <a:pt x="65" y="331"/>
                    </a:lnTo>
                    <a:lnTo>
                      <a:pt x="62" y="331"/>
                    </a:lnTo>
                    <a:close/>
                    <a:moveTo>
                      <a:pt x="4594" y="327"/>
                    </a:moveTo>
                    <a:lnTo>
                      <a:pt x="4594" y="351"/>
                    </a:lnTo>
                    <a:lnTo>
                      <a:pt x="4598" y="351"/>
                    </a:lnTo>
                    <a:lnTo>
                      <a:pt x="4598" y="327"/>
                    </a:lnTo>
                    <a:lnTo>
                      <a:pt x="4594" y="327"/>
                    </a:lnTo>
                    <a:close/>
                    <a:moveTo>
                      <a:pt x="4551" y="327"/>
                    </a:moveTo>
                    <a:lnTo>
                      <a:pt x="4551" y="338"/>
                    </a:lnTo>
                    <a:lnTo>
                      <a:pt x="4554" y="351"/>
                    </a:lnTo>
                    <a:lnTo>
                      <a:pt x="4558" y="360"/>
                    </a:lnTo>
                    <a:lnTo>
                      <a:pt x="4558" y="345"/>
                    </a:lnTo>
                    <a:lnTo>
                      <a:pt x="4556" y="334"/>
                    </a:lnTo>
                    <a:lnTo>
                      <a:pt x="4551" y="327"/>
                    </a:lnTo>
                    <a:close/>
                    <a:moveTo>
                      <a:pt x="3251" y="327"/>
                    </a:moveTo>
                    <a:lnTo>
                      <a:pt x="3249" y="340"/>
                    </a:lnTo>
                    <a:lnTo>
                      <a:pt x="3249" y="356"/>
                    </a:lnTo>
                    <a:lnTo>
                      <a:pt x="3251" y="369"/>
                    </a:lnTo>
                    <a:lnTo>
                      <a:pt x="3254" y="380"/>
                    </a:lnTo>
                    <a:lnTo>
                      <a:pt x="3254" y="365"/>
                    </a:lnTo>
                    <a:lnTo>
                      <a:pt x="3254" y="351"/>
                    </a:lnTo>
                    <a:lnTo>
                      <a:pt x="3254" y="336"/>
                    </a:lnTo>
                    <a:lnTo>
                      <a:pt x="3251" y="327"/>
                    </a:lnTo>
                    <a:close/>
                    <a:moveTo>
                      <a:pt x="874" y="327"/>
                    </a:moveTo>
                    <a:lnTo>
                      <a:pt x="874" y="351"/>
                    </a:lnTo>
                    <a:lnTo>
                      <a:pt x="878" y="351"/>
                    </a:lnTo>
                    <a:lnTo>
                      <a:pt x="878" y="327"/>
                    </a:lnTo>
                    <a:lnTo>
                      <a:pt x="874" y="327"/>
                    </a:lnTo>
                    <a:close/>
                    <a:moveTo>
                      <a:pt x="831" y="327"/>
                    </a:moveTo>
                    <a:lnTo>
                      <a:pt x="831" y="338"/>
                    </a:lnTo>
                    <a:lnTo>
                      <a:pt x="834" y="351"/>
                    </a:lnTo>
                    <a:lnTo>
                      <a:pt x="838" y="360"/>
                    </a:lnTo>
                    <a:lnTo>
                      <a:pt x="838" y="345"/>
                    </a:lnTo>
                    <a:lnTo>
                      <a:pt x="836" y="334"/>
                    </a:lnTo>
                    <a:lnTo>
                      <a:pt x="831" y="327"/>
                    </a:lnTo>
                    <a:close/>
                    <a:moveTo>
                      <a:pt x="5445" y="314"/>
                    </a:moveTo>
                    <a:lnTo>
                      <a:pt x="5445" y="327"/>
                    </a:lnTo>
                    <a:lnTo>
                      <a:pt x="5445" y="345"/>
                    </a:lnTo>
                    <a:lnTo>
                      <a:pt x="5445" y="363"/>
                    </a:lnTo>
                    <a:lnTo>
                      <a:pt x="5445" y="380"/>
                    </a:lnTo>
                    <a:lnTo>
                      <a:pt x="5447" y="394"/>
                    </a:lnTo>
                    <a:lnTo>
                      <a:pt x="5451" y="403"/>
                    </a:lnTo>
                    <a:lnTo>
                      <a:pt x="5451" y="391"/>
                    </a:lnTo>
                    <a:lnTo>
                      <a:pt x="5451" y="374"/>
                    </a:lnTo>
                    <a:lnTo>
                      <a:pt x="5451" y="356"/>
                    </a:lnTo>
                    <a:lnTo>
                      <a:pt x="5451" y="338"/>
                    </a:lnTo>
                    <a:lnTo>
                      <a:pt x="5449" y="323"/>
                    </a:lnTo>
                    <a:lnTo>
                      <a:pt x="5445" y="314"/>
                    </a:lnTo>
                    <a:close/>
                    <a:moveTo>
                      <a:pt x="3914" y="314"/>
                    </a:moveTo>
                    <a:lnTo>
                      <a:pt x="3914" y="334"/>
                    </a:lnTo>
                    <a:lnTo>
                      <a:pt x="3918" y="334"/>
                    </a:lnTo>
                    <a:lnTo>
                      <a:pt x="3918" y="314"/>
                    </a:lnTo>
                    <a:lnTo>
                      <a:pt x="3914" y="314"/>
                    </a:lnTo>
                    <a:close/>
                    <a:moveTo>
                      <a:pt x="1725" y="314"/>
                    </a:moveTo>
                    <a:lnTo>
                      <a:pt x="1725" y="327"/>
                    </a:lnTo>
                    <a:lnTo>
                      <a:pt x="1725" y="345"/>
                    </a:lnTo>
                    <a:lnTo>
                      <a:pt x="1725" y="363"/>
                    </a:lnTo>
                    <a:lnTo>
                      <a:pt x="1725" y="380"/>
                    </a:lnTo>
                    <a:lnTo>
                      <a:pt x="1727" y="394"/>
                    </a:lnTo>
                    <a:lnTo>
                      <a:pt x="1731" y="403"/>
                    </a:lnTo>
                    <a:lnTo>
                      <a:pt x="1731" y="391"/>
                    </a:lnTo>
                    <a:lnTo>
                      <a:pt x="1731" y="374"/>
                    </a:lnTo>
                    <a:lnTo>
                      <a:pt x="1731" y="356"/>
                    </a:lnTo>
                    <a:lnTo>
                      <a:pt x="1731" y="338"/>
                    </a:lnTo>
                    <a:lnTo>
                      <a:pt x="1729" y="323"/>
                    </a:lnTo>
                    <a:lnTo>
                      <a:pt x="1725" y="314"/>
                    </a:lnTo>
                    <a:close/>
                    <a:moveTo>
                      <a:pt x="194" y="314"/>
                    </a:moveTo>
                    <a:lnTo>
                      <a:pt x="194" y="334"/>
                    </a:lnTo>
                    <a:lnTo>
                      <a:pt x="198" y="334"/>
                    </a:lnTo>
                    <a:lnTo>
                      <a:pt x="198" y="314"/>
                    </a:lnTo>
                    <a:lnTo>
                      <a:pt x="194" y="314"/>
                    </a:lnTo>
                    <a:close/>
                    <a:moveTo>
                      <a:pt x="4598" y="311"/>
                    </a:moveTo>
                    <a:lnTo>
                      <a:pt x="4598" y="323"/>
                    </a:lnTo>
                    <a:lnTo>
                      <a:pt x="4602" y="323"/>
                    </a:lnTo>
                    <a:lnTo>
                      <a:pt x="4602" y="311"/>
                    </a:lnTo>
                    <a:lnTo>
                      <a:pt x="4598" y="311"/>
                    </a:lnTo>
                    <a:close/>
                    <a:moveTo>
                      <a:pt x="4142" y="311"/>
                    </a:moveTo>
                    <a:lnTo>
                      <a:pt x="4142" y="334"/>
                    </a:lnTo>
                    <a:lnTo>
                      <a:pt x="4145" y="334"/>
                    </a:lnTo>
                    <a:lnTo>
                      <a:pt x="4145" y="311"/>
                    </a:lnTo>
                    <a:lnTo>
                      <a:pt x="4142" y="311"/>
                    </a:lnTo>
                    <a:close/>
                    <a:moveTo>
                      <a:pt x="878" y="311"/>
                    </a:moveTo>
                    <a:lnTo>
                      <a:pt x="878" y="323"/>
                    </a:lnTo>
                    <a:lnTo>
                      <a:pt x="882" y="323"/>
                    </a:lnTo>
                    <a:lnTo>
                      <a:pt x="882" y="311"/>
                    </a:lnTo>
                    <a:lnTo>
                      <a:pt x="878" y="311"/>
                    </a:lnTo>
                    <a:close/>
                    <a:moveTo>
                      <a:pt x="422" y="311"/>
                    </a:moveTo>
                    <a:lnTo>
                      <a:pt x="422" y="334"/>
                    </a:lnTo>
                    <a:lnTo>
                      <a:pt x="425" y="334"/>
                    </a:lnTo>
                    <a:lnTo>
                      <a:pt x="425" y="311"/>
                    </a:lnTo>
                    <a:lnTo>
                      <a:pt x="422" y="311"/>
                    </a:lnTo>
                    <a:close/>
                    <a:moveTo>
                      <a:pt x="4891" y="307"/>
                    </a:moveTo>
                    <a:lnTo>
                      <a:pt x="4891" y="314"/>
                    </a:lnTo>
                    <a:lnTo>
                      <a:pt x="4894" y="314"/>
                    </a:lnTo>
                    <a:lnTo>
                      <a:pt x="4894" y="307"/>
                    </a:lnTo>
                    <a:lnTo>
                      <a:pt x="4891" y="307"/>
                    </a:lnTo>
                    <a:close/>
                    <a:moveTo>
                      <a:pt x="4374" y="307"/>
                    </a:moveTo>
                    <a:lnTo>
                      <a:pt x="4374" y="320"/>
                    </a:lnTo>
                    <a:lnTo>
                      <a:pt x="4373" y="332"/>
                    </a:lnTo>
                    <a:lnTo>
                      <a:pt x="4374" y="343"/>
                    </a:lnTo>
                    <a:lnTo>
                      <a:pt x="4378" y="351"/>
                    </a:lnTo>
                    <a:lnTo>
                      <a:pt x="4378" y="340"/>
                    </a:lnTo>
                    <a:lnTo>
                      <a:pt x="4378" y="327"/>
                    </a:lnTo>
                    <a:lnTo>
                      <a:pt x="4378" y="316"/>
                    </a:lnTo>
                    <a:lnTo>
                      <a:pt x="4374" y="307"/>
                    </a:lnTo>
                    <a:close/>
                    <a:moveTo>
                      <a:pt x="3491" y="307"/>
                    </a:moveTo>
                    <a:lnTo>
                      <a:pt x="3489" y="320"/>
                    </a:lnTo>
                    <a:lnTo>
                      <a:pt x="3491" y="334"/>
                    </a:lnTo>
                    <a:lnTo>
                      <a:pt x="3494" y="343"/>
                    </a:lnTo>
                    <a:lnTo>
                      <a:pt x="3494" y="331"/>
                    </a:lnTo>
                    <a:lnTo>
                      <a:pt x="3494" y="316"/>
                    </a:lnTo>
                    <a:lnTo>
                      <a:pt x="3491" y="307"/>
                    </a:lnTo>
                    <a:close/>
                    <a:moveTo>
                      <a:pt x="3334" y="307"/>
                    </a:moveTo>
                    <a:lnTo>
                      <a:pt x="3333" y="334"/>
                    </a:lnTo>
                    <a:lnTo>
                      <a:pt x="3331" y="363"/>
                    </a:lnTo>
                    <a:lnTo>
                      <a:pt x="3331" y="392"/>
                    </a:lnTo>
                    <a:lnTo>
                      <a:pt x="3334" y="420"/>
                    </a:lnTo>
                    <a:lnTo>
                      <a:pt x="3334" y="432"/>
                    </a:lnTo>
                    <a:lnTo>
                      <a:pt x="3334" y="445"/>
                    </a:lnTo>
                    <a:lnTo>
                      <a:pt x="3338" y="456"/>
                    </a:lnTo>
                    <a:lnTo>
                      <a:pt x="3338" y="431"/>
                    </a:lnTo>
                    <a:lnTo>
                      <a:pt x="3342" y="431"/>
                    </a:lnTo>
                    <a:lnTo>
                      <a:pt x="3342" y="427"/>
                    </a:lnTo>
                    <a:lnTo>
                      <a:pt x="3338" y="427"/>
                    </a:lnTo>
                    <a:lnTo>
                      <a:pt x="3342" y="411"/>
                    </a:lnTo>
                    <a:lnTo>
                      <a:pt x="3338" y="411"/>
                    </a:lnTo>
                    <a:lnTo>
                      <a:pt x="3338" y="343"/>
                    </a:lnTo>
                    <a:lnTo>
                      <a:pt x="3338" y="329"/>
                    </a:lnTo>
                    <a:lnTo>
                      <a:pt x="3338" y="316"/>
                    </a:lnTo>
                    <a:lnTo>
                      <a:pt x="3334" y="307"/>
                    </a:lnTo>
                    <a:close/>
                    <a:moveTo>
                      <a:pt x="2454" y="307"/>
                    </a:moveTo>
                    <a:lnTo>
                      <a:pt x="2454" y="334"/>
                    </a:lnTo>
                    <a:lnTo>
                      <a:pt x="2458" y="334"/>
                    </a:lnTo>
                    <a:lnTo>
                      <a:pt x="2458" y="307"/>
                    </a:lnTo>
                    <a:lnTo>
                      <a:pt x="2454" y="307"/>
                    </a:lnTo>
                    <a:close/>
                    <a:moveTo>
                      <a:pt x="1171" y="307"/>
                    </a:moveTo>
                    <a:lnTo>
                      <a:pt x="1171" y="314"/>
                    </a:lnTo>
                    <a:lnTo>
                      <a:pt x="1174" y="314"/>
                    </a:lnTo>
                    <a:lnTo>
                      <a:pt x="1174" y="307"/>
                    </a:lnTo>
                    <a:lnTo>
                      <a:pt x="1171" y="307"/>
                    </a:lnTo>
                    <a:close/>
                    <a:moveTo>
                      <a:pt x="654" y="307"/>
                    </a:moveTo>
                    <a:lnTo>
                      <a:pt x="654" y="320"/>
                    </a:lnTo>
                    <a:lnTo>
                      <a:pt x="653" y="332"/>
                    </a:lnTo>
                    <a:lnTo>
                      <a:pt x="654" y="343"/>
                    </a:lnTo>
                    <a:lnTo>
                      <a:pt x="658" y="351"/>
                    </a:lnTo>
                    <a:lnTo>
                      <a:pt x="658" y="340"/>
                    </a:lnTo>
                    <a:lnTo>
                      <a:pt x="658" y="327"/>
                    </a:lnTo>
                    <a:lnTo>
                      <a:pt x="658" y="316"/>
                    </a:lnTo>
                    <a:lnTo>
                      <a:pt x="654" y="307"/>
                    </a:lnTo>
                    <a:close/>
                    <a:moveTo>
                      <a:pt x="5245" y="303"/>
                    </a:moveTo>
                    <a:lnTo>
                      <a:pt x="5245" y="363"/>
                    </a:lnTo>
                    <a:lnTo>
                      <a:pt x="5251" y="363"/>
                    </a:lnTo>
                    <a:lnTo>
                      <a:pt x="5251" y="367"/>
                    </a:lnTo>
                    <a:lnTo>
                      <a:pt x="5245" y="367"/>
                    </a:lnTo>
                    <a:lnTo>
                      <a:pt x="5245" y="380"/>
                    </a:lnTo>
                    <a:lnTo>
                      <a:pt x="5247" y="394"/>
                    </a:lnTo>
                    <a:lnTo>
                      <a:pt x="5251" y="403"/>
                    </a:lnTo>
                    <a:lnTo>
                      <a:pt x="5251" y="416"/>
                    </a:lnTo>
                    <a:lnTo>
                      <a:pt x="5251" y="429"/>
                    </a:lnTo>
                    <a:lnTo>
                      <a:pt x="5254" y="440"/>
                    </a:lnTo>
                    <a:lnTo>
                      <a:pt x="5254" y="414"/>
                    </a:lnTo>
                    <a:lnTo>
                      <a:pt x="5254" y="387"/>
                    </a:lnTo>
                    <a:lnTo>
                      <a:pt x="5254" y="361"/>
                    </a:lnTo>
                    <a:lnTo>
                      <a:pt x="5251" y="340"/>
                    </a:lnTo>
                    <a:lnTo>
                      <a:pt x="5249" y="325"/>
                    </a:lnTo>
                    <a:lnTo>
                      <a:pt x="5249" y="312"/>
                    </a:lnTo>
                    <a:lnTo>
                      <a:pt x="5245" y="303"/>
                    </a:lnTo>
                    <a:close/>
                    <a:moveTo>
                      <a:pt x="1525" y="303"/>
                    </a:moveTo>
                    <a:lnTo>
                      <a:pt x="1525" y="363"/>
                    </a:lnTo>
                    <a:lnTo>
                      <a:pt x="1531" y="363"/>
                    </a:lnTo>
                    <a:lnTo>
                      <a:pt x="1531" y="367"/>
                    </a:lnTo>
                    <a:lnTo>
                      <a:pt x="1525" y="367"/>
                    </a:lnTo>
                    <a:lnTo>
                      <a:pt x="1525" y="380"/>
                    </a:lnTo>
                    <a:lnTo>
                      <a:pt x="1527" y="394"/>
                    </a:lnTo>
                    <a:lnTo>
                      <a:pt x="1531" y="403"/>
                    </a:lnTo>
                    <a:lnTo>
                      <a:pt x="1531" y="416"/>
                    </a:lnTo>
                    <a:lnTo>
                      <a:pt x="1531" y="429"/>
                    </a:lnTo>
                    <a:lnTo>
                      <a:pt x="1534" y="440"/>
                    </a:lnTo>
                    <a:lnTo>
                      <a:pt x="1534" y="414"/>
                    </a:lnTo>
                    <a:lnTo>
                      <a:pt x="1534" y="387"/>
                    </a:lnTo>
                    <a:lnTo>
                      <a:pt x="1534" y="361"/>
                    </a:lnTo>
                    <a:lnTo>
                      <a:pt x="1531" y="340"/>
                    </a:lnTo>
                    <a:lnTo>
                      <a:pt x="1529" y="325"/>
                    </a:lnTo>
                    <a:lnTo>
                      <a:pt x="1529" y="312"/>
                    </a:lnTo>
                    <a:lnTo>
                      <a:pt x="1525" y="303"/>
                    </a:lnTo>
                    <a:close/>
                    <a:moveTo>
                      <a:pt x="5791" y="300"/>
                    </a:moveTo>
                    <a:lnTo>
                      <a:pt x="5791" y="307"/>
                    </a:lnTo>
                    <a:lnTo>
                      <a:pt x="5794" y="307"/>
                    </a:lnTo>
                    <a:lnTo>
                      <a:pt x="5794" y="300"/>
                    </a:lnTo>
                    <a:lnTo>
                      <a:pt x="5791" y="300"/>
                    </a:lnTo>
                    <a:close/>
                    <a:moveTo>
                      <a:pt x="4682" y="300"/>
                    </a:moveTo>
                    <a:lnTo>
                      <a:pt x="4694" y="374"/>
                    </a:lnTo>
                    <a:lnTo>
                      <a:pt x="4694" y="389"/>
                    </a:lnTo>
                    <a:lnTo>
                      <a:pt x="4694" y="401"/>
                    </a:lnTo>
                    <a:lnTo>
                      <a:pt x="4698" y="411"/>
                    </a:lnTo>
                    <a:lnTo>
                      <a:pt x="4698" y="340"/>
                    </a:lnTo>
                    <a:lnTo>
                      <a:pt x="4691" y="334"/>
                    </a:lnTo>
                    <a:lnTo>
                      <a:pt x="4691" y="327"/>
                    </a:lnTo>
                    <a:lnTo>
                      <a:pt x="4698" y="327"/>
                    </a:lnTo>
                    <a:lnTo>
                      <a:pt x="4698" y="311"/>
                    </a:lnTo>
                    <a:lnTo>
                      <a:pt x="4694" y="311"/>
                    </a:lnTo>
                    <a:lnTo>
                      <a:pt x="4694" y="307"/>
                    </a:lnTo>
                    <a:lnTo>
                      <a:pt x="4698" y="307"/>
                    </a:lnTo>
                    <a:lnTo>
                      <a:pt x="4698" y="300"/>
                    </a:lnTo>
                    <a:lnTo>
                      <a:pt x="4682" y="300"/>
                    </a:lnTo>
                    <a:close/>
                    <a:moveTo>
                      <a:pt x="2071" y="300"/>
                    </a:moveTo>
                    <a:lnTo>
                      <a:pt x="2071" y="307"/>
                    </a:lnTo>
                    <a:lnTo>
                      <a:pt x="2074" y="307"/>
                    </a:lnTo>
                    <a:lnTo>
                      <a:pt x="2074" y="300"/>
                    </a:lnTo>
                    <a:lnTo>
                      <a:pt x="2071" y="300"/>
                    </a:lnTo>
                    <a:close/>
                    <a:moveTo>
                      <a:pt x="962" y="300"/>
                    </a:moveTo>
                    <a:lnTo>
                      <a:pt x="974" y="374"/>
                    </a:lnTo>
                    <a:lnTo>
                      <a:pt x="974" y="389"/>
                    </a:lnTo>
                    <a:lnTo>
                      <a:pt x="974" y="401"/>
                    </a:lnTo>
                    <a:lnTo>
                      <a:pt x="978" y="411"/>
                    </a:lnTo>
                    <a:lnTo>
                      <a:pt x="978" y="340"/>
                    </a:lnTo>
                    <a:lnTo>
                      <a:pt x="971" y="334"/>
                    </a:lnTo>
                    <a:lnTo>
                      <a:pt x="971" y="327"/>
                    </a:lnTo>
                    <a:lnTo>
                      <a:pt x="978" y="327"/>
                    </a:lnTo>
                    <a:lnTo>
                      <a:pt x="978" y="311"/>
                    </a:lnTo>
                    <a:lnTo>
                      <a:pt x="974" y="311"/>
                    </a:lnTo>
                    <a:lnTo>
                      <a:pt x="974" y="307"/>
                    </a:lnTo>
                    <a:lnTo>
                      <a:pt x="978" y="307"/>
                    </a:lnTo>
                    <a:lnTo>
                      <a:pt x="978" y="300"/>
                    </a:lnTo>
                    <a:lnTo>
                      <a:pt x="962" y="300"/>
                    </a:lnTo>
                    <a:close/>
                    <a:moveTo>
                      <a:pt x="5378" y="296"/>
                    </a:moveTo>
                    <a:lnTo>
                      <a:pt x="5378" y="311"/>
                    </a:lnTo>
                    <a:lnTo>
                      <a:pt x="5378" y="325"/>
                    </a:lnTo>
                    <a:lnTo>
                      <a:pt x="5382" y="334"/>
                    </a:lnTo>
                    <a:lnTo>
                      <a:pt x="5383" y="320"/>
                    </a:lnTo>
                    <a:lnTo>
                      <a:pt x="5382" y="305"/>
                    </a:lnTo>
                    <a:lnTo>
                      <a:pt x="5378" y="296"/>
                    </a:lnTo>
                    <a:close/>
                    <a:moveTo>
                      <a:pt x="3038" y="296"/>
                    </a:moveTo>
                    <a:lnTo>
                      <a:pt x="3022" y="298"/>
                    </a:lnTo>
                    <a:lnTo>
                      <a:pt x="3002" y="300"/>
                    </a:lnTo>
                    <a:lnTo>
                      <a:pt x="2998" y="316"/>
                    </a:lnTo>
                    <a:lnTo>
                      <a:pt x="2996" y="336"/>
                    </a:lnTo>
                    <a:lnTo>
                      <a:pt x="2996" y="358"/>
                    </a:lnTo>
                    <a:lnTo>
                      <a:pt x="2998" y="380"/>
                    </a:lnTo>
                    <a:lnTo>
                      <a:pt x="3002" y="380"/>
                    </a:lnTo>
                    <a:lnTo>
                      <a:pt x="3002" y="391"/>
                    </a:lnTo>
                    <a:lnTo>
                      <a:pt x="3005" y="391"/>
                    </a:lnTo>
                    <a:lnTo>
                      <a:pt x="3014" y="331"/>
                    </a:lnTo>
                    <a:lnTo>
                      <a:pt x="3025" y="331"/>
                    </a:lnTo>
                    <a:lnTo>
                      <a:pt x="3023" y="343"/>
                    </a:lnTo>
                    <a:lnTo>
                      <a:pt x="3022" y="358"/>
                    </a:lnTo>
                    <a:lnTo>
                      <a:pt x="3022" y="372"/>
                    </a:lnTo>
                    <a:lnTo>
                      <a:pt x="3025" y="383"/>
                    </a:lnTo>
                    <a:lnTo>
                      <a:pt x="3027" y="351"/>
                    </a:lnTo>
                    <a:lnTo>
                      <a:pt x="3033" y="321"/>
                    </a:lnTo>
                    <a:lnTo>
                      <a:pt x="3038" y="296"/>
                    </a:lnTo>
                    <a:close/>
                    <a:moveTo>
                      <a:pt x="1658" y="296"/>
                    </a:moveTo>
                    <a:lnTo>
                      <a:pt x="1658" y="311"/>
                    </a:lnTo>
                    <a:lnTo>
                      <a:pt x="1658" y="325"/>
                    </a:lnTo>
                    <a:lnTo>
                      <a:pt x="1662" y="334"/>
                    </a:lnTo>
                    <a:lnTo>
                      <a:pt x="1663" y="320"/>
                    </a:lnTo>
                    <a:lnTo>
                      <a:pt x="1662" y="305"/>
                    </a:lnTo>
                    <a:lnTo>
                      <a:pt x="1658" y="296"/>
                    </a:lnTo>
                    <a:close/>
                    <a:moveTo>
                      <a:pt x="2902" y="283"/>
                    </a:moveTo>
                    <a:lnTo>
                      <a:pt x="2894" y="360"/>
                    </a:lnTo>
                    <a:lnTo>
                      <a:pt x="2898" y="360"/>
                    </a:lnTo>
                    <a:lnTo>
                      <a:pt x="2898" y="356"/>
                    </a:lnTo>
                    <a:lnTo>
                      <a:pt x="2902" y="349"/>
                    </a:lnTo>
                    <a:lnTo>
                      <a:pt x="2903" y="336"/>
                    </a:lnTo>
                    <a:lnTo>
                      <a:pt x="2905" y="320"/>
                    </a:lnTo>
                    <a:lnTo>
                      <a:pt x="2905" y="303"/>
                    </a:lnTo>
                    <a:lnTo>
                      <a:pt x="2905" y="291"/>
                    </a:lnTo>
                    <a:lnTo>
                      <a:pt x="2902" y="283"/>
                    </a:lnTo>
                    <a:close/>
                    <a:moveTo>
                      <a:pt x="5785" y="280"/>
                    </a:moveTo>
                    <a:lnTo>
                      <a:pt x="5785" y="287"/>
                    </a:lnTo>
                    <a:lnTo>
                      <a:pt x="5791" y="287"/>
                    </a:lnTo>
                    <a:lnTo>
                      <a:pt x="5791" y="280"/>
                    </a:lnTo>
                    <a:lnTo>
                      <a:pt x="5785" y="280"/>
                    </a:lnTo>
                    <a:close/>
                    <a:moveTo>
                      <a:pt x="2065" y="280"/>
                    </a:moveTo>
                    <a:lnTo>
                      <a:pt x="2065" y="287"/>
                    </a:lnTo>
                    <a:lnTo>
                      <a:pt x="2071" y="287"/>
                    </a:lnTo>
                    <a:lnTo>
                      <a:pt x="2071" y="280"/>
                    </a:lnTo>
                    <a:lnTo>
                      <a:pt x="2065" y="280"/>
                    </a:lnTo>
                    <a:close/>
                    <a:moveTo>
                      <a:pt x="3831" y="274"/>
                    </a:moveTo>
                    <a:lnTo>
                      <a:pt x="3831" y="343"/>
                    </a:lnTo>
                    <a:lnTo>
                      <a:pt x="3834" y="343"/>
                    </a:lnTo>
                    <a:lnTo>
                      <a:pt x="3834" y="356"/>
                    </a:lnTo>
                    <a:lnTo>
                      <a:pt x="3838" y="356"/>
                    </a:lnTo>
                    <a:lnTo>
                      <a:pt x="3838" y="374"/>
                    </a:lnTo>
                    <a:lnTo>
                      <a:pt x="3842" y="374"/>
                    </a:lnTo>
                    <a:lnTo>
                      <a:pt x="3842" y="400"/>
                    </a:lnTo>
                    <a:lnTo>
                      <a:pt x="3845" y="400"/>
                    </a:lnTo>
                    <a:lnTo>
                      <a:pt x="3847" y="378"/>
                    </a:lnTo>
                    <a:lnTo>
                      <a:pt x="3845" y="354"/>
                    </a:lnTo>
                    <a:lnTo>
                      <a:pt x="3845" y="329"/>
                    </a:lnTo>
                    <a:lnTo>
                      <a:pt x="3842" y="307"/>
                    </a:lnTo>
                    <a:lnTo>
                      <a:pt x="3838" y="287"/>
                    </a:lnTo>
                    <a:lnTo>
                      <a:pt x="3831" y="274"/>
                    </a:lnTo>
                    <a:close/>
                    <a:moveTo>
                      <a:pt x="3342" y="274"/>
                    </a:moveTo>
                    <a:lnTo>
                      <a:pt x="3343" y="283"/>
                    </a:lnTo>
                    <a:lnTo>
                      <a:pt x="3345" y="298"/>
                    </a:lnTo>
                    <a:lnTo>
                      <a:pt x="3349" y="312"/>
                    </a:lnTo>
                    <a:lnTo>
                      <a:pt x="3351" y="325"/>
                    </a:lnTo>
                    <a:lnTo>
                      <a:pt x="3354" y="331"/>
                    </a:lnTo>
                    <a:lnTo>
                      <a:pt x="3351" y="274"/>
                    </a:lnTo>
                    <a:lnTo>
                      <a:pt x="3342" y="274"/>
                    </a:lnTo>
                    <a:close/>
                    <a:moveTo>
                      <a:pt x="2905" y="271"/>
                    </a:moveTo>
                    <a:lnTo>
                      <a:pt x="2905" y="280"/>
                    </a:lnTo>
                    <a:lnTo>
                      <a:pt x="2911" y="280"/>
                    </a:lnTo>
                    <a:lnTo>
                      <a:pt x="2911" y="271"/>
                    </a:lnTo>
                    <a:lnTo>
                      <a:pt x="2905" y="271"/>
                    </a:lnTo>
                    <a:close/>
                    <a:moveTo>
                      <a:pt x="5782" y="267"/>
                    </a:moveTo>
                    <a:lnTo>
                      <a:pt x="5782" y="274"/>
                    </a:lnTo>
                    <a:lnTo>
                      <a:pt x="5785" y="274"/>
                    </a:lnTo>
                    <a:lnTo>
                      <a:pt x="5785" y="267"/>
                    </a:lnTo>
                    <a:lnTo>
                      <a:pt x="5782" y="267"/>
                    </a:lnTo>
                    <a:close/>
                    <a:moveTo>
                      <a:pt x="2062" y="267"/>
                    </a:moveTo>
                    <a:lnTo>
                      <a:pt x="2062" y="274"/>
                    </a:lnTo>
                    <a:lnTo>
                      <a:pt x="2065" y="274"/>
                    </a:lnTo>
                    <a:lnTo>
                      <a:pt x="2065" y="267"/>
                    </a:lnTo>
                    <a:lnTo>
                      <a:pt x="2062" y="267"/>
                    </a:lnTo>
                    <a:close/>
                    <a:moveTo>
                      <a:pt x="5754" y="263"/>
                    </a:moveTo>
                    <a:lnTo>
                      <a:pt x="5754" y="271"/>
                    </a:lnTo>
                    <a:lnTo>
                      <a:pt x="5758" y="271"/>
                    </a:lnTo>
                    <a:lnTo>
                      <a:pt x="5758" y="263"/>
                    </a:lnTo>
                    <a:lnTo>
                      <a:pt x="5754" y="263"/>
                    </a:lnTo>
                    <a:close/>
                    <a:moveTo>
                      <a:pt x="2334" y="263"/>
                    </a:moveTo>
                    <a:lnTo>
                      <a:pt x="2333" y="280"/>
                    </a:lnTo>
                    <a:lnTo>
                      <a:pt x="2333" y="294"/>
                    </a:lnTo>
                    <a:lnTo>
                      <a:pt x="2338" y="311"/>
                    </a:lnTo>
                    <a:lnTo>
                      <a:pt x="2338" y="327"/>
                    </a:lnTo>
                    <a:lnTo>
                      <a:pt x="2342" y="327"/>
                    </a:lnTo>
                    <a:lnTo>
                      <a:pt x="2342" y="311"/>
                    </a:lnTo>
                    <a:lnTo>
                      <a:pt x="2340" y="292"/>
                    </a:lnTo>
                    <a:lnTo>
                      <a:pt x="2338" y="274"/>
                    </a:lnTo>
                    <a:lnTo>
                      <a:pt x="2334" y="263"/>
                    </a:lnTo>
                    <a:close/>
                    <a:moveTo>
                      <a:pt x="2034" y="263"/>
                    </a:moveTo>
                    <a:lnTo>
                      <a:pt x="2034" y="271"/>
                    </a:lnTo>
                    <a:lnTo>
                      <a:pt x="2038" y="271"/>
                    </a:lnTo>
                    <a:lnTo>
                      <a:pt x="2038" y="263"/>
                    </a:lnTo>
                    <a:lnTo>
                      <a:pt x="2034" y="263"/>
                    </a:lnTo>
                    <a:close/>
                    <a:moveTo>
                      <a:pt x="3431" y="247"/>
                    </a:moveTo>
                    <a:lnTo>
                      <a:pt x="3429" y="280"/>
                    </a:lnTo>
                    <a:lnTo>
                      <a:pt x="3425" y="312"/>
                    </a:lnTo>
                    <a:lnTo>
                      <a:pt x="3425" y="345"/>
                    </a:lnTo>
                    <a:lnTo>
                      <a:pt x="3431" y="374"/>
                    </a:lnTo>
                    <a:lnTo>
                      <a:pt x="3431" y="407"/>
                    </a:lnTo>
                    <a:lnTo>
                      <a:pt x="3434" y="407"/>
                    </a:lnTo>
                    <a:lnTo>
                      <a:pt x="3436" y="381"/>
                    </a:lnTo>
                    <a:lnTo>
                      <a:pt x="3438" y="352"/>
                    </a:lnTo>
                    <a:lnTo>
                      <a:pt x="3440" y="323"/>
                    </a:lnTo>
                    <a:lnTo>
                      <a:pt x="3438" y="296"/>
                    </a:lnTo>
                    <a:lnTo>
                      <a:pt x="3434" y="271"/>
                    </a:lnTo>
                    <a:lnTo>
                      <a:pt x="3434" y="247"/>
                    </a:lnTo>
                    <a:lnTo>
                      <a:pt x="3431" y="247"/>
                    </a:lnTo>
                    <a:close/>
                    <a:moveTo>
                      <a:pt x="4234" y="243"/>
                    </a:moveTo>
                    <a:lnTo>
                      <a:pt x="4234" y="251"/>
                    </a:lnTo>
                    <a:lnTo>
                      <a:pt x="4238" y="251"/>
                    </a:lnTo>
                    <a:lnTo>
                      <a:pt x="4238" y="243"/>
                    </a:lnTo>
                    <a:lnTo>
                      <a:pt x="4234" y="243"/>
                    </a:lnTo>
                    <a:close/>
                    <a:moveTo>
                      <a:pt x="4022" y="243"/>
                    </a:moveTo>
                    <a:lnTo>
                      <a:pt x="4022" y="256"/>
                    </a:lnTo>
                    <a:lnTo>
                      <a:pt x="4020" y="271"/>
                    </a:lnTo>
                    <a:lnTo>
                      <a:pt x="4020" y="285"/>
                    </a:lnTo>
                    <a:lnTo>
                      <a:pt x="4022" y="298"/>
                    </a:lnTo>
                    <a:lnTo>
                      <a:pt x="4025" y="307"/>
                    </a:lnTo>
                    <a:lnTo>
                      <a:pt x="4027" y="294"/>
                    </a:lnTo>
                    <a:lnTo>
                      <a:pt x="4027" y="280"/>
                    </a:lnTo>
                    <a:lnTo>
                      <a:pt x="4027" y="265"/>
                    </a:lnTo>
                    <a:lnTo>
                      <a:pt x="4025" y="252"/>
                    </a:lnTo>
                    <a:lnTo>
                      <a:pt x="4022" y="243"/>
                    </a:lnTo>
                    <a:close/>
                    <a:moveTo>
                      <a:pt x="514" y="243"/>
                    </a:moveTo>
                    <a:lnTo>
                      <a:pt x="514" y="251"/>
                    </a:lnTo>
                    <a:lnTo>
                      <a:pt x="518" y="251"/>
                    </a:lnTo>
                    <a:lnTo>
                      <a:pt x="518" y="243"/>
                    </a:lnTo>
                    <a:lnTo>
                      <a:pt x="514" y="243"/>
                    </a:lnTo>
                    <a:close/>
                    <a:moveTo>
                      <a:pt x="302" y="243"/>
                    </a:moveTo>
                    <a:lnTo>
                      <a:pt x="302" y="256"/>
                    </a:lnTo>
                    <a:lnTo>
                      <a:pt x="300" y="271"/>
                    </a:lnTo>
                    <a:lnTo>
                      <a:pt x="300" y="285"/>
                    </a:lnTo>
                    <a:lnTo>
                      <a:pt x="302" y="298"/>
                    </a:lnTo>
                    <a:lnTo>
                      <a:pt x="305" y="307"/>
                    </a:lnTo>
                    <a:lnTo>
                      <a:pt x="307" y="294"/>
                    </a:lnTo>
                    <a:lnTo>
                      <a:pt x="307" y="280"/>
                    </a:lnTo>
                    <a:lnTo>
                      <a:pt x="307" y="265"/>
                    </a:lnTo>
                    <a:lnTo>
                      <a:pt x="305" y="252"/>
                    </a:lnTo>
                    <a:lnTo>
                      <a:pt x="302" y="243"/>
                    </a:lnTo>
                    <a:close/>
                    <a:moveTo>
                      <a:pt x="4618" y="240"/>
                    </a:moveTo>
                    <a:lnTo>
                      <a:pt x="4618" y="254"/>
                    </a:lnTo>
                    <a:lnTo>
                      <a:pt x="4616" y="274"/>
                    </a:lnTo>
                    <a:lnTo>
                      <a:pt x="4616" y="294"/>
                    </a:lnTo>
                    <a:lnTo>
                      <a:pt x="4618" y="312"/>
                    </a:lnTo>
                    <a:lnTo>
                      <a:pt x="4622" y="323"/>
                    </a:lnTo>
                    <a:lnTo>
                      <a:pt x="4622" y="309"/>
                    </a:lnTo>
                    <a:lnTo>
                      <a:pt x="4623" y="289"/>
                    </a:lnTo>
                    <a:lnTo>
                      <a:pt x="4623" y="267"/>
                    </a:lnTo>
                    <a:lnTo>
                      <a:pt x="4622" y="249"/>
                    </a:lnTo>
                    <a:lnTo>
                      <a:pt x="4618" y="240"/>
                    </a:lnTo>
                    <a:close/>
                    <a:moveTo>
                      <a:pt x="898" y="240"/>
                    </a:moveTo>
                    <a:lnTo>
                      <a:pt x="898" y="254"/>
                    </a:lnTo>
                    <a:lnTo>
                      <a:pt x="896" y="274"/>
                    </a:lnTo>
                    <a:lnTo>
                      <a:pt x="896" y="294"/>
                    </a:lnTo>
                    <a:lnTo>
                      <a:pt x="898" y="312"/>
                    </a:lnTo>
                    <a:lnTo>
                      <a:pt x="902" y="323"/>
                    </a:lnTo>
                    <a:lnTo>
                      <a:pt x="902" y="309"/>
                    </a:lnTo>
                    <a:lnTo>
                      <a:pt x="903" y="289"/>
                    </a:lnTo>
                    <a:lnTo>
                      <a:pt x="903" y="267"/>
                    </a:lnTo>
                    <a:lnTo>
                      <a:pt x="902" y="249"/>
                    </a:lnTo>
                    <a:lnTo>
                      <a:pt x="898" y="240"/>
                    </a:lnTo>
                    <a:close/>
                    <a:moveTo>
                      <a:pt x="3065" y="231"/>
                    </a:moveTo>
                    <a:lnTo>
                      <a:pt x="3062" y="258"/>
                    </a:lnTo>
                    <a:lnTo>
                      <a:pt x="3054" y="283"/>
                    </a:lnTo>
                    <a:lnTo>
                      <a:pt x="3054" y="314"/>
                    </a:lnTo>
                    <a:lnTo>
                      <a:pt x="3051" y="314"/>
                    </a:lnTo>
                    <a:lnTo>
                      <a:pt x="3049" y="329"/>
                    </a:lnTo>
                    <a:lnTo>
                      <a:pt x="3047" y="349"/>
                    </a:lnTo>
                    <a:lnTo>
                      <a:pt x="3049" y="371"/>
                    </a:lnTo>
                    <a:lnTo>
                      <a:pt x="3051" y="392"/>
                    </a:lnTo>
                    <a:lnTo>
                      <a:pt x="3053" y="412"/>
                    </a:lnTo>
                    <a:lnTo>
                      <a:pt x="3054" y="423"/>
                    </a:lnTo>
                    <a:lnTo>
                      <a:pt x="3054" y="434"/>
                    </a:lnTo>
                    <a:lnTo>
                      <a:pt x="3054" y="445"/>
                    </a:lnTo>
                    <a:lnTo>
                      <a:pt x="3054" y="454"/>
                    </a:lnTo>
                    <a:lnTo>
                      <a:pt x="3058" y="463"/>
                    </a:lnTo>
                    <a:lnTo>
                      <a:pt x="3062" y="380"/>
                    </a:lnTo>
                    <a:lnTo>
                      <a:pt x="3065" y="380"/>
                    </a:lnTo>
                    <a:lnTo>
                      <a:pt x="3065" y="291"/>
                    </a:lnTo>
                    <a:lnTo>
                      <a:pt x="3067" y="278"/>
                    </a:lnTo>
                    <a:lnTo>
                      <a:pt x="3067" y="263"/>
                    </a:lnTo>
                    <a:lnTo>
                      <a:pt x="3069" y="251"/>
                    </a:lnTo>
                    <a:lnTo>
                      <a:pt x="3069" y="238"/>
                    </a:lnTo>
                    <a:lnTo>
                      <a:pt x="3065" y="231"/>
                    </a:lnTo>
                    <a:close/>
                    <a:moveTo>
                      <a:pt x="4205" y="223"/>
                    </a:moveTo>
                    <a:lnTo>
                      <a:pt x="4203" y="234"/>
                    </a:lnTo>
                    <a:lnTo>
                      <a:pt x="4200" y="252"/>
                    </a:lnTo>
                    <a:lnTo>
                      <a:pt x="4198" y="272"/>
                    </a:lnTo>
                    <a:lnTo>
                      <a:pt x="4196" y="294"/>
                    </a:lnTo>
                    <a:lnTo>
                      <a:pt x="4196" y="311"/>
                    </a:lnTo>
                    <a:lnTo>
                      <a:pt x="4198" y="320"/>
                    </a:lnTo>
                    <a:lnTo>
                      <a:pt x="4202" y="298"/>
                    </a:lnTo>
                    <a:lnTo>
                      <a:pt x="4205" y="278"/>
                    </a:lnTo>
                    <a:lnTo>
                      <a:pt x="4209" y="260"/>
                    </a:lnTo>
                    <a:lnTo>
                      <a:pt x="4205" y="240"/>
                    </a:lnTo>
                    <a:lnTo>
                      <a:pt x="4205" y="234"/>
                    </a:lnTo>
                    <a:lnTo>
                      <a:pt x="4205" y="231"/>
                    </a:lnTo>
                    <a:lnTo>
                      <a:pt x="4207" y="229"/>
                    </a:lnTo>
                    <a:lnTo>
                      <a:pt x="4209" y="225"/>
                    </a:lnTo>
                    <a:lnTo>
                      <a:pt x="4211" y="223"/>
                    </a:lnTo>
                    <a:lnTo>
                      <a:pt x="4205" y="223"/>
                    </a:lnTo>
                    <a:close/>
                    <a:moveTo>
                      <a:pt x="485" y="223"/>
                    </a:moveTo>
                    <a:lnTo>
                      <a:pt x="483" y="234"/>
                    </a:lnTo>
                    <a:lnTo>
                      <a:pt x="480" y="252"/>
                    </a:lnTo>
                    <a:lnTo>
                      <a:pt x="478" y="272"/>
                    </a:lnTo>
                    <a:lnTo>
                      <a:pt x="476" y="294"/>
                    </a:lnTo>
                    <a:lnTo>
                      <a:pt x="476" y="311"/>
                    </a:lnTo>
                    <a:lnTo>
                      <a:pt x="478" y="320"/>
                    </a:lnTo>
                    <a:lnTo>
                      <a:pt x="482" y="298"/>
                    </a:lnTo>
                    <a:lnTo>
                      <a:pt x="485" y="278"/>
                    </a:lnTo>
                    <a:lnTo>
                      <a:pt x="489" y="260"/>
                    </a:lnTo>
                    <a:lnTo>
                      <a:pt x="485" y="240"/>
                    </a:lnTo>
                    <a:lnTo>
                      <a:pt x="485" y="234"/>
                    </a:lnTo>
                    <a:lnTo>
                      <a:pt x="485" y="231"/>
                    </a:lnTo>
                    <a:lnTo>
                      <a:pt x="487" y="229"/>
                    </a:lnTo>
                    <a:lnTo>
                      <a:pt x="489" y="225"/>
                    </a:lnTo>
                    <a:lnTo>
                      <a:pt x="491" y="223"/>
                    </a:lnTo>
                    <a:lnTo>
                      <a:pt x="485" y="223"/>
                    </a:lnTo>
                    <a:close/>
                    <a:moveTo>
                      <a:pt x="5758" y="220"/>
                    </a:moveTo>
                    <a:lnTo>
                      <a:pt x="5758" y="231"/>
                    </a:lnTo>
                    <a:lnTo>
                      <a:pt x="5762" y="231"/>
                    </a:lnTo>
                    <a:lnTo>
                      <a:pt x="5762" y="220"/>
                    </a:lnTo>
                    <a:lnTo>
                      <a:pt x="5758" y="220"/>
                    </a:lnTo>
                    <a:close/>
                    <a:moveTo>
                      <a:pt x="2038" y="220"/>
                    </a:moveTo>
                    <a:lnTo>
                      <a:pt x="2038" y="231"/>
                    </a:lnTo>
                    <a:lnTo>
                      <a:pt x="2042" y="231"/>
                    </a:lnTo>
                    <a:lnTo>
                      <a:pt x="2042" y="220"/>
                    </a:lnTo>
                    <a:lnTo>
                      <a:pt x="2038" y="220"/>
                    </a:lnTo>
                    <a:close/>
                    <a:moveTo>
                      <a:pt x="3438" y="214"/>
                    </a:moveTo>
                    <a:lnTo>
                      <a:pt x="3438" y="221"/>
                    </a:lnTo>
                    <a:lnTo>
                      <a:pt x="3438" y="229"/>
                    </a:lnTo>
                    <a:lnTo>
                      <a:pt x="3436" y="232"/>
                    </a:lnTo>
                    <a:lnTo>
                      <a:pt x="3434" y="238"/>
                    </a:lnTo>
                    <a:lnTo>
                      <a:pt x="3434" y="243"/>
                    </a:lnTo>
                    <a:lnTo>
                      <a:pt x="3442" y="243"/>
                    </a:lnTo>
                    <a:lnTo>
                      <a:pt x="3442" y="214"/>
                    </a:lnTo>
                    <a:lnTo>
                      <a:pt x="3438" y="214"/>
                    </a:lnTo>
                    <a:close/>
                    <a:moveTo>
                      <a:pt x="2302" y="214"/>
                    </a:moveTo>
                    <a:lnTo>
                      <a:pt x="2302" y="231"/>
                    </a:lnTo>
                    <a:lnTo>
                      <a:pt x="2302" y="251"/>
                    </a:lnTo>
                    <a:lnTo>
                      <a:pt x="2300" y="276"/>
                    </a:lnTo>
                    <a:lnTo>
                      <a:pt x="2302" y="298"/>
                    </a:lnTo>
                    <a:lnTo>
                      <a:pt x="2303" y="316"/>
                    </a:lnTo>
                    <a:lnTo>
                      <a:pt x="2305" y="327"/>
                    </a:lnTo>
                    <a:lnTo>
                      <a:pt x="2311" y="300"/>
                    </a:lnTo>
                    <a:lnTo>
                      <a:pt x="2314" y="300"/>
                    </a:lnTo>
                    <a:lnTo>
                      <a:pt x="2316" y="283"/>
                    </a:lnTo>
                    <a:lnTo>
                      <a:pt x="2314" y="261"/>
                    </a:lnTo>
                    <a:lnTo>
                      <a:pt x="2313" y="241"/>
                    </a:lnTo>
                    <a:lnTo>
                      <a:pt x="2307" y="225"/>
                    </a:lnTo>
                    <a:lnTo>
                      <a:pt x="2302" y="214"/>
                    </a:lnTo>
                    <a:close/>
                    <a:moveTo>
                      <a:pt x="4434" y="211"/>
                    </a:moveTo>
                    <a:lnTo>
                      <a:pt x="4431" y="236"/>
                    </a:lnTo>
                    <a:lnTo>
                      <a:pt x="4431" y="265"/>
                    </a:lnTo>
                    <a:lnTo>
                      <a:pt x="4431" y="296"/>
                    </a:lnTo>
                    <a:lnTo>
                      <a:pt x="4433" y="327"/>
                    </a:lnTo>
                    <a:lnTo>
                      <a:pt x="4433" y="354"/>
                    </a:lnTo>
                    <a:lnTo>
                      <a:pt x="4431" y="374"/>
                    </a:lnTo>
                    <a:lnTo>
                      <a:pt x="4431" y="385"/>
                    </a:lnTo>
                    <a:lnTo>
                      <a:pt x="4433" y="398"/>
                    </a:lnTo>
                    <a:lnTo>
                      <a:pt x="4436" y="412"/>
                    </a:lnTo>
                    <a:lnTo>
                      <a:pt x="4438" y="420"/>
                    </a:lnTo>
                    <a:lnTo>
                      <a:pt x="4440" y="383"/>
                    </a:lnTo>
                    <a:lnTo>
                      <a:pt x="4443" y="347"/>
                    </a:lnTo>
                    <a:lnTo>
                      <a:pt x="4445" y="312"/>
                    </a:lnTo>
                    <a:lnTo>
                      <a:pt x="4443" y="276"/>
                    </a:lnTo>
                    <a:lnTo>
                      <a:pt x="4438" y="243"/>
                    </a:lnTo>
                    <a:lnTo>
                      <a:pt x="4438" y="211"/>
                    </a:lnTo>
                    <a:lnTo>
                      <a:pt x="4434" y="211"/>
                    </a:lnTo>
                    <a:close/>
                    <a:moveTo>
                      <a:pt x="714" y="211"/>
                    </a:moveTo>
                    <a:lnTo>
                      <a:pt x="711" y="236"/>
                    </a:lnTo>
                    <a:lnTo>
                      <a:pt x="711" y="265"/>
                    </a:lnTo>
                    <a:lnTo>
                      <a:pt x="711" y="296"/>
                    </a:lnTo>
                    <a:lnTo>
                      <a:pt x="713" y="327"/>
                    </a:lnTo>
                    <a:lnTo>
                      <a:pt x="713" y="354"/>
                    </a:lnTo>
                    <a:lnTo>
                      <a:pt x="711" y="374"/>
                    </a:lnTo>
                    <a:lnTo>
                      <a:pt x="711" y="385"/>
                    </a:lnTo>
                    <a:lnTo>
                      <a:pt x="713" y="398"/>
                    </a:lnTo>
                    <a:lnTo>
                      <a:pt x="716" y="412"/>
                    </a:lnTo>
                    <a:lnTo>
                      <a:pt x="718" y="420"/>
                    </a:lnTo>
                    <a:lnTo>
                      <a:pt x="720" y="383"/>
                    </a:lnTo>
                    <a:lnTo>
                      <a:pt x="723" y="347"/>
                    </a:lnTo>
                    <a:lnTo>
                      <a:pt x="725" y="312"/>
                    </a:lnTo>
                    <a:lnTo>
                      <a:pt x="723" y="276"/>
                    </a:lnTo>
                    <a:lnTo>
                      <a:pt x="718" y="243"/>
                    </a:lnTo>
                    <a:lnTo>
                      <a:pt x="718" y="211"/>
                    </a:lnTo>
                    <a:lnTo>
                      <a:pt x="714" y="211"/>
                    </a:lnTo>
                    <a:close/>
                    <a:moveTo>
                      <a:pt x="5491" y="207"/>
                    </a:moveTo>
                    <a:lnTo>
                      <a:pt x="5494" y="278"/>
                    </a:lnTo>
                    <a:lnTo>
                      <a:pt x="5498" y="351"/>
                    </a:lnTo>
                    <a:lnTo>
                      <a:pt x="5505" y="351"/>
                    </a:lnTo>
                    <a:lnTo>
                      <a:pt x="5511" y="334"/>
                    </a:lnTo>
                    <a:lnTo>
                      <a:pt x="5514" y="334"/>
                    </a:lnTo>
                    <a:lnTo>
                      <a:pt x="5505" y="240"/>
                    </a:lnTo>
                    <a:lnTo>
                      <a:pt x="5502" y="240"/>
                    </a:lnTo>
                    <a:lnTo>
                      <a:pt x="5502" y="231"/>
                    </a:lnTo>
                    <a:lnTo>
                      <a:pt x="5498" y="231"/>
                    </a:lnTo>
                    <a:lnTo>
                      <a:pt x="5494" y="207"/>
                    </a:lnTo>
                    <a:lnTo>
                      <a:pt x="5491" y="207"/>
                    </a:lnTo>
                    <a:close/>
                    <a:moveTo>
                      <a:pt x="1771" y="207"/>
                    </a:moveTo>
                    <a:lnTo>
                      <a:pt x="1774" y="278"/>
                    </a:lnTo>
                    <a:lnTo>
                      <a:pt x="1778" y="351"/>
                    </a:lnTo>
                    <a:lnTo>
                      <a:pt x="1785" y="351"/>
                    </a:lnTo>
                    <a:lnTo>
                      <a:pt x="1791" y="334"/>
                    </a:lnTo>
                    <a:lnTo>
                      <a:pt x="1794" y="334"/>
                    </a:lnTo>
                    <a:lnTo>
                      <a:pt x="1785" y="240"/>
                    </a:lnTo>
                    <a:lnTo>
                      <a:pt x="1782" y="240"/>
                    </a:lnTo>
                    <a:lnTo>
                      <a:pt x="1782" y="231"/>
                    </a:lnTo>
                    <a:lnTo>
                      <a:pt x="1778" y="231"/>
                    </a:lnTo>
                    <a:lnTo>
                      <a:pt x="1774" y="207"/>
                    </a:lnTo>
                    <a:lnTo>
                      <a:pt x="1771" y="207"/>
                    </a:lnTo>
                    <a:close/>
                    <a:moveTo>
                      <a:pt x="5938" y="203"/>
                    </a:moveTo>
                    <a:lnTo>
                      <a:pt x="5938" y="214"/>
                    </a:lnTo>
                    <a:lnTo>
                      <a:pt x="5942" y="214"/>
                    </a:lnTo>
                    <a:lnTo>
                      <a:pt x="5942" y="203"/>
                    </a:lnTo>
                    <a:lnTo>
                      <a:pt x="5938" y="203"/>
                    </a:lnTo>
                    <a:close/>
                    <a:moveTo>
                      <a:pt x="2218" y="203"/>
                    </a:moveTo>
                    <a:lnTo>
                      <a:pt x="2218" y="214"/>
                    </a:lnTo>
                    <a:lnTo>
                      <a:pt x="2222" y="214"/>
                    </a:lnTo>
                    <a:lnTo>
                      <a:pt x="2222" y="203"/>
                    </a:lnTo>
                    <a:lnTo>
                      <a:pt x="2218" y="203"/>
                    </a:lnTo>
                    <a:close/>
                    <a:moveTo>
                      <a:pt x="2405" y="196"/>
                    </a:moveTo>
                    <a:lnTo>
                      <a:pt x="2400" y="232"/>
                    </a:lnTo>
                    <a:lnTo>
                      <a:pt x="2391" y="267"/>
                    </a:lnTo>
                    <a:lnTo>
                      <a:pt x="2387" y="285"/>
                    </a:lnTo>
                    <a:lnTo>
                      <a:pt x="2387" y="309"/>
                    </a:lnTo>
                    <a:lnTo>
                      <a:pt x="2391" y="332"/>
                    </a:lnTo>
                    <a:lnTo>
                      <a:pt x="2393" y="354"/>
                    </a:lnTo>
                    <a:lnTo>
                      <a:pt x="2394" y="371"/>
                    </a:lnTo>
                    <a:lnTo>
                      <a:pt x="2394" y="387"/>
                    </a:lnTo>
                    <a:lnTo>
                      <a:pt x="2394" y="405"/>
                    </a:lnTo>
                    <a:lnTo>
                      <a:pt x="2396" y="425"/>
                    </a:lnTo>
                    <a:lnTo>
                      <a:pt x="2398" y="441"/>
                    </a:lnTo>
                    <a:lnTo>
                      <a:pt x="2402" y="451"/>
                    </a:lnTo>
                    <a:lnTo>
                      <a:pt x="2403" y="405"/>
                    </a:lnTo>
                    <a:lnTo>
                      <a:pt x="2409" y="363"/>
                    </a:lnTo>
                    <a:lnTo>
                      <a:pt x="2413" y="318"/>
                    </a:lnTo>
                    <a:lnTo>
                      <a:pt x="2414" y="271"/>
                    </a:lnTo>
                    <a:lnTo>
                      <a:pt x="2414" y="254"/>
                    </a:lnTo>
                    <a:lnTo>
                      <a:pt x="2414" y="238"/>
                    </a:lnTo>
                    <a:lnTo>
                      <a:pt x="2414" y="220"/>
                    </a:lnTo>
                    <a:lnTo>
                      <a:pt x="2413" y="205"/>
                    </a:lnTo>
                    <a:lnTo>
                      <a:pt x="2405" y="196"/>
                    </a:lnTo>
                    <a:close/>
                    <a:moveTo>
                      <a:pt x="5725" y="180"/>
                    </a:moveTo>
                    <a:lnTo>
                      <a:pt x="5718" y="271"/>
                    </a:lnTo>
                    <a:lnTo>
                      <a:pt x="5722" y="271"/>
                    </a:lnTo>
                    <a:lnTo>
                      <a:pt x="5722" y="269"/>
                    </a:lnTo>
                    <a:lnTo>
                      <a:pt x="5723" y="265"/>
                    </a:lnTo>
                    <a:lnTo>
                      <a:pt x="5723" y="263"/>
                    </a:lnTo>
                    <a:lnTo>
                      <a:pt x="5725" y="260"/>
                    </a:lnTo>
                    <a:lnTo>
                      <a:pt x="5727" y="258"/>
                    </a:lnTo>
                    <a:lnTo>
                      <a:pt x="5731" y="260"/>
                    </a:lnTo>
                    <a:lnTo>
                      <a:pt x="5731" y="263"/>
                    </a:lnTo>
                    <a:lnTo>
                      <a:pt x="5734" y="263"/>
                    </a:lnTo>
                    <a:lnTo>
                      <a:pt x="5725" y="296"/>
                    </a:lnTo>
                    <a:lnTo>
                      <a:pt x="5720" y="334"/>
                    </a:lnTo>
                    <a:lnTo>
                      <a:pt x="5718" y="374"/>
                    </a:lnTo>
                    <a:lnTo>
                      <a:pt x="5718" y="387"/>
                    </a:lnTo>
                    <a:lnTo>
                      <a:pt x="5718" y="400"/>
                    </a:lnTo>
                    <a:lnTo>
                      <a:pt x="5718" y="411"/>
                    </a:lnTo>
                    <a:lnTo>
                      <a:pt x="5722" y="420"/>
                    </a:lnTo>
                    <a:lnTo>
                      <a:pt x="5722" y="387"/>
                    </a:lnTo>
                    <a:lnTo>
                      <a:pt x="5725" y="387"/>
                    </a:lnTo>
                    <a:lnTo>
                      <a:pt x="5734" y="334"/>
                    </a:lnTo>
                    <a:lnTo>
                      <a:pt x="5742" y="331"/>
                    </a:lnTo>
                    <a:lnTo>
                      <a:pt x="5742" y="274"/>
                    </a:lnTo>
                    <a:lnTo>
                      <a:pt x="5745" y="274"/>
                    </a:lnTo>
                    <a:lnTo>
                      <a:pt x="5745" y="240"/>
                    </a:lnTo>
                    <a:lnTo>
                      <a:pt x="5747" y="238"/>
                    </a:lnTo>
                    <a:lnTo>
                      <a:pt x="5747" y="238"/>
                    </a:lnTo>
                    <a:lnTo>
                      <a:pt x="5749" y="236"/>
                    </a:lnTo>
                    <a:lnTo>
                      <a:pt x="5751" y="234"/>
                    </a:lnTo>
                    <a:lnTo>
                      <a:pt x="5751" y="231"/>
                    </a:lnTo>
                    <a:lnTo>
                      <a:pt x="5745" y="231"/>
                    </a:lnTo>
                    <a:lnTo>
                      <a:pt x="5742" y="212"/>
                    </a:lnTo>
                    <a:lnTo>
                      <a:pt x="5736" y="194"/>
                    </a:lnTo>
                    <a:lnTo>
                      <a:pt x="5725" y="180"/>
                    </a:lnTo>
                    <a:close/>
                    <a:moveTo>
                      <a:pt x="2005" y="180"/>
                    </a:moveTo>
                    <a:lnTo>
                      <a:pt x="1998" y="271"/>
                    </a:lnTo>
                    <a:lnTo>
                      <a:pt x="2002" y="271"/>
                    </a:lnTo>
                    <a:lnTo>
                      <a:pt x="2002" y="269"/>
                    </a:lnTo>
                    <a:lnTo>
                      <a:pt x="2003" y="265"/>
                    </a:lnTo>
                    <a:lnTo>
                      <a:pt x="2003" y="263"/>
                    </a:lnTo>
                    <a:lnTo>
                      <a:pt x="2005" y="260"/>
                    </a:lnTo>
                    <a:lnTo>
                      <a:pt x="2007" y="258"/>
                    </a:lnTo>
                    <a:lnTo>
                      <a:pt x="2011" y="260"/>
                    </a:lnTo>
                    <a:lnTo>
                      <a:pt x="2011" y="263"/>
                    </a:lnTo>
                    <a:lnTo>
                      <a:pt x="2014" y="263"/>
                    </a:lnTo>
                    <a:lnTo>
                      <a:pt x="2005" y="296"/>
                    </a:lnTo>
                    <a:lnTo>
                      <a:pt x="2000" y="334"/>
                    </a:lnTo>
                    <a:lnTo>
                      <a:pt x="1998" y="374"/>
                    </a:lnTo>
                    <a:lnTo>
                      <a:pt x="1998" y="387"/>
                    </a:lnTo>
                    <a:lnTo>
                      <a:pt x="1998" y="400"/>
                    </a:lnTo>
                    <a:lnTo>
                      <a:pt x="1998" y="411"/>
                    </a:lnTo>
                    <a:lnTo>
                      <a:pt x="2002" y="420"/>
                    </a:lnTo>
                    <a:lnTo>
                      <a:pt x="2002" y="387"/>
                    </a:lnTo>
                    <a:lnTo>
                      <a:pt x="2005" y="387"/>
                    </a:lnTo>
                    <a:lnTo>
                      <a:pt x="2014" y="334"/>
                    </a:lnTo>
                    <a:lnTo>
                      <a:pt x="2022" y="331"/>
                    </a:lnTo>
                    <a:lnTo>
                      <a:pt x="2022" y="274"/>
                    </a:lnTo>
                    <a:lnTo>
                      <a:pt x="2025" y="274"/>
                    </a:lnTo>
                    <a:lnTo>
                      <a:pt x="2025" y="240"/>
                    </a:lnTo>
                    <a:lnTo>
                      <a:pt x="2027" y="238"/>
                    </a:lnTo>
                    <a:lnTo>
                      <a:pt x="2027" y="238"/>
                    </a:lnTo>
                    <a:lnTo>
                      <a:pt x="2029" y="236"/>
                    </a:lnTo>
                    <a:lnTo>
                      <a:pt x="2031" y="234"/>
                    </a:lnTo>
                    <a:lnTo>
                      <a:pt x="2031" y="231"/>
                    </a:lnTo>
                    <a:lnTo>
                      <a:pt x="2025" y="231"/>
                    </a:lnTo>
                    <a:lnTo>
                      <a:pt x="2022" y="212"/>
                    </a:lnTo>
                    <a:lnTo>
                      <a:pt x="2016" y="194"/>
                    </a:lnTo>
                    <a:lnTo>
                      <a:pt x="2005" y="180"/>
                    </a:lnTo>
                    <a:close/>
                    <a:moveTo>
                      <a:pt x="5322" y="167"/>
                    </a:moveTo>
                    <a:lnTo>
                      <a:pt x="5322" y="220"/>
                    </a:lnTo>
                    <a:lnTo>
                      <a:pt x="5325" y="220"/>
                    </a:lnTo>
                    <a:lnTo>
                      <a:pt x="5322" y="231"/>
                    </a:lnTo>
                    <a:lnTo>
                      <a:pt x="5325" y="231"/>
                    </a:lnTo>
                    <a:lnTo>
                      <a:pt x="5325" y="300"/>
                    </a:lnTo>
                    <a:lnTo>
                      <a:pt x="5331" y="300"/>
                    </a:lnTo>
                    <a:lnTo>
                      <a:pt x="5331" y="314"/>
                    </a:lnTo>
                    <a:lnTo>
                      <a:pt x="5334" y="314"/>
                    </a:lnTo>
                    <a:lnTo>
                      <a:pt x="5334" y="331"/>
                    </a:lnTo>
                    <a:lnTo>
                      <a:pt x="5338" y="331"/>
                    </a:lnTo>
                    <a:lnTo>
                      <a:pt x="5338" y="360"/>
                    </a:lnTo>
                    <a:lnTo>
                      <a:pt x="5342" y="360"/>
                    </a:lnTo>
                    <a:lnTo>
                      <a:pt x="5342" y="334"/>
                    </a:lnTo>
                    <a:lnTo>
                      <a:pt x="5345" y="334"/>
                    </a:lnTo>
                    <a:lnTo>
                      <a:pt x="5347" y="334"/>
                    </a:lnTo>
                    <a:lnTo>
                      <a:pt x="5349" y="332"/>
                    </a:lnTo>
                    <a:lnTo>
                      <a:pt x="5349" y="332"/>
                    </a:lnTo>
                    <a:lnTo>
                      <a:pt x="5349" y="332"/>
                    </a:lnTo>
                    <a:lnTo>
                      <a:pt x="5351" y="332"/>
                    </a:lnTo>
                    <a:lnTo>
                      <a:pt x="5354" y="331"/>
                    </a:lnTo>
                    <a:lnTo>
                      <a:pt x="5351" y="354"/>
                    </a:lnTo>
                    <a:lnTo>
                      <a:pt x="5347" y="376"/>
                    </a:lnTo>
                    <a:lnTo>
                      <a:pt x="5345" y="403"/>
                    </a:lnTo>
                    <a:lnTo>
                      <a:pt x="5351" y="403"/>
                    </a:lnTo>
                    <a:lnTo>
                      <a:pt x="5351" y="372"/>
                    </a:lnTo>
                    <a:lnTo>
                      <a:pt x="5356" y="347"/>
                    </a:lnTo>
                    <a:lnTo>
                      <a:pt x="5362" y="323"/>
                    </a:lnTo>
                    <a:lnTo>
                      <a:pt x="5363" y="300"/>
                    </a:lnTo>
                    <a:lnTo>
                      <a:pt x="5358" y="278"/>
                    </a:lnTo>
                    <a:lnTo>
                      <a:pt x="5354" y="260"/>
                    </a:lnTo>
                    <a:lnTo>
                      <a:pt x="5362" y="260"/>
                    </a:lnTo>
                    <a:lnTo>
                      <a:pt x="5365" y="271"/>
                    </a:lnTo>
                    <a:lnTo>
                      <a:pt x="5371" y="271"/>
                    </a:lnTo>
                    <a:lnTo>
                      <a:pt x="5371" y="243"/>
                    </a:lnTo>
                    <a:lnTo>
                      <a:pt x="5373" y="241"/>
                    </a:lnTo>
                    <a:lnTo>
                      <a:pt x="5373" y="241"/>
                    </a:lnTo>
                    <a:lnTo>
                      <a:pt x="5373" y="240"/>
                    </a:lnTo>
                    <a:lnTo>
                      <a:pt x="5373" y="240"/>
                    </a:lnTo>
                    <a:lnTo>
                      <a:pt x="5373" y="238"/>
                    </a:lnTo>
                    <a:lnTo>
                      <a:pt x="5374" y="236"/>
                    </a:lnTo>
                    <a:lnTo>
                      <a:pt x="5365" y="225"/>
                    </a:lnTo>
                    <a:lnTo>
                      <a:pt x="5360" y="214"/>
                    </a:lnTo>
                    <a:lnTo>
                      <a:pt x="5354" y="203"/>
                    </a:lnTo>
                    <a:lnTo>
                      <a:pt x="5345" y="200"/>
                    </a:lnTo>
                    <a:lnTo>
                      <a:pt x="5345" y="191"/>
                    </a:lnTo>
                    <a:lnTo>
                      <a:pt x="5338" y="187"/>
                    </a:lnTo>
                    <a:lnTo>
                      <a:pt x="5325" y="167"/>
                    </a:lnTo>
                    <a:lnTo>
                      <a:pt x="5322" y="167"/>
                    </a:lnTo>
                    <a:close/>
                    <a:moveTo>
                      <a:pt x="3725" y="167"/>
                    </a:moveTo>
                    <a:lnTo>
                      <a:pt x="3725" y="271"/>
                    </a:lnTo>
                    <a:lnTo>
                      <a:pt x="3731" y="271"/>
                    </a:lnTo>
                    <a:lnTo>
                      <a:pt x="3734" y="307"/>
                    </a:lnTo>
                    <a:lnTo>
                      <a:pt x="3742" y="307"/>
                    </a:lnTo>
                    <a:lnTo>
                      <a:pt x="3742" y="278"/>
                    </a:lnTo>
                    <a:lnTo>
                      <a:pt x="3740" y="249"/>
                    </a:lnTo>
                    <a:lnTo>
                      <a:pt x="3734" y="223"/>
                    </a:lnTo>
                    <a:lnTo>
                      <a:pt x="3733" y="209"/>
                    </a:lnTo>
                    <a:lnTo>
                      <a:pt x="3733" y="192"/>
                    </a:lnTo>
                    <a:lnTo>
                      <a:pt x="3731" y="178"/>
                    </a:lnTo>
                    <a:lnTo>
                      <a:pt x="3725" y="167"/>
                    </a:lnTo>
                    <a:close/>
                    <a:moveTo>
                      <a:pt x="1602" y="167"/>
                    </a:moveTo>
                    <a:lnTo>
                      <a:pt x="1602" y="220"/>
                    </a:lnTo>
                    <a:lnTo>
                      <a:pt x="1605" y="220"/>
                    </a:lnTo>
                    <a:lnTo>
                      <a:pt x="1602" y="231"/>
                    </a:lnTo>
                    <a:lnTo>
                      <a:pt x="1605" y="231"/>
                    </a:lnTo>
                    <a:lnTo>
                      <a:pt x="1605" y="300"/>
                    </a:lnTo>
                    <a:lnTo>
                      <a:pt x="1611" y="300"/>
                    </a:lnTo>
                    <a:lnTo>
                      <a:pt x="1611" y="314"/>
                    </a:lnTo>
                    <a:lnTo>
                      <a:pt x="1614" y="314"/>
                    </a:lnTo>
                    <a:lnTo>
                      <a:pt x="1614" y="331"/>
                    </a:lnTo>
                    <a:lnTo>
                      <a:pt x="1618" y="331"/>
                    </a:lnTo>
                    <a:lnTo>
                      <a:pt x="1618" y="360"/>
                    </a:lnTo>
                    <a:lnTo>
                      <a:pt x="1622" y="360"/>
                    </a:lnTo>
                    <a:lnTo>
                      <a:pt x="1622" y="334"/>
                    </a:lnTo>
                    <a:lnTo>
                      <a:pt x="1625" y="334"/>
                    </a:lnTo>
                    <a:lnTo>
                      <a:pt x="1627" y="334"/>
                    </a:lnTo>
                    <a:lnTo>
                      <a:pt x="1629" y="332"/>
                    </a:lnTo>
                    <a:lnTo>
                      <a:pt x="1629" y="332"/>
                    </a:lnTo>
                    <a:lnTo>
                      <a:pt x="1629" y="332"/>
                    </a:lnTo>
                    <a:lnTo>
                      <a:pt x="1631" y="332"/>
                    </a:lnTo>
                    <a:lnTo>
                      <a:pt x="1634" y="331"/>
                    </a:lnTo>
                    <a:lnTo>
                      <a:pt x="1631" y="354"/>
                    </a:lnTo>
                    <a:lnTo>
                      <a:pt x="1627" y="376"/>
                    </a:lnTo>
                    <a:lnTo>
                      <a:pt x="1625" y="403"/>
                    </a:lnTo>
                    <a:lnTo>
                      <a:pt x="1631" y="403"/>
                    </a:lnTo>
                    <a:lnTo>
                      <a:pt x="1631" y="372"/>
                    </a:lnTo>
                    <a:lnTo>
                      <a:pt x="1636" y="347"/>
                    </a:lnTo>
                    <a:lnTo>
                      <a:pt x="1642" y="323"/>
                    </a:lnTo>
                    <a:lnTo>
                      <a:pt x="1643" y="300"/>
                    </a:lnTo>
                    <a:lnTo>
                      <a:pt x="1638" y="278"/>
                    </a:lnTo>
                    <a:lnTo>
                      <a:pt x="1634" y="260"/>
                    </a:lnTo>
                    <a:lnTo>
                      <a:pt x="1642" y="260"/>
                    </a:lnTo>
                    <a:lnTo>
                      <a:pt x="1645" y="271"/>
                    </a:lnTo>
                    <a:lnTo>
                      <a:pt x="1651" y="271"/>
                    </a:lnTo>
                    <a:lnTo>
                      <a:pt x="1651" y="243"/>
                    </a:lnTo>
                    <a:lnTo>
                      <a:pt x="1653" y="241"/>
                    </a:lnTo>
                    <a:lnTo>
                      <a:pt x="1653" y="241"/>
                    </a:lnTo>
                    <a:lnTo>
                      <a:pt x="1653" y="240"/>
                    </a:lnTo>
                    <a:lnTo>
                      <a:pt x="1653" y="240"/>
                    </a:lnTo>
                    <a:lnTo>
                      <a:pt x="1653" y="238"/>
                    </a:lnTo>
                    <a:lnTo>
                      <a:pt x="1654" y="236"/>
                    </a:lnTo>
                    <a:lnTo>
                      <a:pt x="1645" y="225"/>
                    </a:lnTo>
                    <a:lnTo>
                      <a:pt x="1640" y="214"/>
                    </a:lnTo>
                    <a:lnTo>
                      <a:pt x="1634" y="203"/>
                    </a:lnTo>
                    <a:lnTo>
                      <a:pt x="1625" y="200"/>
                    </a:lnTo>
                    <a:lnTo>
                      <a:pt x="1625" y="191"/>
                    </a:lnTo>
                    <a:lnTo>
                      <a:pt x="1618" y="187"/>
                    </a:lnTo>
                    <a:lnTo>
                      <a:pt x="1605" y="167"/>
                    </a:lnTo>
                    <a:lnTo>
                      <a:pt x="1602" y="167"/>
                    </a:lnTo>
                    <a:close/>
                    <a:moveTo>
                      <a:pt x="2398" y="154"/>
                    </a:moveTo>
                    <a:lnTo>
                      <a:pt x="2398" y="160"/>
                    </a:lnTo>
                    <a:lnTo>
                      <a:pt x="2385" y="171"/>
                    </a:lnTo>
                    <a:lnTo>
                      <a:pt x="2373" y="189"/>
                    </a:lnTo>
                    <a:lnTo>
                      <a:pt x="2360" y="211"/>
                    </a:lnTo>
                    <a:lnTo>
                      <a:pt x="2351" y="234"/>
                    </a:lnTo>
                    <a:lnTo>
                      <a:pt x="2345" y="254"/>
                    </a:lnTo>
                    <a:lnTo>
                      <a:pt x="2351" y="254"/>
                    </a:lnTo>
                    <a:lnTo>
                      <a:pt x="2351" y="267"/>
                    </a:lnTo>
                    <a:lnTo>
                      <a:pt x="2354" y="267"/>
                    </a:lnTo>
                    <a:lnTo>
                      <a:pt x="2354" y="263"/>
                    </a:lnTo>
                    <a:lnTo>
                      <a:pt x="2356" y="260"/>
                    </a:lnTo>
                    <a:lnTo>
                      <a:pt x="2356" y="258"/>
                    </a:lnTo>
                    <a:lnTo>
                      <a:pt x="2358" y="258"/>
                    </a:lnTo>
                    <a:lnTo>
                      <a:pt x="2362" y="256"/>
                    </a:lnTo>
                    <a:lnTo>
                      <a:pt x="2365" y="254"/>
                    </a:lnTo>
                    <a:lnTo>
                      <a:pt x="2362" y="274"/>
                    </a:lnTo>
                    <a:lnTo>
                      <a:pt x="2358" y="274"/>
                    </a:lnTo>
                    <a:lnTo>
                      <a:pt x="2358" y="285"/>
                    </a:lnTo>
                    <a:lnTo>
                      <a:pt x="2360" y="296"/>
                    </a:lnTo>
                    <a:lnTo>
                      <a:pt x="2363" y="311"/>
                    </a:lnTo>
                    <a:lnTo>
                      <a:pt x="2367" y="321"/>
                    </a:lnTo>
                    <a:lnTo>
                      <a:pt x="2371" y="327"/>
                    </a:lnTo>
                    <a:lnTo>
                      <a:pt x="2373" y="291"/>
                    </a:lnTo>
                    <a:lnTo>
                      <a:pt x="2380" y="256"/>
                    </a:lnTo>
                    <a:lnTo>
                      <a:pt x="2389" y="223"/>
                    </a:lnTo>
                    <a:lnTo>
                      <a:pt x="2398" y="191"/>
                    </a:lnTo>
                    <a:lnTo>
                      <a:pt x="2411" y="187"/>
                    </a:lnTo>
                    <a:lnTo>
                      <a:pt x="2407" y="171"/>
                    </a:lnTo>
                    <a:lnTo>
                      <a:pt x="2402" y="154"/>
                    </a:lnTo>
                    <a:lnTo>
                      <a:pt x="2398" y="154"/>
                    </a:lnTo>
                    <a:close/>
                    <a:moveTo>
                      <a:pt x="5705" y="151"/>
                    </a:moveTo>
                    <a:lnTo>
                      <a:pt x="5702" y="176"/>
                    </a:lnTo>
                    <a:lnTo>
                      <a:pt x="5698" y="176"/>
                    </a:lnTo>
                    <a:lnTo>
                      <a:pt x="5694" y="267"/>
                    </a:lnTo>
                    <a:lnTo>
                      <a:pt x="5698" y="267"/>
                    </a:lnTo>
                    <a:lnTo>
                      <a:pt x="5700" y="278"/>
                    </a:lnTo>
                    <a:lnTo>
                      <a:pt x="5698" y="289"/>
                    </a:lnTo>
                    <a:lnTo>
                      <a:pt x="5698" y="300"/>
                    </a:lnTo>
                    <a:lnTo>
                      <a:pt x="5702" y="307"/>
                    </a:lnTo>
                    <a:lnTo>
                      <a:pt x="5703" y="283"/>
                    </a:lnTo>
                    <a:lnTo>
                      <a:pt x="5705" y="261"/>
                    </a:lnTo>
                    <a:lnTo>
                      <a:pt x="5711" y="243"/>
                    </a:lnTo>
                    <a:lnTo>
                      <a:pt x="5711" y="207"/>
                    </a:lnTo>
                    <a:lnTo>
                      <a:pt x="5714" y="207"/>
                    </a:lnTo>
                    <a:lnTo>
                      <a:pt x="5714" y="176"/>
                    </a:lnTo>
                    <a:lnTo>
                      <a:pt x="5718" y="176"/>
                    </a:lnTo>
                    <a:lnTo>
                      <a:pt x="5718" y="171"/>
                    </a:lnTo>
                    <a:lnTo>
                      <a:pt x="5714" y="171"/>
                    </a:lnTo>
                    <a:lnTo>
                      <a:pt x="5714" y="169"/>
                    </a:lnTo>
                    <a:lnTo>
                      <a:pt x="5714" y="167"/>
                    </a:lnTo>
                    <a:lnTo>
                      <a:pt x="5714" y="165"/>
                    </a:lnTo>
                    <a:lnTo>
                      <a:pt x="5716" y="165"/>
                    </a:lnTo>
                    <a:lnTo>
                      <a:pt x="5716" y="163"/>
                    </a:lnTo>
                    <a:lnTo>
                      <a:pt x="5718" y="163"/>
                    </a:lnTo>
                    <a:lnTo>
                      <a:pt x="5714" y="151"/>
                    </a:lnTo>
                    <a:lnTo>
                      <a:pt x="5705" y="151"/>
                    </a:lnTo>
                    <a:close/>
                    <a:moveTo>
                      <a:pt x="1985" y="151"/>
                    </a:moveTo>
                    <a:lnTo>
                      <a:pt x="1982" y="176"/>
                    </a:lnTo>
                    <a:lnTo>
                      <a:pt x="1978" y="176"/>
                    </a:lnTo>
                    <a:lnTo>
                      <a:pt x="1974" y="267"/>
                    </a:lnTo>
                    <a:lnTo>
                      <a:pt x="1978" y="267"/>
                    </a:lnTo>
                    <a:lnTo>
                      <a:pt x="1980" y="278"/>
                    </a:lnTo>
                    <a:lnTo>
                      <a:pt x="1978" y="289"/>
                    </a:lnTo>
                    <a:lnTo>
                      <a:pt x="1978" y="300"/>
                    </a:lnTo>
                    <a:lnTo>
                      <a:pt x="1982" y="307"/>
                    </a:lnTo>
                    <a:lnTo>
                      <a:pt x="1983" y="283"/>
                    </a:lnTo>
                    <a:lnTo>
                      <a:pt x="1985" y="261"/>
                    </a:lnTo>
                    <a:lnTo>
                      <a:pt x="1991" y="243"/>
                    </a:lnTo>
                    <a:lnTo>
                      <a:pt x="1991" y="207"/>
                    </a:lnTo>
                    <a:lnTo>
                      <a:pt x="1994" y="207"/>
                    </a:lnTo>
                    <a:lnTo>
                      <a:pt x="1994" y="176"/>
                    </a:lnTo>
                    <a:lnTo>
                      <a:pt x="1998" y="176"/>
                    </a:lnTo>
                    <a:lnTo>
                      <a:pt x="1998" y="171"/>
                    </a:lnTo>
                    <a:lnTo>
                      <a:pt x="1994" y="171"/>
                    </a:lnTo>
                    <a:lnTo>
                      <a:pt x="1994" y="169"/>
                    </a:lnTo>
                    <a:lnTo>
                      <a:pt x="1994" y="167"/>
                    </a:lnTo>
                    <a:lnTo>
                      <a:pt x="1994" y="165"/>
                    </a:lnTo>
                    <a:lnTo>
                      <a:pt x="1996" y="165"/>
                    </a:lnTo>
                    <a:lnTo>
                      <a:pt x="1996" y="163"/>
                    </a:lnTo>
                    <a:lnTo>
                      <a:pt x="1998" y="163"/>
                    </a:lnTo>
                    <a:lnTo>
                      <a:pt x="1994" y="151"/>
                    </a:lnTo>
                    <a:lnTo>
                      <a:pt x="1985" y="151"/>
                    </a:lnTo>
                    <a:close/>
                    <a:moveTo>
                      <a:pt x="5774" y="127"/>
                    </a:moveTo>
                    <a:lnTo>
                      <a:pt x="5773" y="140"/>
                    </a:lnTo>
                    <a:lnTo>
                      <a:pt x="5769" y="156"/>
                    </a:lnTo>
                    <a:lnTo>
                      <a:pt x="5765" y="174"/>
                    </a:lnTo>
                    <a:lnTo>
                      <a:pt x="5763" y="191"/>
                    </a:lnTo>
                    <a:lnTo>
                      <a:pt x="5763" y="205"/>
                    </a:lnTo>
                    <a:lnTo>
                      <a:pt x="5765" y="214"/>
                    </a:lnTo>
                    <a:lnTo>
                      <a:pt x="5767" y="201"/>
                    </a:lnTo>
                    <a:lnTo>
                      <a:pt x="5769" y="183"/>
                    </a:lnTo>
                    <a:lnTo>
                      <a:pt x="5773" y="165"/>
                    </a:lnTo>
                    <a:lnTo>
                      <a:pt x="5774" y="149"/>
                    </a:lnTo>
                    <a:lnTo>
                      <a:pt x="5776" y="134"/>
                    </a:lnTo>
                    <a:lnTo>
                      <a:pt x="5774" y="127"/>
                    </a:lnTo>
                    <a:close/>
                    <a:moveTo>
                      <a:pt x="2054" y="127"/>
                    </a:moveTo>
                    <a:lnTo>
                      <a:pt x="2053" y="140"/>
                    </a:lnTo>
                    <a:lnTo>
                      <a:pt x="2049" y="156"/>
                    </a:lnTo>
                    <a:lnTo>
                      <a:pt x="2045" y="174"/>
                    </a:lnTo>
                    <a:lnTo>
                      <a:pt x="2043" y="191"/>
                    </a:lnTo>
                    <a:lnTo>
                      <a:pt x="2043" y="205"/>
                    </a:lnTo>
                    <a:lnTo>
                      <a:pt x="2045" y="214"/>
                    </a:lnTo>
                    <a:lnTo>
                      <a:pt x="2047" y="201"/>
                    </a:lnTo>
                    <a:lnTo>
                      <a:pt x="2049" y="183"/>
                    </a:lnTo>
                    <a:lnTo>
                      <a:pt x="2053" y="165"/>
                    </a:lnTo>
                    <a:lnTo>
                      <a:pt x="2054" y="149"/>
                    </a:lnTo>
                    <a:lnTo>
                      <a:pt x="2056" y="134"/>
                    </a:lnTo>
                    <a:lnTo>
                      <a:pt x="2054" y="127"/>
                    </a:lnTo>
                    <a:close/>
                    <a:moveTo>
                      <a:pt x="5722" y="123"/>
                    </a:moveTo>
                    <a:lnTo>
                      <a:pt x="5718" y="131"/>
                    </a:lnTo>
                    <a:lnTo>
                      <a:pt x="5720" y="131"/>
                    </a:lnTo>
                    <a:lnTo>
                      <a:pt x="5722" y="129"/>
                    </a:lnTo>
                    <a:lnTo>
                      <a:pt x="5723" y="127"/>
                    </a:lnTo>
                    <a:lnTo>
                      <a:pt x="5725" y="125"/>
                    </a:lnTo>
                    <a:lnTo>
                      <a:pt x="5727" y="125"/>
                    </a:lnTo>
                    <a:lnTo>
                      <a:pt x="5725" y="123"/>
                    </a:lnTo>
                    <a:lnTo>
                      <a:pt x="5722" y="123"/>
                    </a:lnTo>
                    <a:close/>
                    <a:moveTo>
                      <a:pt x="2002" y="123"/>
                    </a:moveTo>
                    <a:lnTo>
                      <a:pt x="1998" y="131"/>
                    </a:lnTo>
                    <a:lnTo>
                      <a:pt x="2000" y="131"/>
                    </a:lnTo>
                    <a:lnTo>
                      <a:pt x="2002" y="129"/>
                    </a:lnTo>
                    <a:lnTo>
                      <a:pt x="2003" y="127"/>
                    </a:lnTo>
                    <a:lnTo>
                      <a:pt x="2005" y="125"/>
                    </a:lnTo>
                    <a:lnTo>
                      <a:pt x="2007" y="125"/>
                    </a:lnTo>
                    <a:lnTo>
                      <a:pt x="2005" y="123"/>
                    </a:lnTo>
                    <a:lnTo>
                      <a:pt x="2002" y="123"/>
                    </a:lnTo>
                    <a:close/>
                    <a:moveTo>
                      <a:pt x="5682" y="120"/>
                    </a:moveTo>
                    <a:lnTo>
                      <a:pt x="5682" y="131"/>
                    </a:lnTo>
                    <a:lnTo>
                      <a:pt x="5683" y="145"/>
                    </a:lnTo>
                    <a:lnTo>
                      <a:pt x="5685" y="160"/>
                    </a:lnTo>
                    <a:lnTo>
                      <a:pt x="5691" y="167"/>
                    </a:lnTo>
                    <a:lnTo>
                      <a:pt x="5698" y="131"/>
                    </a:lnTo>
                    <a:lnTo>
                      <a:pt x="5691" y="127"/>
                    </a:lnTo>
                    <a:lnTo>
                      <a:pt x="5691" y="120"/>
                    </a:lnTo>
                    <a:lnTo>
                      <a:pt x="5682" y="120"/>
                    </a:lnTo>
                    <a:close/>
                    <a:moveTo>
                      <a:pt x="1962" y="120"/>
                    </a:moveTo>
                    <a:lnTo>
                      <a:pt x="1962" y="131"/>
                    </a:lnTo>
                    <a:lnTo>
                      <a:pt x="1963" y="145"/>
                    </a:lnTo>
                    <a:lnTo>
                      <a:pt x="1965" y="160"/>
                    </a:lnTo>
                    <a:lnTo>
                      <a:pt x="1971" y="167"/>
                    </a:lnTo>
                    <a:lnTo>
                      <a:pt x="1978" y="131"/>
                    </a:lnTo>
                    <a:lnTo>
                      <a:pt x="1971" y="127"/>
                    </a:lnTo>
                    <a:lnTo>
                      <a:pt x="1971" y="120"/>
                    </a:lnTo>
                    <a:lnTo>
                      <a:pt x="1962" y="120"/>
                    </a:lnTo>
                    <a:close/>
                    <a:moveTo>
                      <a:pt x="2551" y="76"/>
                    </a:moveTo>
                    <a:lnTo>
                      <a:pt x="2551" y="80"/>
                    </a:lnTo>
                    <a:lnTo>
                      <a:pt x="2545" y="89"/>
                    </a:lnTo>
                    <a:lnTo>
                      <a:pt x="2543" y="100"/>
                    </a:lnTo>
                    <a:lnTo>
                      <a:pt x="2543" y="111"/>
                    </a:lnTo>
                    <a:lnTo>
                      <a:pt x="2542" y="123"/>
                    </a:lnTo>
                    <a:lnTo>
                      <a:pt x="2538" y="123"/>
                    </a:lnTo>
                    <a:lnTo>
                      <a:pt x="2534" y="171"/>
                    </a:lnTo>
                    <a:lnTo>
                      <a:pt x="2531" y="171"/>
                    </a:lnTo>
                    <a:lnTo>
                      <a:pt x="2531" y="207"/>
                    </a:lnTo>
                    <a:lnTo>
                      <a:pt x="2525" y="207"/>
                    </a:lnTo>
                    <a:lnTo>
                      <a:pt x="2525" y="251"/>
                    </a:lnTo>
                    <a:lnTo>
                      <a:pt x="2522" y="251"/>
                    </a:lnTo>
                    <a:lnTo>
                      <a:pt x="2520" y="265"/>
                    </a:lnTo>
                    <a:lnTo>
                      <a:pt x="2520" y="283"/>
                    </a:lnTo>
                    <a:lnTo>
                      <a:pt x="2522" y="301"/>
                    </a:lnTo>
                    <a:lnTo>
                      <a:pt x="2525" y="311"/>
                    </a:lnTo>
                    <a:lnTo>
                      <a:pt x="2527" y="292"/>
                    </a:lnTo>
                    <a:lnTo>
                      <a:pt x="2533" y="276"/>
                    </a:lnTo>
                    <a:lnTo>
                      <a:pt x="2538" y="263"/>
                    </a:lnTo>
                    <a:lnTo>
                      <a:pt x="2542" y="247"/>
                    </a:lnTo>
                    <a:lnTo>
                      <a:pt x="2551" y="247"/>
                    </a:lnTo>
                    <a:lnTo>
                      <a:pt x="2547" y="261"/>
                    </a:lnTo>
                    <a:lnTo>
                      <a:pt x="2543" y="272"/>
                    </a:lnTo>
                    <a:lnTo>
                      <a:pt x="2538" y="283"/>
                    </a:lnTo>
                    <a:lnTo>
                      <a:pt x="2538" y="296"/>
                    </a:lnTo>
                    <a:lnTo>
                      <a:pt x="2534" y="296"/>
                    </a:lnTo>
                    <a:lnTo>
                      <a:pt x="2538" y="303"/>
                    </a:lnTo>
                    <a:lnTo>
                      <a:pt x="2534" y="303"/>
                    </a:lnTo>
                    <a:lnTo>
                      <a:pt x="2531" y="334"/>
                    </a:lnTo>
                    <a:lnTo>
                      <a:pt x="2525" y="334"/>
                    </a:lnTo>
                    <a:lnTo>
                      <a:pt x="2525" y="347"/>
                    </a:lnTo>
                    <a:lnTo>
                      <a:pt x="2525" y="360"/>
                    </a:lnTo>
                    <a:lnTo>
                      <a:pt x="2527" y="372"/>
                    </a:lnTo>
                    <a:lnTo>
                      <a:pt x="2531" y="380"/>
                    </a:lnTo>
                    <a:lnTo>
                      <a:pt x="2533" y="343"/>
                    </a:lnTo>
                    <a:lnTo>
                      <a:pt x="2540" y="309"/>
                    </a:lnTo>
                    <a:lnTo>
                      <a:pt x="2551" y="280"/>
                    </a:lnTo>
                    <a:lnTo>
                      <a:pt x="2554" y="251"/>
                    </a:lnTo>
                    <a:lnTo>
                      <a:pt x="2558" y="251"/>
                    </a:lnTo>
                    <a:lnTo>
                      <a:pt x="2560" y="249"/>
                    </a:lnTo>
                    <a:lnTo>
                      <a:pt x="2560" y="249"/>
                    </a:lnTo>
                    <a:lnTo>
                      <a:pt x="2560" y="249"/>
                    </a:lnTo>
                    <a:lnTo>
                      <a:pt x="2562" y="249"/>
                    </a:lnTo>
                    <a:lnTo>
                      <a:pt x="2563" y="249"/>
                    </a:lnTo>
                    <a:lnTo>
                      <a:pt x="2565" y="247"/>
                    </a:lnTo>
                    <a:lnTo>
                      <a:pt x="2562" y="269"/>
                    </a:lnTo>
                    <a:lnTo>
                      <a:pt x="2554" y="287"/>
                    </a:lnTo>
                    <a:lnTo>
                      <a:pt x="2554" y="307"/>
                    </a:lnTo>
                    <a:lnTo>
                      <a:pt x="2551" y="307"/>
                    </a:lnTo>
                    <a:lnTo>
                      <a:pt x="2551" y="407"/>
                    </a:lnTo>
                    <a:lnTo>
                      <a:pt x="2554" y="407"/>
                    </a:lnTo>
                    <a:lnTo>
                      <a:pt x="2554" y="403"/>
                    </a:lnTo>
                    <a:lnTo>
                      <a:pt x="2558" y="392"/>
                    </a:lnTo>
                    <a:lnTo>
                      <a:pt x="2560" y="380"/>
                    </a:lnTo>
                    <a:lnTo>
                      <a:pt x="2560" y="365"/>
                    </a:lnTo>
                    <a:lnTo>
                      <a:pt x="2562" y="351"/>
                    </a:lnTo>
                    <a:lnTo>
                      <a:pt x="2565" y="351"/>
                    </a:lnTo>
                    <a:lnTo>
                      <a:pt x="2565" y="334"/>
                    </a:lnTo>
                    <a:lnTo>
                      <a:pt x="2571" y="334"/>
                    </a:lnTo>
                    <a:lnTo>
                      <a:pt x="2574" y="300"/>
                    </a:lnTo>
                    <a:lnTo>
                      <a:pt x="2578" y="300"/>
                    </a:lnTo>
                    <a:lnTo>
                      <a:pt x="2578" y="247"/>
                    </a:lnTo>
                    <a:lnTo>
                      <a:pt x="2578" y="212"/>
                    </a:lnTo>
                    <a:lnTo>
                      <a:pt x="2576" y="180"/>
                    </a:lnTo>
                    <a:lnTo>
                      <a:pt x="2571" y="151"/>
                    </a:lnTo>
                    <a:lnTo>
                      <a:pt x="2571" y="131"/>
                    </a:lnTo>
                    <a:lnTo>
                      <a:pt x="2565" y="131"/>
                    </a:lnTo>
                    <a:lnTo>
                      <a:pt x="2565" y="120"/>
                    </a:lnTo>
                    <a:lnTo>
                      <a:pt x="2562" y="120"/>
                    </a:lnTo>
                    <a:lnTo>
                      <a:pt x="2562" y="103"/>
                    </a:lnTo>
                    <a:lnTo>
                      <a:pt x="2558" y="103"/>
                    </a:lnTo>
                    <a:lnTo>
                      <a:pt x="2554" y="76"/>
                    </a:lnTo>
                    <a:lnTo>
                      <a:pt x="2551" y="76"/>
                    </a:lnTo>
                    <a:close/>
                    <a:moveTo>
                      <a:pt x="3725" y="0"/>
                    </a:moveTo>
                    <a:lnTo>
                      <a:pt x="3738" y="0"/>
                    </a:lnTo>
                    <a:lnTo>
                      <a:pt x="3738" y="3"/>
                    </a:lnTo>
                    <a:lnTo>
                      <a:pt x="3734" y="12"/>
                    </a:lnTo>
                    <a:lnTo>
                      <a:pt x="3734" y="25"/>
                    </a:lnTo>
                    <a:lnTo>
                      <a:pt x="3734" y="40"/>
                    </a:lnTo>
                    <a:lnTo>
                      <a:pt x="3731" y="40"/>
                    </a:lnTo>
                    <a:lnTo>
                      <a:pt x="3731" y="123"/>
                    </a:lnTo>
                    <a:lnTo>
                      <a:pt x="3725" y="123"/>
                    </a:lnTo>
                    <a:lnTo>
                      <a:pt x="3725" y="127"/>
                    </a:lnTo>
                    <a:lnTo>
                      <a:pt x="3731" y="127"/>
                    </a:lnTo>
                    <a:lnTo>
                      <a:pt x="3731" y="140"/>
                    </a:lnTo>
                    <a:lnTo>
                      <a:pt x="3725" y="140"/>
                    </a:lnTo>
                    <a:lnTo>
                      <a:pt x="3725" y="143"/>
                    </a:lnTo>
                    <a:lnTo>
                      <a:pt x="3734" y="147"/>
                    </a:lnTo>
                    <a:lnTo>
                      <a:pt x="3734" y="167"/>
                    </a:lnTo>
                    <a:lnTo>
                      <a:pt x="3738" y="167"/>
                    </a:lnTo>
                    <a:lnTo>
                      <a:pt x="3738" y="183"/>
                    </a:lnTo>
                    <a:lnTo>
                      <a:pt x="3742" y="183"/>
                    </a:lnTo>
                    <a:lnTo>
                      <a:pt x="3742" y="203"/>
                    </a:lnTo>
                    <a:lnTo>
                      <a:pt x="3745" y="203"/>
                    </a:lnTo>
                    <a:lnTo>
                      <a:pt x="3751" y="247"/>
                    </a:lnTo>
                    <a:lnTo>
                      <a:pt x="3754" y="247"/>
                    </a:lnTo>
                    <a:lnTo>
                      <a:pt x="3754" y="254"/>
                    </a:lnTo>
                    <a:lnTo>
                      <a:pt x="3762" y="260"/>
                    </a:lnTo>
                    <a:lnTo>
                      <a:pt x="3762" y="274"/>
                    </a:lnTo>
                    <a:lnTo>
                      <a:pt x="3765" y="274"/>
                    </a:lnTo>
                    <a:lnTo>
                      <a:pt x="3758" y="180"/>
                    </a:lnTo>
                    <a:lnTo>
                      <a:pt x="3753" y="165"/>
                    </a:lnTo>
                    <a:lnTo>
                      <a:pt x="3751" y="147"/>
                    </a:lnTo>
                    <a:lnTo>
                      <a:pt x="3754" y="147"/>
                    </a:lnTo>
                    <a:lnTo>
                      <a:pt x="3754" y="151"/>
                    </a:lnTo>
                    <a:lnTo>
                      <a:pt x="3765" y="147"/>
                    </a:lnTo>
                    <a:lnTo>
                      <a:pt x="3765" y="151"/>
                    </a:lnTo>
                    <a:lnTo>
                      <a:pt x="3771" y="151"/>
                    </a:lnTo>
                    <a:lnTo>
                      <a:pt x="3771" y="163"/>
                    </a:lnTo>
                    <a:lnTo>
                      <a:pt x="3774" y="163"/>
                    </a:lnTo>
                    <a:lnTo>
                      <a:pt x="3771" y="123"/>
                    </a:lnTo>
                    <a:lnTo>
                      <a:pt x="3782" y="123"/>
                    </a:lnTo>
                    <a:lnTo>
                      <a:pt x="3785" y="147"/>
                    </a:lnTo>
                    <a:lnTo>
                      <a:pt x="3791" y="167"/>
                    </a:lnTo>
                    <a:lnTo>
                      <a:pt x="3791" y="203"/>
                    </a:lnTo>
                    <a:lnTo>
                      <a:pt x="3794" y="203"/>
                    </a:lnTo>
                    <a:lnTo>
                      <a:pt x="3794" y="231"/>
                    </a:lnTo>
                    <a:lnTo>
                      <a:pt x="3798" y="231"/>
                    </a:lnTo>
                    <a:lnTo>
                      <a:pt x="3798" y="240"/>
                    </a:lnTo>
                    <a:lnTo>
                      <a:pt x="3802" y="240"/>
                    </a:lnTo>
                    <a:lnTo>
                      <a:pt x="3805" y="263"/>
                    </a:lnTo>
                    <a:lnTo>
                      <a:pt x="3811" y="263"/>
                    </a:lnTo>
                    <a:lnTo>
                      <a:pt x="3811" y="231"/>
                    </a:lnTo>
                    <a:lnTo>
                      <a:pt x="3813" y="201"/>
                    </a:lnTo>
                    <a:lnTo>
                      <a:pt x="3818" y="176"/>
                    </a:lnTo>
                    <a:lnTo>
                      <a:pt x="3822" y="176"/>
                    </a:lnTo>
                    <a:lnTo>
                      <a:pt x="3822" y="180"/>
                    </a:lnTo>
                    <a:lnTo>
                      <a:pt x="3825" y="180"/>
                    </a:lnTo>
                    <a:lnTo>
                      <a:pt x="3825" y="183"/>
                    </a:lnTo>
                    <a:lnTo>
                      <a:pt x="3822" y="191"/>
                    </a:lnTo>
                    <a:lnTo>
                      <a:pt x="3831" y="187"/>
                    </a:lnTo>
                    <a:lnTo>
                      <a:pt x="3831" y="254"/>
                    </a:lnTo>
                    <a:lnTo>
                      <a:pt x="3838" y="265"/>
                    </a:lnTo>
                    <a:lnTo>
                      <a:pt x="3845" y="281"/>
                    </a:lnTo>
                    <a:lnTo>
                      <a:pt x="3851" y="300"/>
                    </a:lnTo>
                    <a:lnTo>
                      <a:pt x="3854" y="320"/>
                    </a:lnTo>
                    <a:lnTo>
                      <a:pt x="3858" y="334"/>
                    </a:lnTo>
                    <a:lnTo>
                      <a:pt x="3860" y="334"/>
                    </a:lnTo>
                    <a:lnTo>
                      <a:pt x="3860" y="334"/>
                    </a:lnTo>
                    <a:lnTo>
                      <a:pt x="3860" y="334"/>
                    </a:lnTo>
                    <a:lnTo>
                      <a:pt x="3860" y="334"/>
                    </a:lnTo>
                    <a:lnTo>
                      <a:pt x="3862" y="332"/>
                    </a:lnTo>
                    <a:lnTo>
                      <a:pt x="3862" y="331"/>
                    </a:lnTo>
                    <a:lnTo>
                      <a:pt x="3865" y="331"/>
                    </a:lnTo>
                    <a:lnTo>
                      <a:pt x="3862" y="314"/>
                    </a:lnTo>
                    <a:lnTo>
                      <a:pt x="3863" y="294"/>
                    </a:lnTo>
                    <a:lnTo>
                      <a:pt x="3863" y="269"/>
                    </a:lnTo>
                    <a:lnTo>
                      <a:pt x="3863" y="245"/>
                    </a:lnTo>
                    <a:lnTo>
                      <a:pt x="3865" y="223"/>
                    </a:lnTo>
                    <a:lnTo>
                      <a:pt x="3871" y="223"/>
                    </a:lnTo>
                    <a:lnTo>
                      <a:pt x="3865" y="214"/>
                    </a:lnTo>
                    <a:lnTo>
                      <a:pt x="3871" y="214"/>
                    </a:lnTo>
                    <a:lnTo>
                      <a:pt x="3871" y="180"/>
                    </a:lnTo>
                    <a:lnTo>
                      <a:pt x="3874" y="180"/>
                    </a:lnTo>
                    <a:lnTo>
                      <a:pt x="3874" y="154"/>
                    </a:lnTo>
                    <a:lnTo>
                      <a:pt x="3882" y="132"/>
                    </a:lnTo>
                    <a:lnTo>
                      <a:pt x="3885" y="107"/>
                    </a:lnTo>
                    <a:lnTo>
                      <a:pt x="3894" y="107"/>
                    </a:lnTo>
                    <a:lnTo>
                      <a:pt x="3885" y="167"/>
                    </a:lnTo>
                    <a:lnTo>
                      <a:pt x="3882" y="167"/>
                    </a:lnTo>
                    <a:lnTo>
                      <a:pt x="3882" y="203"/>
                    </a:lnTo>
                    <a:lnTo>
                      <a:pt x="3878" y="203"/>
                    </a:lnTo>
                    <a:lnTo>
                      <a:pt x="3882" y="211"/>
                    </a:lnTo>
                    <a:lnTo>
                      <a:pt x="3882" y="214"/>
                    </a:lnTo>
                    <a:lnTo>
                      <a:pt x="3880" y="218"/>
                    </a:lnTo>
                    <a:lnTo>
                      <a:pt x="3878" y="218"/>
                    </a:lnTo>
                    <a:lnTo>
                      <a:pt x="3878" y="220"/>
                    </a:lnTo>
                    <a:lnTo>
                      <a:pt x="3882" y="260"/>
                    </a:lnTo>
                    <a:lnTo>
                      <a:pt x="3882" y="323"/>
                    </a:lnTo>
                    <a:lnTo>
                      <a:pt x="3885" y="323"/>
                    </a:lnTo>
                    <a:lnTo>
                      <a:pt x="3887" y="336"/>
                    </a:lnTo>
                    <a:lnTo>
                      <a:pt x="3887" y="349"/>
                    </a:lnTo>
                    <a:lnTo>
                      <a:pt x="3891" y="360"/>
                    </a:lnTo>
                    <a:lnTo>
                      <a:pt x="3894" y="327"/>
                    </a:lnTo>
                    <a:lnTo>
                      <a:pt x="3898" y="327"/>
                    </a:lnTo>
                    <a:lnTo>
                      <a:pt x="3898" y="320"/>
                    </a:lnTo>
                    <a:lnTo>
                      <a:pt x="3902" y="320"/>
                    </a:lnTo>
                    <a:lnTo>
                      <a:pt x="3905" y="300"/>
                    </a:lnTo>
                    <a:lnTo>
                      <a:pt x="3922" y="287"/>
                    </a:lnTo>
                    <a:lnTo>
                      <a:pt x="3923" y="256"/>
                    </a:lnTo>
                    <a:lnTo>
                      <a:pt x="3925" y="221"/>
                    </a:lnTo>
                    <a:lnTo>
                      <a:pt x="3931" y="185"/>
                    </a:lnTo>
                    <a:lnTo>
                      <a:pt x="3938" y="154"/>
                    </a:lnTo>
                    <a:lnTo>
                      <a:pt x="3940" y="143"/>
                    </a:lnTo>
                    <a:lnTo>
                      <a:pt x="3940" y="132"/>
                    </a:lnTo>
                    <a:lnTo>
                      <a:pt x="3943" y="123"/>
                    </a:lnTo>
                    <a:lnTo>
                      <a:pt x="3951" y="114"/>
                    </a:lnTo>
                    <a:lnTo>
                      <a:pt x="3951" y="111"/>
                    </a:lnTo>
                    <a:lnTo>
                      <a:pt x="3954" y="111"/>
                    </a:lnTo>
                    <a:lnTo>
                      <a:pt x="3954" y="131"/>
                    </a:lnTo>
                    <a:lnTo>
                      <a:pt x="3951" y="131"/>
                    </a:lnTo>
                    <a:lnTo>
                      <a:pt x="3942" y="191"/>
                    </a:lnTo>
                    <a:lnTo>
                      <a:pt x="3938" y="211"/>
                    </a:lnTo>
                    <a:lnTo>
                      <a:pt x="3936" y="238"/>
                    </a:lnTo>
                    <a:lnTo>
                      <a:pt x="3936" y="271"/>
                    </a:lnTo>
                    <a:lnTo>
                      <a:pt x="3936" y="305"/>
                    </a:lnTo>
                    <a:lnTo>
                      <a:pt x="3936" y="338"/>
                    </a:lnTo>
                    <a:lnTo>
                      <a:pt x="3938" y="365"/>
                    </a:lnTo>
                    <a:lnTo>
                      <a:pt x="3942" y="383"/>
                    </a:lnTo>
                    <a:lnTo>
                      <a:pt x="3943" y="394"/>
                    </a:lnTo>
                    <a:lnTo>
                      <a:pt x="3942" y="407"/>
                    </a:lnTo>
                    <a:lnTo>
                      <a:pt x="3942" y="418"/>
                    </a:lnTo>
                    <a:lnTo>
                      <a:pt x="3945" y="427"/>
                    </a:lnTo>
                    <a:lnTo>
                      <a:pt x="3945" y="283"/>
                    </a:lnTo>
                    <a:lnTo>
                      <a:pt x="3942" y="283"/>
                    </a:lnTo>
                    <a:lnTo>
                      <a:pt x="3942" y="251"/>
                    </a:lnTo>
                    <a:lnTo>
                      <a:pt x="3954" y="254"/>
                    </a:lnTo>
                    <a:lnTo>
                      <a:pt x="3958" y="283"/>
                    </a:lnTo>
                    <a:lnTo>
                      <a:pt x="3962" y="283"/>
                    </a:lnTo>
                    <a:lnTo>
                      <a:pt x="3971" y="207"/>
                    </a:lnTo>
                    <a:lnTo>
                      <a:pt x="3974" y="207"/>
                    </a:lnTo>
                    <a:lnTo>
                      <a:pt x="3974" y="196"/>
                    </a:lnTo>
                    <a:lnTo>
                      <a:pt x="3978" y="196"/>
                    </a:lnTo>
                    <a:lnTo>
                      <a:pt x="3978" y="180"/>
                    </a:lnTo>
                    <a:lnTo>
                      <a:pt x="3982" y="180"/>
                    </a:lnTo>
                    <a:lnTo>
                      <a:pt x="3982" y="169"/>
                    </a:lnTo>
                    <a:lnTo>
                      <a:pt x="3978" y="156"/>
                    </a:lnTo>
                    <a:lnTo>
                      <a:pt x="3973" y="143"/>
                    </a:lnTo>
                    <a:lnTo>
                      <a:pt x="3971" y="131"/>
                    </a:lnTo>
                    <a:lnTo>
                      <a:pt x="3974" y="132"/>
                    </a:lnTo>
                    <a:lnTo>
                      <a:pt x="3978" y="132"/>
                    </a:lnTo>
                    <a:lnTo>
                      <a:pt x="3980" y="134"/>
                    </a:lnTo>
                    <a:lnTo>
                      <a:pt x="3980" y="136"/>
                    </a:lnTo>
                    <a:lnTo>
                      <a:pt x="3982" y="138"/>
                    </a:lnTo>
                    <a:lnTo>
                      <a:pt x="3982" y="143"/>
                    </a:lnTo>
                    <a:lnTo>
                      <a:pt x="3989" y="154"/>
                    </a:lnTo>
                    <a:lnTo>
                      <a:pt x="3993" y="171"/>
                    </a:lnTo>
                    <a:lnTo>
                      <a:pt x="3994" y="185"/>
                    </a:lnTo>
                    <a:lnTo>
                      <a:pt x="3996" y="200"/>
                    </a:lnTo>
                    <a:lnTo>
                      <a:pt x="4002" y="211"/>
                    </a:lnTo>
                    <a:lnTo>
                      <a:pt x="4002" y="203"/>
                    </a:lnTo>
                    <a:lnTo>
                      <a:pt x="4005" y="192"/>
                    </a:lnTo>
                    <a:lnTo>
                      <a:pt x="4005" y="180"/>
                    </a:lnTo>
                    <a:lnTo>
                      <a:pt x="4002" y="167"/>
                    </a:lnTo>
                    <a:lnTo>
                      <a:pt x="4014" y="167"/>
                    </a:lnTo>
                    <a:lnTo>
                      <a:pt x="4014" y="151"/>
                    </a:lnTo>
                    <a:lnTo>
                      <a:pt x="4025" y="151"/>
                    </a:lnTo>
                    <a:lnTo>
                      <a:pt x="4022" y="200"/>
                    </a:lnTo>
                    <a:lnTo>
                      <a:pt x="4031" y="203"/>
                    </a:lnTo>
                    <a:lnTo>
                      <a:pt x="4031" y="220"/>
                    </a:lnTo>
                    <a:lnTo>
                      <a:pt x="4034" y="220"/>
                    </a:lnTo>
                    <a:lnTo>
                      <a:pt x="4038" y="236"/>
                    </a:lnTo>
                    <a:lnTo>
                      <a:pt x="4042" y="236"/>
                    </a:lnTo>
                    <a:lnTo>
                      <a:pt x="4051" y="271"/>
                    </a:lnTo>
                    <a:lnTo>
                      <a:pt x="4058" y="271"/>
                    </a:lnTo>
                    <a:lnTo>
                      <a:pt x="4062" y="307"/>
                    </a:lnTo>
                    <a:lnTo>
                      <a:pt x="4065" y="307"/>
                    </a:lnTo>
                    <a:lnTo>
                      <a:pt x="4065" y="303"/>
                    </a:lnTo>
                    <a:lnTo>
                      <a:pt x="4074" y="289"/>
                    </a:lnTo>
                    <a:lnTo>
                      <a:pt x="4076" y="269"/>
                    </a:lnTo>
                    <a:lnTo>
                      <a:pt x="4076" y="245"/>
                    </a:lnTo>
                    <a:lnTo>
                      <a:pt x="4074" y="221"/>
                    </a:lnTo>
                    <a:lnTo>
                      <a:pt x="4073" y="198"/>
                    </a:lnTo>
                    <a:lnTo>
                      <a:pt x="4071" y="180"/>
                    </a:lnTo>
                    <a:lnTo>
                      <a:pt x="4074" y="180"/>
                    </a:lnTo>
                    <a:lnTo>
                      <a:pt x="4074" y="183"/>
                    </a:lnTo>
                    <a:lnTo>
                      <a:pt x="4076" y="185"/>
                    </a:lnTo>
                    <a:lnTo>
                      <a:pt x="4076" y="185"/>
                    </a:lnTo>
                    <a:lnTo>
                      <a:pt x="4076" y="183"/>
                    </a:lnTo>
                    <a:lnTo>
                      <a:pt x="4078" y="181"/>
                    </a:lnTo>
                    <a:lnTo>
                      <a:pt x="4078" y="178"/>
                    </a:lnTo>
                    <a:lnTo>
                      <a:pt x="4078" y="176"/>
                    </a:lnTo>
                    <a:lnTo>
                      <a:pt x="4078" y="176"/>
                    </a:lnTo>
                    <a:lnTo>
                      <a:pt x="4074" y="176"/>
                    </a:lnTo>
                    <a:lnTo>
                      <a:pt x="4065" y="123"/>
                    </a:lnTo>
                    <a:lnTo>
                      <a:pt x="4062" y="123"/>
                    </a:lnTo>
                    <a:lnTo>
                      <a:pt x="4062" y="100"/>
                    </a:lnTo>
                    <a:lnTo>
                      <a:pt x="4058" y="100"/>
                    </a:lnTo>
                    <a:lnTo>
                      <a:pt x="4054" y="80"/>
                    </a:lnTo>
                    <a:lnTo>
                      <a:pt x="4065" y="80"/>
                    </a:lnTo>
                    <a:lnTo>
                      <a:pt x="4071" y="112"/>
                    </a:lnTo>
                    <a:lnTo>
                      <a:pt x="4080" y="145"/>
                    </a:lnTo>
                    <a:lnTo>
                      <a:pt x="4091" y="176"/>
                    </a:lnTo>
                    <a:lnTo>
                      <a:pt x="4098" y="240"/>
                    </a:lnTo>
                    <a:lnTo>
                      <a:pt x="4100" y="238"/>
                    </a:lnTo>
                    <a:lnTo>
                      <a:pt x="4100" y="238"/>
                    </a:lnTo>
                    <a:lnTo>
                      <a:pt x="4100" y="238"/>
                    </a:lnTo>
                    <a:lnTo>
                      <a:pt x="4100" y="238"/>
                    </a:lnTo>
                    <a:lnTo>
                      <a:pt x="4102" y="236"/>
                    </a:lnTo>
                    <a:lnTo>
                      <a:pt x="4102" y="236"/>
                    </a:lnTo>
                    <a:lnTo>
                      <a:pt x="4109" y="227"/>
                    </a:lnTo>
                    <a:lnTo>
                      <a:pt x="4111" y="218"/>
                    </a:lnTo>
                    <a:lnTo>
                      <a:pt x="4111" y="207"/>
                    </a:lnTo>
                    <a:lnTo>
                      <a:pt x="4114" y="196"/>
                    </a:lnTo>
                    <a:lnTo>
                      <a:pt x="4125" y="156"/>
                    </a:lnTo>
                    <a:lnTo>
                      <a:pt x="4134" y="114"/>
                    </a:lnTo>
                    <a:lnTo>
                      <a:pt x="4142" y="114"/>
                    </a:lnTo>
                    <a:lnTo>
                      <a:pt x="4140" y="143"/>
                    </a:lnTo>
                    <a:lnTo>
                      <a:pt x="4133" y="169"/>
                    </a:lnTo>
                    <a:lnTo>
                      <a:pt x="4127" y="194"/>
                    </a:lnTo>
                    <a:lnTo>
                      <a:pt x="4122" y="220"/>
                    </a:lnTo>
                    <a:lnTo>
                      <a:pt x="4125" y="220"/>
                    </a:lnTo>
                    <a:lnTo>
                      <a:pt x="4125" y="211"/>
                    </a:lnTo>
                    <a:lnTo>
                      <a:pt x="4133" y="198"/>
                    </a:lnTo>
                    <a:lnTo>
                      <a:pt x="4140" y="178"/>
                    </a:lnTo>
                    <a:lnTo>
                      <a:pt x="4143" y="154"/>
                    </a:lnTo>
                    <a:lnTo>
                      <a:pt x="4149" y="132"/>
                    </a:lnTo>
                    <a:lnTo>
                      <a:pt x="4154" y="114"/>
                    </a:lnTo>
                    <a:lnTo>
                      <a:pt x="4158" y="114"/>
                    </a:lnTo>
                    <a:lnTo>
                      <a:pt x="4158" y="140"/>
                    </a:lnTo>
                    <a:lnTo>
                      <a:pt x="4154" y="140"/>
                    </a:lnTo>
                    <a:lnTo>
                      <a:pt x="4154" y="160"/>
                    </a:lnTo>
                    <a:lnTo>
                      <a:pt x="4151" y="160"/>
                    </a:lnTo>
                    <a:lnTo>
                      <a:pt x="4143" y="189"/>
                    </a:lnTo>
                    <a:lnTo>
                      <a:pt x="4143" y="220"/>
                    </a:lnTo>
                    <a:lnTo>
                      <a:pt x="4145" y="252"/>
                    </a:lnTo>
                    <a:lnTo>
                      <a:pt x="4145" y="287"/>
                    </a:lnTo>
                    <a:lnTo>
                      <a:pt x="4154" y="287"/>
                    </a:lnTo>
                    <a:lnTo>
                      <a:pt x="4154" y="311"/>
                    </a:lnTo>
                    <a:lnTo>
                      <a:pt x="4158" y="311"/>
                    </a:lnTo>
                    <a:lnTo>
                      <a:pt x="4158" y="307"/>
                    </a:lnTo>
                    <a:lnTo>
                      <a:pt x="4162" y="307"/>
                    </a:lnTo>
                    <a:lnTo>
                      <a:pt x="4171" y="260"/>
                    </a:lnTo>
                    <a:lnTo>
                      <a:pt x="4174" y="260"/>
                    </a:lnTo>
                    <a:lnTo>
                      <a:pt x="4174" y="243"/>
                    </a:lnTo>
                    <a:lnTo>
                      <a:pt x="4178" y="243"/>
                    </a:lnTo>
                    <a:lnTo>
                      <a:pt x="4178" y="223"/>
                    </a:lnTo>
                    <a:lnTo>
                      <a:pt x="4182" y="223"/>
                    </a:lnTo>
                    <a:lnTo>
                      <a:pt x="4182" y="211"/>
                    </a:lnTo>
                    <a:lnTo>
                      <a:pt x="4185" y="211"/>
                    </a:lnTo>
                    <a:lnTo>
                      <a:pt x="4185" y="196"/>
                    </a:lnTo>
                    <a:lnTo>
                      <a:pt x="4191" y="196"/>
                    </a:lnTo>
                    <a:lnTo>
                      <a:pt x="4191" y="176"/>
                    </a:lnTo>
                    <a:lnTo>
                      <a:pt x="4196" y="156"/>
                    </a:lnTo>
                    <a:lnTo>
                      <a:pt x="4200" y="138"/>
                    </a:lnTo>
                    <a:lnTo>
                      <a:pt x="4202" y="114"/>
                    </a:lnTo>
                    <a:lnTo>
                      <a:pt x="4214" y="114"/>
                    </a:lnTo>
                    <a:lnTo>
                      <a:pt x="4214" y="120"/>
                    </a:lnTo>
                    <a:lnTo>
                      <a:pt x="4211" y="120"/>
                    </a:lnTo>
                    <a:lnTo>
                      <a:pt x="4211" y="143"/>
                    </a:lnTo>
                    <a:lnTo>
                      <a:pt x="4205" y="143"/>
                    </a:lnTo>
                    <a:lnTo>
                      <a:pt x="4194" y="211"/>
                    </a:lnTo>
                    <a:lnTo>
                      <a:pt x="4198" y="211"/>
                    </a:lnTo>
                    <a:lnTo>
                      <a:pt x="4214" y="154"/>
                    </a:lnTo>
                    <a:lnTo>
                      <a:pt x="4222" y="154"/>
                    </a:lnTo>
                    <a:lnTo>
                      <a:pt x="4218" y="176"/>
                    </a:lnTo>
                    <a:lnTo>
                      <a:pt x="4211" y="194"/>
                    </a:lnTo>
                    <a:lnTo>
                      <a:pt x="4205" y="214"/>
                    </a:lnTo>
                    <a:lnTo>
                      <a:pt x="4214" y="214"/>
                    </a:lnTo>
                    <a:lnTo>
                      <a:pt x="4214" y="231"/>
                    </a:lnTo>
                    <a:lnTo>
                      <a:pt x="4218" y="231"/>
                    </a:lnTo>
                    <a:lnTo>
                      <a:pt x="4220" y="216"/>
                    </a:lnTo>
                    <a:lnTo>
                      <a:pt x="4225" y="203"/>
                    </a:lnTo>
                    <a:lnTo>
                      <a:pt x="4231" y="191"/>
                    </a:lnTo>
                    <a:lnTo>
                      <a:pt x="4231" y="171"/>
                    </a:lnTo>
                    <a:lnTo>
                      <a:pt x="4234" y="171"/>
                    </a:lnTo>
                    <a:lnTo>
                      <a:pt x="4236" y="169"/>
                    </a:lnTo>
                    <a:lnTo>
                      <a:pt x="4236" y="169"/>
                    </a:lnTo>
                    <a:lnTo>
                      <a:pt x="4236" y="169"/>
                    </a:lnTo>
                    <a:lnTo>
                      <a:pt x="4238" y="169"/>
                    </a:lnTo>
                    <a:lnTo>
                      <a:pt x="4240" y="169"/>
                    </a:lnTo>
                    <a:lnTo>
                      <a:pt x="4242" y="167"/>
                    </a:lnTo>
                    <a:lnTo>
                      <a:pt x="4242" y="180"/>
                    </a:lnTo>
                    <a:lnTo>
                      <a:pt x="4238" y="196"/>
                    </a:lnTo>
                    <a:lnTo>
                      <a:pt x="4238" y="211"/>
                    </a:lnTo>
                    <a:lnTo>
                      <a:pt x="4238" y="225"/>
                    </a:lnTo>
                    <a:lnTo>
                      <a:pt x="4242" y="236"/>
                    </a:lnTo>
                    <a:lnTo>
                      <a:pt x="4243" y="212"/>
                    </a:lnTo>
                    <a:lnTo>
                      <a:pt x="4249" y="192"/>
                    </a:lnTo>
                    <a:lnTo>
                      <a:pt x="4254" y="172"/>
                    </a:lnTo>
                    <a:lnTo>
                      <a:pt x="4258" y="151"/>
                    </a:lnTo>
                    <a:lnTo>
                      <a:pt x="4271" y="151"/>
                    </a:lnTo>
                    <a:lnTo>
                      <a:pt x="4265" y="189"/>
                    </a:lnTo>
                    <a:lnTo>
                      <a:pt x="4262" y="229"/>
                    </a:lnTo>
                    <a:lnTo>
                      <a:pt x="4258" y="271"/>
                    </a:lnTo>
                    <a:lnTo>
                      <a:pt x="4260" y="311"/>
                    </a:lnTo>
                    <a:lnTo>
                      <a:pt x="4265" y="347"/>
                    </a:lnTo>
                    <a:lnTo>
                      <a:pt x="4267" y="360"/>
                    </a:lnTo>
                    <a:lnTo>
                      <a:pt x="4269" y="374"/>
                    </a:lnTo>
                    <a:lnTo>
                      <a:pt x="4269" y="389"/>
                    </a:lnTo>
                    <a:lnTo>
                      <a:pt x="4269" y="401"/>
                    </a:lnTo>
                    <a:lnTo>
                      <a:pt x="4274" y="411"/>
                    </a:lnTo>
                    <a:lnTo>
                      <a:pt x="4274" y="311"/>
                    </a:lnTo>
                    <a:lnTo>
                      <a:pt x="4278" y="311"/>
                    </a:lnTo>
                    <a:lnTo>
                      <a:pt x="4280" y="294"/>
                    </a:lnTo>
                    <a:lnTo>
                      <a:pt x="4280" y="276"/>
                    </a:lnTo>
                    <a:lnTo>
                      <a:pt x="4278" y="263"/>
                    </a:lnTo>
                    <a:lnTo>
                      <a:pt x="4285" y="263"/>
                    </a:lnTo>
                    <a:lnTo>
                      <a:pt x="4285" y="247"/>
                    </a:lnTo>
                    <a:lnTo>
                      <a:pt x="4298" y="247"/>
                    </a:lnTo>
                    <a:lnTo>
                      <a:pt x="4294" y="271"/>
                    </a:lnTo>
                    <a:lnTo>
                      <a:pt x="4291" y="271"/>
                    </a:lnTo>
                    <a:lnTo>
                      <a:pt x="4291" y="281"/>
                    </a:lnTo>
                    <a:lnTo>
                      <a:pt x="4293" y="296"/>
                    </a:lnTo>
                    <a:lnTo>
                      <a:pt x="4296" y="314"/>
                    </a:lnTo>
                    <a:lnTo>
                      <a:pt x="4300" y="331"/>
                    </a:lnTo>
                    <a:lnTo>
                      <a:pt x="4303" y="345"/>
                    </a:lnTo>
                    <a:lnTo>
                      <a:pt x="4305" y="351"/>
                    </a:lnTo>
                    <a:lnTo>
                      <a:pt x="4309" y="311"/>
                    </a:lnTo>
                    <a:lnTo>
                      <a:pt x="4313" y="271"/>
                    </a:lnTo>
                    <a:lnTo>
                      <a:pt x="4314" y="227"/>
                    </a:lnTo>
                    <a:lnTo>
                      <a:pt x="4314" y="191"/>
                    </a:lnTo>
                    <a:lnTo>
                      <a:pt x="4311" y="191"/>
                    </a:lnTo>
                    <a:lnTo>
                      <a:pt x="4311" y="163"/>
                    </a:lnTo>
                    <a:lnTo>
                      <a:pt x="4305" y="163"/>
                    </a:lnTo>
                    <a:lnTo>
                      <a:pt x="4305" y="136"/>
                    </a:lnTo>
                    <a:lnTo>
                      <a:pt x="4298" y="103"/>
                    </a:lnTo>
                    <a:lnTo>
                      <a:pt x="4291" y="71"/>
                    </a:lnTo>
                    <a:lnTo>
                      <a:pt x="4302" y="76"/>
                    </a:lnTo>
                    <a:lnTo>
                      <a:pt x="4325" y="207"/>
                    </a:lnTo>
                    <a:lnTo>
                      <a:pt x="4327" y="221"/>
                    </a:lnTo>
                    <a:lnTo>
                      <a:pt x="4325" y="238"/>
                    </a:lnTo>
                    <a:lnTo>
                      <a:pt x="4325" y="252"/>
                    </a:lnTo>
                    <a:lnTo>
                      <a:pt x="4331" y="263"/>
                    </a:lnTo>
                    <a:lnTo>
                      <a:pt x="4358" y="103"/>
                    </a:lnTo>
                    <a:lnTo>
                      <a:pt x="4365" y="103"/>
                    </a:lnTo>
                    <a:lnTo>
                      <a:pt x="4351" y="211"/>
                    </a:lnTo>
                    <a:lnTo>
                      <a:pt x="4354" y="211"/>
                    </a:lnTo>
                    <a:lnTo>
                      <a:pt x="4358" y="183"/>
                    </a:lnTo>
                    <a:lnTo>
                      <a:pt x="4371" y="183"/>
                    </a:lnTo>
                    <a:lnTo>
                      <a:pt x="4371" y="214"/>
                    </a:lnTo>
                    <a:lnTo>
                      <a:pt x="4373" y="245"/>
                    </a:lnTo>
                    <a:lnTo>
                      <a:pt x="4378" y="271"/>
                    </a:lnTo>
                    <a:lnTo>
                      <a:pt x="4374" y="283"/>
                    </a:lnTo>
                    <a:lnTo>
                      <a:pt x="4382" y="283"/>
                    </a:lnTo>
                    <a:lnTo>
                      <a:pt x="4385" y="311"/>
                    </a:lnTo>
                    <a:lnTo>
                      <a:pt x="4391" y="311"/>
                    </a:lnTo>
                    <a:lnTo>
                      <a:pt x="4391" y="307"/>
                    </a:lnTo>
                    <a:lnTo>
                      <a:pt x="4425" y="200"/>
                    </a:lnTo>
                    <a:lnTo>
                      <a:pt x="4425" y="183"/>
                    </a:lnTo>
                    <a:lnTo>
                      <a:pt x="4431" y="183"/>
                    </a:lnTo>
                    <a:lnTo>
                      <a:pt x="4434" y="154"/>
                    </a:lnTo>
                    <a:lnTo>
                      <a:pt x="4438" y="154"/>
                    </a:lnTo>
                    <a:lnTo>
                      <a:pt x="4440" y="154"/>
                    </a:lnTo>
                    <a:lnTo>
                      <a:pt x="4440" y="152"/>
                    </a:lnTo>
                    <a:lnTo>
                      <a:pt x="4440" y="152"/>
                    </a:lnTo>
                    <a:lnTo>
                      <a:pt x="4442" y="152"/>
                    </a:lnTo>
                    <a:lnTo>
                      <a:pt x="4443" y="152"/>
                    </a:lnTo>
                    <a:lnTo>
                      <a:pt x="4445" y="151"/>
                    </a:lnTo>
                    <a:lnTo>
                      <a:pt x="4434" y="207"/>
                    </a:lnTo>
                    <a:lnTo>
                      <a:pt x="4442" y="207"/>
                    </a:lnTo>
                    <a:lnTo>
                      <a:pt x="4443" y="223"/>
                    </a:lnTo>
                    <a:lnTo>
                      <a:pt x="4449" y="236"/>
                    </a:lnTo>
                    <a:lnTo>
                      <a:pt x="4454" y="247"/>
                    </a:lnTo>
                    <a:lnTo>
                      <a:pt x="4454" y="267"/>
                    </a:lnTo>
                    <a:lnTo>
                      <a:pt x="4458" y="267"/>
                    </a:lnTo>
                    <a:lnTo>
                      <a:pt x="4458" y="280"/>
                    </a:lnTo>
                    <a:lnTo>
                      <a:pt x="4462" y="280"/>
                    </a:lnTo>
                    <a:lnTo>
                      <a:pt x="4465" y="323"/>
                    </a:lnTo>
                    <a:lnTo>
                      <a:pt x="4471" y="323"/>
                    </a:lnTo>
                    <a:lnTo>
                      <a:pt x="4473" y="338"/>
                    </a:lnTo>
                    <a:lnTo>
                      <a:pt x="4473" y="352"/>
                    </a:lnTo>
                    <a:lnTo>
                      <a:pt x="4473" y="365"/>
                    </a:lnTo>
                    <a:lnTo>
                      <a:pt x="4478" y="374"/>
                    </a:lnTo>
                    <a:lnTo>
                      <a:pt x="4478" y="367"/>
                    </a:lnTo>
                    <a:lnTo>
                      <a:pt x="4485" y="358"/>
                    </a:lnTo>
                    <a:lnTo>
                      <a:pt x="4487" y="343"/>
                    </a:lnTo>
                    <a:lnTo>
                      <a:pt x="4485" y="327"/>
                    </a:lnTo>
                    <a:lnTo>
                      <a:pt x="4482" y="327"/>
                    </a:lnTo>
                    <a:lnTo>
                      <a:pt x="4482" y="300"/>
                    </a:lnTo>
                    <a:lnTo>
                      <a:pt x="4478" y="300"/>
                    </a:lnTo>
                    <a:lnTo>
                      <a:pt x="4478" y="280"/>
                    </a:lnTo>
                    <a:lnTo>
                      <a:pt x="4474" y="280"/>
                    </a:lnTo>
                    <a:lnTo>
                      <a:pt x="4474" y="271"/>
                    </a:lnTo>
                    <a:lnTo>
                      <a:pt x="4471" y="271"/>
                    </a:lnTo>
                    <a:lnTo>
                      <a:pt x="4471" y="267"/>
                    </a:lnTo>
                    <a:lnTo>
                      <a:pt x="4474" y="267"/>
                    </a:lnTo>
                    <a:lnTo>
                      <a:pt x="4476" y="265"/>
                    </a:lnTo>
                    <a:lnTo>
                      <a:pt x="4476" y="265"/>
                    </a:lnTo>
                    <a:lnTo>
                      <a:pt x="4476" y="265"/>
                    </a:lnTo>
                    <a:lnTo>
                      <a:pt x="4478" y="265"/>
                    </a:lnTo>
                    <a:lnTo>
                      <a:pt x="4480" y="263"/>
                    </a:lnTo>
                    <a:lnTo>
                      <a:pt x="4482" y="263"/>
                    </a:lnTo>
                    <a:lnTo>
                      <a:pt x="4482" y="274"/>
                    </a:lnTo>
                    <a:lnTo>
                      <a:pt x="4485" y="274"/>
                    </a:lnTo>
                    <a:lnTo>
                      <a:pt x="4485" y="260"/>
                    </a:lnTo>
                    <a:lnTo>
                      <a:pt x="4498" y="260"/>
                    </a:lnTo>
                    <a:lnTo>
                      <a:pt x="4500" y="280"/>
                    </a:lnTo>
                    <a:lnTo>
                      <a:pt x="4505" y="298"/>
                    </a:lnTo>
                    <a:lnTo>
                      <a:pt x="4511" y="314"/>
                    </a:lnTo>
                    <a:lnTo>
                      <a:pt x="4511" y="347"/>
                    </a:lnTo>
                    <a:lnTo>
                      <a:pt x="4516" y="385"/>
                    </a:lnTo>
                    <a:lnTo>
                      <a:pt x="4518" y="431"/>
                    </a:lnTo>
                    <a:lnTo>
                      <a:pt x="4518" y="441"/>
                    </a:lnTo>
                    <a:lnTo>
                      <a:pt x="4520" y="449"/>
                    </a:lnTo>
                    <a:lnTo>
                      <a:pt x="4520" y="454"/>
                    </a:lnTo>
                    <a:lnTo>
                      <a:pt x="4518" y="463"/>
                    </a:lnTo>
                    <a:lnTo>
                      <a:pt x="4531" y="463"/>
                    </a:lnTo>
                    <a:lnTo>
                      <a:pt x="4534" y="314"/>
                    </a:lnTo>
                    <a:lnTo>
                      <a:pt x="4529" y="300"/>
                    </a:lnTo>
                    <a:lnTo>
                      <a:pt x="4523" y="283"/>
                    </a:lnTo>
                    <a:lnTo>
                      <a:pt x="4522" y="263"/>
                    </a:lnTo>
                    <a:lnTo>
                      <a:pt x="4525" y="263"/>
                    </a:lnTo>
                    <a:lnTo>
                      <a:pt x="4527" y="267"/>
                    </a:lnTo>
                    <a:lnTo>
                      <a:pt x="4527" y="267"/>
                    </a:lnTo>
                    <a:lnTo>
                      <a:pt x="4527" y="269"/>
                    </a:lnTo>
                    <a:lnTo>
                      <a:pt x="4527" y="269"/>
                    </a:lnTo>
                    <a:lnTo>
                      <a:pt x="4529" y="269"/>
                    </a:lnTo>
                    <a:lnTo>
                      <a:pt x="4531" y="271"/>
                    </a:lnTo>
                    <a:lnTo>
                      <a:pt x="4531" y="260"/>
                    </a:lnTo>
                    <a:lnTo>
                      <a:pt x="4525" y="247"/>
                    </a:lnTo>
                    <a:lnTo>
                      <a:pt x="4523" y="232"/>
                    </a:lnTo>
                    <a:lnTo>
                      <a:pt x="4522" y="220"/>
                    </a:lnTo>
                    <a:lnTo>
                      <a:pt x="4502" y="163"/>
                    </a:lnTo>
                    <a:lnTo>
                      <a:pt x="4503" y="161"/>
                    </a:lnTo>
                    <a:lnTo>
                      <a:pt x="4503" y="161"/>
                    </a:lnTo>
                    <a:lnTo>
                      <a:pt x="4505" y="161"/>
                    </a:lnTo>
                    <a:lnTo>
                      <a:pt x="4505" y="161"/>
                    </a:lnTo>
                    <a:lnTo>
                      <a:pt x="4505" y="161"/>
                    </a:lnTo>
                    <a:lnTo>
                      <a:pt x="4505" y="160"/>
                    </a:lnTo>
                    <a:lnTo>
                      <a:pt x="4507" y="160"/>
                    </a:lnTo>
                    <a:lnTo>
                      <a:pt x="4509" y="161"/>
                    </a:lnTo>
                    <a:lnTo>
                      <a:pt x="4509" y="161"/>
                    </a:lnTo>
                    <a:lnTo>
                      <a:pt x="4509" y="161"/>
                    </a:lnTo>
                    <a:lnTo>
                      <a:pt x="4509" y="161"/>
                    </a:lnTo>
                    <a:lnTo>
                      <a:pt x="4511" y="163"/>
                    </a:lnTo>
                    <a:lnTo>
                      <a:pt x="4516" y="174"/>
                    </a:lnTo>
                    <a:lnTo>
                      <a:pt x="4520" y="185"/>
                    </a:lnTo>
                    <a:lnTo>
                      <a:pt x="4522" y="200"/>
                    </a:lnTo>
                    <a:lnTo>
                      <a:pt x="4525" y="200"/>
                    </a:lnTo>
                    <a:lnTo>
                      <a:pt x="4525" y="220"/>
                    </a:lnTo>
                    <a:lnTo>
                      <a:pt x="4531" y="220"/>
                    </a:lnTo>
                    <a:lnTo>
                      <a:pt x="4531" y="231"/>
                    </a:lnTo>
                    <a:lnTo>
                      <a:pt x="4534" y="231"/>
                    </a:lnTo>
                    <a:lnTo>
                      <a:pt x="4534" y="254"/>
                    </a:lnTo>
                    <a:lnTo>
                      <a:pt x="4538" y="254"/>
                    </a:lnTo>
                    <a:lnTo>
                      <a:pt x="4538" y="271"/>
                    </a:lnTo>
                    <a:lnTo>
                      <a:pt x="4543" y="291"/>
                    </a:lnTo>
                    <a:lnTo>
                      <a:pt x="4551" y="311"/>
                    </a:lnTo>
                    <a:lnTo>
                      <a:pt x="4554" y="311"/>
                    </a:lnTo>
                    <a:lnTo>
                      <a:pt x="4554" y="267"/>
                    </a:lnTo>
                    <a:lnTo>
                      <a:pt x="4551" y="267"/>
                    </a:lnTo>
                    <a:lnTo>
                      <a:pt x="4551" y="243"/>
                    </a:lnTo>
                    <a:lnTo>
                      <a:pt x="4545" y="243"/>
                    </a:lnTo>
                    <a:lnTo>
                      <a:pt x="4542" y="220"/>
                    </a:lnTo>
                    <a:lnTo>
                      <a:pt x="4534" y="214"/>
                    </a:lnTo>
                    <a:lnTo>
                      <a:pt x="4531" y="200"/>
                    </a:lnTo>
                    <a:lnTo>
                      <a:pt x="4538" y="203"/>
                    </a:lnTo>
                    <a:lnTo>
                      <a:pt x="4525" y="163"/>
                    </a:lnTo>
                    <a:lnTo>
                      <a:pt x="4534" y="163"/>
                    </a:lnTo>
                    <a:lnTo>
                      <a:pt x="4585" y="314"/>
                    </a:lnTo>
                    <a:lnTo>
                      <a:pt x="4585" y="311"/>
                    </a:lnTo>
                    <a:lnTo>
                      <a:pt x="4589" y="309"/>
                    </a:lnTo>
                    <a:lnTo>
                      <a:pt x="4589" y="307"/>
                    </a:lnTo>
                    <a:lnTo>
                      <a:pt x="4589" y="305"/>
                    </a:lnTo>
                    <a:lnTo>
                      <a:pt x="4589" y="305"/>
                    </a:lnTo>
                    <a:lnTo>
                      <a:pt x="4589" y="303"/>
                    </a:lnTo>
                    <a:lnTo>
                      <a:pt x="4589" y="301"/>
                    </a:lnTo>
                    <a:lnTo>
                      <a:pt x="4591" y="300"/>
                    </a:lnTo>
                    <a:lnTo>
                      <a:pt x="4594" y="300"/>
                    </a:lnTo>
                    <a:lnTo>
                      <a:pt x="4594" y="303"/>
                    </a:lnTo>
                    <a:lnTo>
                      <a:pt x="4596" y="301"/>
                    </a:lnTo>
                    <a:lnTo>
                      <a:pt x="4596" y="301"/>
                    </a:lnTo>
                    <a:lnTo>
                      <a:pt x="4596" y="300"/>
                    </a:lnTo>
                    <a:lnTo>
                      <a:pt x="4596" y="300"/>
                    </a:lnTo>
                    <a:lnTo>
                      <a:pt x="4598" y="298"/>
                    </a:lnTo>
                    <a:lnTo>
                      <a:pt x="4598" y="296"/>
                    </a:lnTo>
                    <a:lnTo>
                      <a:pt x="4591" y="296"/>
                    </a:lnTo>
                    <a:lnTo>
                      <a:pt x="4585" y="263"/>
                    </a:lnTo>
                    <a:lnTo>
                      <a:pt x="4594" y="263"/>
                    </a:lnTo>
                    <a:lnTo>
                      <a:pt x="4594" y="254"/>
                    </a:lnTo>
                    <a:lnTo>
                      <a:pt x="4602" y="254"/>
                    </a:lnTo>
                    <a:lnTo>
                      <a:pt x="4602" y="271"/>
                    </a:lnTo>
                    <a:lnTo>
                      <a:pt x="4600" y="281"/>
                    </a:lnTo>
                    <a:lnTo>
                      <a:pt x="4602" y="291"/>
                    </a:lnTo>
                    <a:lnTo>
                      <a:pt x="4605" y="291"/>
                    </a:lnTo>
                    <a:lnTo>
                      <a:pt x="4611" y="236"/>
                    </a:lnTo>
                    <a:lnTo>
                      <a:pt x="4618" y="231"/>
                    </a:lnTo>
                    <a:lnTo>
                      <a:pt x="4618" y="220"/>
                    </a:lnTo>
                    <a:lnTo>
                      <a:pt x="4622" y="220"/>
                    </a:lnTo>
                    <a:lnTo>
                      <a:pt x="4622" y="214"/>
                    </a:lnTo>
                    <a:lnTo>
                      <a:pt x="4618" y="214"/>
                    </a:lnTo>
                    <a:lnTo>
                      <a:pt x="4618" y="163"/>
                    </a:lnTo>
                    <a:lnTo>
                      <a:pt x="4614" y="163"/>
                    </a:lnTo>
                    <a:lnTo>
                      <a:pt x="4614" y="160"/>
                    </a:lnTo>
                    <a:lnTo>
                      <a:pt x="4618" y="160"/>
                    </a:lnTo>
                    <a:lnTo>
                      <a:pt x="4618" y="154"/>
                    </a:lnTo>
                    <a:lnTo>
                      <a:pt x="4614" y="154"/>
                    </a:lnTo>
                    <a:lnTo>
                      <a:pt x="4614" y="152"/>
                    </a:lnTo>
                    <a:lnTo>
                      <a:pt x="4616" y="149"/>
                    </a:lnTo>
                    <a:lnTo>
                      <a:pt x="4618" y="147"/>
                    </a:lnTo>
                    <a:lnTo>
                      <a:pt x="4618" y="147"/>
                    </a:lnTo>
                    <a:lnTo>
                      <a:pt x="4614" y="140"/>
                    </a:lnTo>
                    <a:lnTo>
                      <a:pt x="4614" y="136"/>
                    </a:lnTo>
                    <a:lnTo>
                      <a:pt x="4618" y="136"/>
                    </a:lnTo>
                    <a:lnTo>
                      <a:pt x="4618" y="131"/>
                    </a:lnTo>
                    <a:lnTo>
                      <a:pt x="4614" y="131"/>
                    </a:lnTo>
                    <a:lnTo>
                      <a:pt x="4618" y="107"/>
                    </a:lnTo>
                    <a:lnTo>
                      <a:pt x="4625" y="107"/>
                    </a:lnTo>
                    <a:lnTo>
                      <a:pt x="4625" y="167"/>
                    </a:lnTo>
                    <a:lnTo>
                      <a:pt x="4634" y="167"/>
                    </a:lnTo>
                    <a:lnTo>
                      <a:pt x="4642" y="311"/>
                    </a:lnTo>
                    <a:lnTo>
                      <a:pt x="4645" y="311"/>
                    </a:lnTo>
                    <a:lnTo>
                      <a:pt x="4647" y="325"/>
                    </a:lnTo>
                    <a:lnTo>
                      <a:pt x="4647" y="341"/>
                    </a:lnTo>
                    <a:lnTo>
                      <a:pt x="4649" y="356"/>
                    </a:lnTo>
                    <a:lnTo>
                      <a:pt x="4654" y="367"/>
                    </a:lnTo>
                    <a:lnTo>
                      <a:pt x="4651" y="323"/>
                    </a:lnTo>
                    <a:lnTo>
                      <a:pt x="4654" y="323"/>
                    </a:lnTo>
                    <a:lnTo>
                      <a:pt x="4658" y="329"/>
                    </a:lnTo>
                    <a:lnTo>
                      <a:pt x="4662" y="332"/>
                    </a:lnTo>
                    <a:lnTo>
                      <a:pt x="4665" y="334"/>
                    </a:lnTo>
                    <a:lnTo>
                      <a:pt x="4665" y="296"/>
                    </a:lnTo>
                    <a:lnTo>
                      <a:pt x="4658" y="296"/>
                    </a:lnTo>
                    <a:lnTo>
                      <a:pt x="4658" y="287"/>
                    </a:lnTo>
                    <a:lnTo>
                      <a:pt x="4665" y="287"/>
                    </a:lnTo>
                    <a:lnTo>
                      <a:pt x="4662" y="107"/>
                    </a:lnTo>
                    <a:lnTo>
                      <a:pt x="4674" y="107"/>
                    </a:lnTo>
                    <a:lnTo>
                      <a:pt x="4674" y="111"/>
                    </a:lnTo>
                    <a:lnTo>
                      <a:pt x="4671" y="121"/>
                    </a:lnTo>
                    <a:lnTo>
                      <a:pt x="4669" y="138"/>
                    </a:lnTo>
                    <a:lnTo>
                      <a:pt x="4669" y="156"/>
                    </a:lnTo>
                    <a:lnTo>
                      <a:pt x="4671" y="171"/>
                    </a:lnTo>
                    <a:lnTo>
                      <a:pt x="4682" y="287"/>
                    </a:lnTo>
                    <a:lnTo>
                      <a:pt x="4687" y="287"/>
                    </a:lnTo>
                    <a:lnTo>
                      <a:pt x="4691" y="289"/>
                    </a:lnTo>
                    <a:lnTo>
                      <a:pt x="4694" y="289"/>
                    </a:lnTo>
                    <a:lnTo>
                      <a:pt x="4698" y="291"/>
                    </a:lnTo>
                    <a:lnTo>
                      <a:pt x="4698" y="236"/>
                    </a:lnTo>
                    <a:lnTo>
                      <a:pt x="4711" y="236"/>
                    </a:lnTo>
                    <a:lnTo>
                      <a:pt x="4713" y="269"/>
                    </a:lnTo>
                    <a:lnTo>
                      <a:pt x="4722" y="300"/>
                    </a:lnTo>
                    <a:lnTo>
                      <a:pt x="4725" y="300"/>
                    </a:lnTo>
                    <a:lnTo>
                      <a:pt x="4725" y="143"/>
                    </a:lnTo>
                    <a:lnTo>
                      <a:pt x="4738" y="147"/>
                    </a:lnTo>
                    <a:lnTo>
                      <a:pt x="4742" y="189"/>
                    </a:lnTo>
                    <a:lnTo>
                      <a:pt x="4751" y="223"/>
                    </a:lnTo>
                    <a:lnTo>
                      <a:pt x="4751" y="254"/>
                    </a:lnTo>
                    <a:lnTo>
                      <a:pt x="4754" y="254"/>
                    </a:lnTo>
                    <a:lnTo>
                      <a:pt x="4758" y="300"/>
                    </a:lnTo>
                    <a:lnTo>
                      <a:pt x="4765" y="303"/>
                    </a:lnTo>
                    <a:lnTo>
                      <a:pt x="4765" y="314"/>
                    </a:lnTo>
                    <a:lnTo>
                      <a:pt x="4769" y="323"/>
                    </a:lnTo>
                    <a:lnTo>
                      <a:pt x="4774" y="329"/>
                    </a:lnTo>
                    <a:lnTo>
                      <a:pt x="4780" y="336"/>
                    </a:lnTo>
                    <a:lnTo>
                      <a:pt x="4785" y="340"/>
                    </a:lnTo>
                    <a:lnTo>
                      <a:pt x="4794" y="343"/>
                    </a:lnTo>
                    <a:lnTo>
                      <a:pt x="4794" y="347"/>
                    </a:lnTo>
                    <a:lnTo>
                      <a:pt x="4796" y="349"/>
                    </a:lnTo>
                    <a:lnTo>
                      <a:pt x="4796" y="351"/>
                    </a:lnTo>
                    <a:lnTo>
                      <a:pt x="4798" y="352"/>
                    </a:lnTo>
                    <a:lnTo>
                      <a:pt x="4800" y="354"/>
                    </a:lnTo>
                    <a:lnTo>
                      <a:pt x="4802" y="356"/>
                    </a:lnTo>
                    <a:lnTo>
                      <a:pt x="4803" y="356"/>
                    </a:lnTo>
                    <a:lnTo>
                      <a:pt x="4803" y="358"/>
                    </a:lnTo>
                    <a:lnTo>
                      <a:pt x="4803" y="358"/>
                    </a:lnTo>
                    <a:lnTo>
                      <a:pt x="4803" y="358"/>
                    </a:lnTo>
                    <a:lnTo>
                      <a:pt x="4805" y="358"/>
                    </a:lnTo>
                    <a:lnTo>
                      <a:pt x="4805" y="360"/>
                    </a:lnTo>
                    <a:lnTo>
                      <a:pt x="4805" y="351"/>
                    </a:lnTo>
                    <a:lnTo>
                      <a:pt x="4802" y="351"/>
                    </a:lnTo>
                    <a:lnTo>
                      <a:pt x="4802" y="323"/>
                    </a:lnTo>
                    <a:lnTo>
                      <a:pt x="4798" y="323"/>
                    </a:lnTo>
                    <a:lnTo>
                      <a:pt x="4791" y="287"/>
                    </a:lnTo>
                    <a:lnTo>
                      <a:pt x="4785" y="287"/>
                    </a:lnTo>
                    <a:lnTo>
                      <a:pt x="4785" y="274"/>
                    </a:lnTo>
                    <a:lnTo>
                      <a:pt x="4782" y="274"/>
                    </a:lnTo>
                    <a:lnTo>
                      <a:pt x="4780" y="272"/>
                    </a:lnTo>
                    <a:lnTo>
                      <a:pt x="4780" y="269"/>
                    </a:lnTo>
                    <a:lnTo>
                      <a:pt x="4780" y="267"/>
                    </a:lnTo>
                    <a:lnTo>
                      <a:pt x="4778" y="263"/>
                    </a:lnTo>
                    <a:lnTo>
                      <a:pt x="4778" y="260"/>
                    </a:lnTo>
                    <a:lnTo>
                      <a:pt x="4782" y="260"/>
                    </a:lnTo>
                    <a:lnTo>
                      <a:pt x="4789" y="269"/>
                    </a:lnTo>
                    <a:lnTo>
                      <a:pt x="4794" y="280"/>
                    </a:lnTo>
                    <a:lnTo>
                      <a:pt x="4798" y="291"/>
                    </a:lnTo>
                    <a:lnTo>
                      <a:pt x="4802" y="291"/>
                    </a:lnTo>
                    <a:lnTo>
                      <a:pt x="4794" y="267"/>
                    </a:lnTo>
                    <a:lnTo>
                      <a:pt x="4783" y="243"/>
                    </a:lnTo>
                    <a:lnTo>
                      <a:pt x="4774" y="220"/>
                    </a:lnTo>
                    <a:lnTo>
                      <a:pt x="4778" y="220"/>
                    </a:lnTo>
                    <a:lnTo>
                      <a:pt x="4782" y="221"/>
                    </a:lnTo>
                    <a:lnTo>
                      <a:pt x="4783" y="221"/>
                    </a:lnTo>
                    <a:lnTo>
                      <a:pt x="4783" y="223"/>
                    </a:lnTo>
                    <a:lnTo>
                      <a:pt x="4785" y="227"/>
                    </a:lnTo>
                    <a:lnTo>
                      <a:pt x="4785" y="231"/>
                    </a:lnTo>
                    <a:lnTo>
                      <a:pt x="4796" y="245"/>
                    </a:lnTo>
                    <a:lnTo>
                      <a:pt x="4803" y="263"/>
                    </a:lnTo>
                    <a:lnTo>
                      <a:pt x="4809" y="283"/>
                    </a:lnTo>
                    <a:lnTo>
                      <a:pt x="4814" y="303"/>
                    </a:lnTo>
                    <a:lnTo>
                      <a:pt x="4818" y="303"/>
                    </a:lnTo>
                    <a:lnTo>
                      <a:pt x="4818" y="323"/>
                    </a:lnTo>
                    <a:lnTo>
                      <a:pt x="4822" y="323"/>
                    </a:lnTo>
                    <a:lnTo>
                      <a:pt x="4814" y="240"/>
                    </a:lnTo>
                    <a:lnTo>
                      <a:pt x="4811" y="240"/>
                    </a:lnTo>
                    <a:lnTo>
                      <a:pt x="4811" y="223"/>
                    </a:lnTo>
                    <a:lnTo>
                      <a:pt x="4805" y="223"/>
                    </a:lnTo>
                    <a:lnTo>
                      <a:pt x="4802" y="191"/>
                    </a:lnTo>
                    <a:lnTo>
                      <a:pt x="4798" y="191"/>
                    </a:lnTo>
                    <a:lnTo>
                      <a:pt x="4798" y="183"/>
                    </a:lnTo>
                    <a:lnTo>
                      <a:pt x="4794" y="183"/>
                    </a:lnTo>
                    <a:lnTo>
                      <a:pt x="4794" y="171"/>
                    </a:lnTo>
                    <a:lnTo>
                      <a:pt x="4791" y="171"/>
                    </a:lnTo>
                    <a:lnTo>
                      <a:pt x="4785" y="154"/>
                    </a:lnTo>
                    <a:lnTo>
                      <a:pt x="4782" y="154"/>
                    </a:lnTo>
                    <a:lnTo>
                      <a:pt x="4782" y="143"/>
                    </a:lnTo>
                    <a:lnTo>
                      <a:pt x="4778" y="143"/>
                    </a:lnTo>
                    <a:lnTo>
                      <a:pt x="4771" y="120"/>
                    </a:lnTo>
                    <a:lnTo>
                      <a:pt x="4765" y="120"/>
                    </a:lnTo>
                    <a:lnTo>
                      <a:pt x="4765" y="111"/>
                    </a:lnTo>
                    <a:lnTo>
                      <a:pt x="4758" y="98"/>
                    </a:lnTo>
                    <a:lnTo>
                      <a:pt x="4751" y="85"/>
                    </a:lnTo>
                    <a:lnTo>
                      <a:pt x="4745" y="67"/>
                    </a:lnTo>
                    <a:lnTo>
                      <a:pt x="4758" y="71"/>
                    </a:lnTo>
                    <a:lnTo>
                      <a:pt x="4762" y="89"/>
                    </a:lnTo>
                    <a:lnTo>
                      <a:pt x="4771" y="101"/>
                    </a:lnTo>
                    <a:lnTo>
                      <a:pt x="4778" y="114"/>
                    </a:lnTo>
                    <a:lnTo>
                      <a:pt x="4778" y="123"/>
                    </a:lnTo>
                    <a:lnTo>
                      <a:pt x="4782" y="123"/>
                    </a:lnTo>
                    <a:lnTo>
                      <a:pt x="4782" y="131"/>
                    </a:lnTo>
                    <a:lnTo>
                      <a:pt x="4785" y="131"/>
                    </a:lnTo>
                    <a:lnTo>
                      <a:pt x="4785" y="140"/>
                    </a:lnTo>
                    <a:lnTo>
                      <a:pt x="4791" y="140"/>
                    </a:lnTo>
                    <a:lnTo>
                      <a:pt x="4791" y="147"/>
                    </a:lnTo>
                    <a:lnTo>
                      <a:pt x="4794" y="147"/>
                    </a:lnTo>
                    <a:lnTo>
                      <a:pt x="4802" y="171"/>
                    </a:lnTo>
                    <a:lnTo>
                      <a:pt x="4805" y="171"/>
                    </a:lnTo>
                    <a:lnTo>
                      <a:pt x="4805" y="183"/>
                    </a:lnTo>
                    <a:lnTo>
                      <a:pt x="4811" y="183"/>
                    </a:lnTo>
                    <a:lnTo>
                      <a:pt x="4811" y="191"/>
                    </a:lnTo>
                    <a:lnTo>
                      <a:pt x="4814" y="191"/>
                    </a:lnTo>
                    <a:lnTo>
                      <a:pt x="4822" y="227"/>
                    </a:lnTo>
                    <a:lnTo>
                      <a:pt x="4825" y="227"/>
                    </a:lnTo>
                    <a:lnTo>
                      <a:pt x="4825" y="236"/>
                    </a:lnTo>
                    <a:lnTo>
                      <a:pt x="4831" y="236"/>
                    </a:lnTo>
                    <a:lnTo>
                      <a:pt x="4831" y="254"/>
                    </a:lnTo>
                    <a:lnTo>
                      <a:pt x="4834" y="254"/>
                    </a:lnTo>
                    <a:lnTo>
                      <a:pt x="4836" y="218"/>
                    </a:lnTo>
                    <a:lnTo>
                      <a:pt x="4838" y="178"/>
                    </a:lnTo>
                    <a:lnTo>
                      <a:pt x="4834" y="140"/>
                    </a:lnTo>
                    <a:lnTo>
                      <a:pt x="4825" y="103"/>
                    </a:lnTo>
                    <a:lnTo>
                      <a:pt x="4838" y="103"/>
                    </a:lnTo>
                    <a:lnTo>
                      <a:pt x="4843" y="134"/>
                    </a:lnTo>
                    <a:lnTo>
                      <a:pt x="4851" y="163"/>
                    </a:lnTo>
                    <a:lnTo>
                      <a:pt x="4851" y="178"/>
                    </a:lnTo>
                    <a:lnTo>
                      <a:pt x="4851" y="194"/>
                    </a:lnTo>
                    <a:lnTo>
                      <a:pt x="4849" y="209"/>
                    </a:lnTo>
                    <a:lnTo>
                      <a:pt x="4854" y="220"/>
                    </a:lnTo>
                    <a:lnTo>
                      <a:pt x="4858" y="180"/>
                    </a:lnTo>
                    <a:lnTo>
                      <a:pt x="4865" y="180"/>
                    </a:lnTo>
                    <a:lnTo>
                      <a:pt x="4871" y="196"/>
                    </a:lnTo>
                    <a:lnTo>
                      <a:pt x="4874" y="196"/>
                    </a:lnTo>
                    <a:lnTo>
                      <a:pt x="4874" y="211"/>
                    </a:lnTo>
                    <a:lnTo>
                      <a:pt x="4878" y="211"/>
                    </a:lnTo>
                    <a:lnTo>
                      <a:pt x="4882" y="247"/>
                    </a:lnTo>
                    <a:lnTo>
                      <a:pt x="4885" y="247"/>
                    </a:lnTo>
                    <a:lnTo>
                      <a:pt x="4885" y="271"/>
                    </a:lnTo>
                    <a:lnTo>
                      <a:pt x="4894" y="274"/>
                    </a:lnTo>
                    <a:lnTo>
                      <a:pt x="4894" y="283"/>
                    </a:lnTo>
                    <a:lnTo>
                      <a:pt x="4898" y="283"/>
                    </a:lnTo>
                    <a:lnTo>
                      <a:pt x="4898" y="296"/>
                    </a:lnTo>
                    <a:lnTo>
                      <a:pt x="4902" y="296"/>
                    </a:lnTo>
                    <a:lnTo>
                      <a:pt x="4905" y="320"/>
                    </a:lnTo>
                    <a:lnTo>
                      <a:pt x="4911" y="320"/>
                    </a:lnTo>
                    <a:lnTo>
                      <a:pt x="4913" y="291"/>
                    </a:lnTo>
                    <a:lnTo>
                      <a:pt x="4918" y="265"/>
                    </a:lnTo>
                    <a:lnTo>
                      <a:pt x="4927" y="240"/>
                    </a:lnTo>
                    <a:lnTo>
                      <a:pt x="4934" y="214"/>
                    </a:lnTo>
                    <a:lnTo>
                      <a:pt x="4931" y="154"/>
                    </a:lnTo>
                    <a:lnTo>
                      <a:pt x="4942" y="154"/>
                    </a:lnTo>
                    <a:lnTo>
                      <a:pt x="4945" y="214"/>
                    </a:lnTo>
                    <a:lnTo>
                      <a:pt x="4954" y="214"/>
                    </a:lnTo>
                    <a:lnTo>
                      <a:pt x="4958" y="231"/>
                    </a:lnTo>
                    <a:lnTo>
                      <a:pt x="4951" y="231"/>
                    </a:lnTo>
                    <a:lnTo>
                      <a:pt x="4951" y="223"/>
                    </a:lnTo>
                    <a:lnTo>
                      <a:pt x="4945" y="223"/>
                    </a:lnTo>
                    <a:lnTo>
                      <a:pt x="4945" y="327"/>
                    </a:lnTo>
                    <a:lnTo>
                      <a:pt x="4951" y="327"/>
                    </a:lnTo>
                    <a:lnTo>
                      <a:pt x="4951" y="340"/>
                    </a:lnTo>
                    <a:lnTo>
                      <a:pt x="4954" y="340"/>
                    </a:lnTo>
                    <a:lnTo>
                      <a:pt x="4956" y="338"/>
                    </a:lnTo>
                    <a:lnTo>
                      <a:pt x="4956" y="336"/>
                    </a:lnTo>
                    <a:lnTo>
                      <a:pt x="4956" y="336"/>
                    </a:lnTo>
                    <a:lnTo>
                      <a:pt x="4956" y="336"/>
                    </a:lnTo>
                    <a:lnTo>
                      <a:pt x="4958" y="334"/>
                    </a:lnTo>
                    <a:lnTo>
                      <a:pt x="4965" y="340"/>
                    </a:lnTo>
                    <a:lnTo>
                      <a:pt x="4965" y="303"/>
                    </a:lnTo>
                    <a:lnTo>
                      <a:pt x="4962" y="303"/>
                    </a:lnTo>
                    <a:lnTo>
                      <a:pt x="4962" y="271"/>
                    </a:lnTo>
                    <a:lnTo>
                      <a:pt x="4951" y="236"/>
                    </a:lnTo>
                    <a:lnTo>
                      <a:pt x="4962" y="236"/>
                    </a:lnTo>
                    <a:lnTo>
                      <a:pt x="4965" y="254"/>
                    </a:lnTo>
                    <a:lnTo>
                      <a:pt x="4971" y="254"/>
                    </a:lnTo>
                    <a:lnTo>
                      <a:pt x="4971" y="274"/>
                    </a:lnTo>
                    <a:lnTo>
                      <a:pt x="4974" y="274"/>
                    </a:lnTo>
                    <a:lnTo>
                      <a:pt x="4974" y="283"/>
                    </a:lnTo>
                    <a:lnTo>
                      <a:pt x="4978" y="283"/>
                    </a:lnTo>
                    <a:lnTo>
                      <a:pt x="4978" y="300"/>
                    </a:lnTo>
                    <a:lnTo>
                      <a:pt x="4982" y="300"/>
                    </a:lnTo>
                    <a:lnTo>
                      <a:pt x="4982" y="314"/>
                    </a:lnTo>
                    <a:lnTo>
                      <a:pt x="4985" y="314"/>
                    </a:lnTo>
                    <a:lnTo>
                      <a:pt x="4991" y="343"/>
                    </a:lnTo>
                    <a:lnTo>
                      <a:pt x="4994" y="343"/>
                    </a:lnTo>
                    <a:lnTo>
                      <a:pt x="4998" y="334"/>
                    </a:lnTo>
                    <a:lnTo>
                      <a:pt x="5002" y="325"/>
                    </a:lnTo>
                    <a:lnTo>
                      <a:pt x="5002" y="311"/>
                    </a:lnTo>
                    <a:lnTo>
                      <a:pt x="4991" y="274"/>
                    </a:lnTo>
                    <a:lnTo>
                      <a:pt x="5002" y="280"/>
                    </a:lnTo>
                    <a:lnTo>
                      <a:pt x="5003" y="287"/>
                    </a:lnTo>
                    <a:lnTo>
                      <a:pt x="5007" y="301"/>
                    </a:lnTo>
                    <a:lnTo>
                      <a:pt x="5011" y="318"/>
                    </a:lnTo>
                    <a:lnTo>
                      <a:pt x="5014" y="332"/>
                    </a:lnTo>
                    <a:lnTo>
                      <a:pt x="5020" y="345"/>
                    </a:lnTo>
                    <a:lnTo>
                      <a:pt x="5022" y="351"/>
                    </a:lnTo>
                    <a:lnTo>
                      <a:pt x="5023" y="332"/>
                    </a:lnTo>
                    <a:lnTo>
                      <a:pt x="5025" y="316"/>
                    </a:lnTo>
                    <a:lnTo>
                      <a:pt x="5025" y="296"/>
                    </a:lnTo>
                    <a:lnTo>
                      <a:pt x="5022" y="271"/>
                    </a:lnTo>
                    <a:lnTo>
                      <a:pt x="5034" y="271"/>
                    </a:lnTo>
                    <a:lnTo>
                      <a:pt x="5036" y="294"/>
                    </a:lnTo>
                    <a:lnTo>
                      <a:pt x="5043" y="316"/>
                    </a:lnTo>
                    <a:lnTo>
                      <a:pt x="5051" y="334"/>
                    </a:lnTo>
                    <a:lnTo>
                      <a:pt x="5051" y="356"/>
                    </a:lnTo>
                    <a:lnTo>
                      <a:pt x="5054" y="356"/>
                    </a:lnTo>
                    <a:lnTo>
                      <a:pt x="5042" y="223"/>
                    </a:lnTo>
                    <a:lnTo>
                      <a:pt x="5038" y="223"/>
                    </a:lnTo>
                    <a:lnTo>
                      <a:pt x="5034" y="200"/>
                    </a:lnTo>
                    <a:lnTo>
                      <a:pt x="5031" y="194"/>
                    </a:lnTo>
                    <a:lnTo>
                      <a:pt x="5029" y="191"/>
                    </a:lnTo>
                    <a:lnTo>
                      <a:pt x="5025" y="187"/>
                    </a:lnTo>
                    <a:lnTo>
                      <a:pt x="5023" y="183"/>
                    </a:lnTo>
                    <a:lnTo>
                      <a:pt x="5020" y="178"/>
                    </a:lnTo>
                    <a:lnTo>
                      <a:pt x="5018" y="171"/>
                    </a:lnTo>
                    <a:lnTo>
                      <a:pt x="5031" y="180"/>
                    </a:lnTo>
                    <a:lnTo>
                      <a:pt x="5042" y="194"/>
                    </a:lnTo>
                    <a:lnTo>
                      <a:pt x="5051" y="212"/>
                    </a:lnTo>
                    <a:lnTo>
                      <a:pt x="5058" y="234"/>
                    </a:lnTo>
                    <a:lnTo>
                      <a:pt x="5065" y="254"/>
                    </a:lnTo>
                    <a:lnTo>
                      <a:pt x="5071" y="271"/>
                    </a:lnTo>
                    <a:lnTo>
                      <a:pt x="5071" y="296"/>
                    </a:lnTo>
                    <a:lnTo>
                      <a:pt x="5078" y="300"/>
                    </a:lnTo>
                    <a:lnTo>
                      <a:pt x="5074" y="307"/>
                    </a:lnTo>
                    <a:lnTo>
                      <a:pt x="5082" y="311"/>
                    </a:lnTo>
                    <a:lnTo>
                      <a:pt x="5082" y="327"/>
                    </a:lnTo>
                    <a:lnTo>
                      <a:pt x="5085" y="327"/>
                    </a:lnTo>
                    <a:lnTo>
                      <a:pt x="5085" y="340"/>
                    </a:lnTo>
                    <a:lnTo>
                      <a:pt x="5091" y="340"/>
                    </a:lnTo>
                    <a:lnTo>
                      <a:pt x="5093" y="352"/>
                    </a:lnTo>
                    <a:lnTo>
                      <a:pt x="5093" y="365"/>
                    </a:lnTo>
                    <a:lnTo>
                      <a:pt x="5098" y="374"/>
                    </a:lnTo>
                    <a:lnTo>
                      <a:pt x="5100" y="347"/>
                    </a:lnTo>
                    <a:lnTo>
                      <a:pt x="5102" y="321"/>
                    </a:lnTo>
                    <a:lnTo>
                      <a:pt x="5098" y="300"/>
                    </a:lnTo>
                    <a:lnTo>
                      <a:pt x="5098" y="267"/>
                    </a:lnTo>
                    <a:lnTo>
                      <a:pt x="5094" y="267"/>
                    </a:lnTo>
                    <a:lnTo>
                      <a:pt x="5091" y="240"/>
                    </a:lnTo>
                    <a:lnTo>
                      <a:pt x="5085" y="240"/>
                    </a:lnTo>
                    <a:lnTo>
                      <a:pt x="5083" y="234"/>
                    </a:lnTo>
                    <a:lnTo>
                      <a:pt x="5080" y="232"/>
                    </a:lnTo>
                    <a:lnTo>
                      <a:pt x="5078" y="229"/>
                    </a:lnTo>
                    <a:lnTo>
                      <a:pt x="5076" y="227"/>
                    </a:lnTo>
                    <a:lnTo>
                      <a:pt x="5074" y="221"/>
                    </a:lnTo>
                    <a:lnTo>
                      <a:pt x="5074" y="214"/>
                    </a:lnTo>
                    <a:lnTo>
                      <a:pt x="5082" y="220"/>
                    </a:lnTo>
                    <a:lnTo>
                      <a:pt x="5058" y="176"/>
                    </a:lnTo>
                    <a:lnTo>
                      <a:pt x="5065" y="176"/>
                    </a:lnTo>
                    <a:lnTo>
                      <a:pt x="5102" y="231"/>
                    </a:lnTo>
                    <a:lnTo>
                      <a:pt x="5102" y="240"/>
                    </a:lnTo>
                    <a:lnTo>
                      <a:pt x="5105" y="240"/>
                    </a:lnTo>
                    <a:lnTo>
                      <a:pt x="5105" y="247"/>
                    </a:lnTo>
                    <a:lnTo>
                      <a:pt x="5111" y="247"/>
                    </a:lnTo>
                    <a:lnTo>
                      <a:pt x="5114" y="271"/>
                    </a:lnTo>
                    <a:lnTo>
                      <a:pt x="5118" y="271"/>
                    </a:lnTo>
                    <a:lnTo>
                      <a:pt x="5118" y="280"/>
                    </a:lnTo>
                    <a:lnTo>
                      <a:pt x="5122" y="280"/>
                    </a:lnTo>
                    <a:lnTo>
                      <a:pt x="5122" y="296"/>
                    </a:lnTo>
                    <a:lnTo>
                      <a:pt x="5125" y="296"/>
                    </a:lnTo>
                    <a:lnTo>
                      <a:pt x="5131" y="323"/>
                    </a:lnTo>
                    <a:lnTo>
                      <a:pt x="5134" y="323"/>
                    </a:lnTo>
                    <a:lnTo>
                      <a:pt x="5136" y="289"/>
                    </a:lnTo>
                    <a:lnTo>
                      <a:pt x="5138" y="254"/>
                    </a:lnTo>
                    <a:lnTo>
                      <a:pt x="5140" y="218"/>
                    </a:lnTo>
                    <a:lnTo>
                      <a:pt x="5140" y="183"/>
                    </a:lnTo>
                    <a:lnTo>
                      <a:pt x="5134" y="151"/>
                    </a:lnTo>
                    <a:lnTo>
                      <a:pt x="5134" y="120"/>
                    </a:lnTo>
                    <a:lnTo>
                      <a:pt x="5131" y="120"/>
                    </a:lnTo>
                    <a:lnTo>
                      <a:pt x="5127" y="105"/>
                    </a:lnTo>
                    <a:lnTo>
                      <a:pt x="5127" y="92"/>
                    </a:lnTo>
                    <a:lnTo>
                      <a:pt x="5129" y="81"/>
                    </a:lnTo>
                    <a:lnTo>
                      <a:pt x="5129" y="72"/>
                    </a:lnTo>
                    <a:lnTo>
                      <a:pt x="5125" y="67"/>
                    </a:lnTo>
                    <a:lnTo>
                      <a:pt x="5127" y="65"/>
                    </a:lnTo>
                    <a:lnTo>
                      <a:pt x="5127" y="65"/>
                    </a:lnTo>
                    <a:lnTo>
                      <a:pt x="5127" y="65"/>
                    </a:lnTo>
                    <a:lnTo>
                      <a:pt x="5127" y="65"/>
                    </a:lnTo>
                    <a:lnTo>
                      <a:pt x="5129" y="65"/>
                    </a:lnTo>
                    <a:lnTo>
                      <a:pt x="5131" y="63"/>
                    </a:lnTo>
                    <a:lnTo>
                      <a:pt x="5131" y="60"/>
                    </a:lnTo>
                    <a:lnTo>
                      <a:pt x="5133" y="60"/>
                    </a:lnTo>
                    <a:lnTo>
                      <a:pt x="5134" y="60"/>
                    </a:lnTo>
                    <a:lnTo>
                      <a:pt x="5136" y="60"/>
                    </a:lnTo>
                    <a:lnTo>
                      <a:pt x="5136" y="61"/>
                    </a:lnTo>
                    <a:lnTo>
                      <a:pt x="5136" y="61"/>
                    </a:lnTo>
                    <a:lnTo>
                      <a:pt x="5138" y="63"/>
                    </a:lnTo>
                    <a:lnTo>
                      <a:pt x="5142" y="72"/>
                    </a:lnTo>
                    <a:lnTo>
                      <a:pt x="5142" y="85"/>
                    </a:lnTo>
                    <a:lnTo>
                      <a:pt x="5140" y="98"/>
                    </a:lnTo>
                    <a:lnTo>
                      <a:pt x="5142" y="111"/>
                    </a:lnTo>
                    <a:lnTo>
                      <a:pt x="5151" y="145"/>
                    </a:lnTo>
                    <a:lnTo>
                      <a:pt x="5158" y="181"/>
                    </a:lnTo>
                    <a:lnTo>
                      <a:pt x="5165" y="214"/>
                    </a:lnTo>
                    <a:lnTo>
                      <a:pt x="5165" y="243"/>
                    </a:lnTo>
                    <a:lnTo>
                      <a:pt x="5171" y="243"/>
                    </a:lnTo>
                    <a:lnTo>
                      <a:pt x="5173" y="258"/>
                    </a:lnTo>
                    <a:lnTo>
                      <a:pt x="5173" y="276"/>
                    </a:lnTo>
                    <a:lnTo>
                      <a:pt x="5171" y="292"/>
                    </a:lnTo>
                    <a:lnTo>
                      <a:pt x="5173" y="309"/>
                    </a:lnTo>
                    <a:lnTo>
                      <a:pt x="5178" y="320"/>
                    </a:lnTo>
                    <a:lnTo>
                      <a:pt x="5185" y="220"/>
                    </a:lnTo>
                    <a:lnTo>
                      <a:pt x="5191" y="220"/>
                    </a:lnTo>
                    <a:lnTo>
                      <a:pt x="5193" y="203"/>
                    </a:lnTo>
                    <a:lnTo>
                      <a:pt x="5193" y="181"/>
                    </a:lnTo>
                    <a:lnTo>
                      <a:pt x="5191" y="158"/>
                    </a:lnTo>
                    <a:lnTo>
                      <a:pt x="5191" y="132"/>
                    </a:lnTo>
                    <a:lnTo>
                      <a:pt x="5191" y="111"/>
                    </a:lnTo>
                    <a:lnTo>
                      <a:pt x="5202" y="114"/>
                    </a:lnTo>
                    <a:lnTo>
                      <a:pt x="5194" y="327"/>
                    </a:lnTo>
                    <a:lnTo>
                      <a:pt x="5194" y="340"/>
                    </a:lnTo>
                    <a:lnTo>
                      <a:pt x="5193" y="356"/>
                    </a:lnTo>
                    <a:lnTo>
                      <a:pt x="5193" y="374"/>
                    </a:lnTo>
                    <a:lnTo>
                      <a:pt x="5193" y="392"/>
                    </a:lnTo>
                    <a:lnTo>
                      <a:pt x="5194" y="407"/>
                    </a:lnTo>
                    <a:lnTo>
                      <a:pt x="5198" y="416"/>
                    </a:lnTo>
                    <a:lnTo>
                      <a:pt x="5200" y="403"/>
                    </a:lnTo>
                    <a:lnTo>
                      <a:pt x="5202" y="385"/>
                    </a:lnTo>
                    <a:lnTo>
                      <a:pt x="5207" y="365"/>
                    </a:lnTo>
                    <a:lnTo>
                      <a:pt x="5211" y="349"/>
                    </a:lnTo>
                    <a:lnTo>
                      <a:pt x="5214" y="340"/>
                    </a:lnTo>
                    <a:lnTo>
                      <a:pt x="5216" y="338"/>
                    </a:lnTo>
                    <a:lnTo>
                      <a:pt x="5216" y="336"/>
                    </a:lnTo>
                    <a:lnTo>
                      <a:pt x="5216" y="336"/>
                    </a:lnTo>
                    <a:lnTo>
                      <a:pt x="5218" y="336"/>
                    </a:lnTo>
                    <a:lnTo>
                      <a:pt x="5220" y="336"/>
                    </a:lnTo>
                    <a:lnTo>
                      <a:pt x="5222" y="334"/>
                    </a:lnTo>
                    <a:lnTo>
                      <a:pt x="5222" y="356"/>
                    </a:lnTo>
                    <a:lnTo>
                      <a:pt x="5225" y="356"/>
                    </a:lnTo>
                    <a:lnTo>
                      <a:pt x="5231" y="291"/>
                    </a:lnTo>
                    <a:lnTo>
                      <a:pt x="5233" y="285"/>
                    </a:lnTo>
                    <a:lnTo>
                      <a:pt x="5236" y="276"/>
                    </a:lnTo>
                    <a:lnTo>
                      <a:pt x="5240" y="265"/>
                    </a:lnTo>
                    <a:lnTo>
                      <a:pt x="5238" y="254"/>
                    </a:lnTo>
                    <a:lnTo>
                      <a:pt x="5231" y="251"/>
                    </a:lnTo>
                    <a:lnTo>
                      <a:pt x="5231" y="243"/>
                    </a:lnTo>
                    <a:lnTo>
                      <a:pt x="5238" y="243"/>
                    </a:lnTo>
                    <a:lnTo>
                      <a:pt x="5251" y="103"/>
                    </a:lnTo>
                    <a:lnTo>
                      <a:pt x="5258" y="103"/>
                    </a:lnTo>
                    <a:lnTo>
                      <a:pt x="5251" y="280"/>
                    </a:lnTo>
                    <a:lnTo>
                      <a:pt x="5254" y="280"/>
                    </a:lnTo>
                    <a:lnTo>
                      <a:pt x="5254" y="291"/>
                    </a:lnTo>
                    <a:lnTo>
                      <a:pt x="5258" y="291"/>
                    </a:lnTo>
                    <a:lnTo>
                      <a:pt x="5260" y="301"/>
                    </a:lnTo>
                    <a:lnTo>
                      <a:pt x="5262" y="314"/>
                    </a:lnTo>
                    <a:lnTo>
                      <a:pt x="5262" y="327"/>
                    </a:lnTo>
                    <a:lnTo>
                      <a:pt x="5265" y="334"/>
                    </a:lnTo>
                    <a:lnTo>
                      <a:pt x="5285" y="154"/>
                    </a:lnTo>
                    <a:lnTo>
                      <a:pt x="5294" y="154"/>
                    </a:lnTo>
                    <a:lnTo>
                      <a:pt x="5298" y="176"/>
                    </a:lnTo>
                    <a:lnTo>
                      <a:pt x="5298" y="178"/>
                    </a:lnTo>
                    <a:lnTo>
                      <a:pt x="5296" y="178"/>
                    </a:lnTo>
                    <a:lnTo>
                      <a:pt x="5296" y="178"/>
                    </a:lnTo>
                    <a:lnTo>
                      <a:pt x="5294" y="176"/>
                    </a:lnTo>
                    <a:lnTo>
                      <a:pt x="5294" y="178"/>
                    </a:lnTo>
                    <a:lnTo>
                      <a:pt x="5294" y="180"/>
                    </a:lnTo>
                    <a:lnTo>
                      <a:pt x="5298" y="180"/>
                    </a:lnTo>
                    <a:lnTo>
                      <a:pt x="5298" y="231"/>
                    </a:lnTo>
                    <a:lnTo>
                      <a:pt x="5302" y="231"/>
                    </a:lnTo>
                    <a:lnTo>
                      <a:pt x="5311" y="154"/>
                    </a:lnTo>
                    <a:lnTo>
                      <a:pt x="5298" y="151"/>
                    </a:lnTo>
                    <a:lnTo>
                      <a:pt x="5298" y="143"/>
                    </a:lnTo>
                    <a:lnTo>
                      <a:pt x="5303" y="141"/>
                    </a:lnTo>
                    <a:lnTo>
                      <a:pt x="5307" y="141"/>
                    </a:lnTo>
                    <a:lnTo>
                      <a:pt x="5311" y="140"/>
                    </a:lnTo>
                    <a:lnTo>
                      <a:pt x="5314" y="138"/>
                    </a:lnTo>
                    <a:lnTo>
                      <a:pt x="5318" y="136"/>
                    </a:lnTo>
                    <a:lnTo>
                      <a:pt x="5322" y="136"/>
                    </a:lnTo>
                    <a:lnTo>
                      <a:pt x="5322" y="154"/>
                    </a:lnTo>
                    <a:lnTo>
                      <a:pt x="5333" y="163"/>
                    </a:lnTo>
                    <a:lnTo>
                      <a:pt x="5345" y="178"/>
                    </a:lnTo>
                    <a:lnTo>
                      <a:pt x="5358" y="194"/>
                    </a:lnTo>
                    <a:lnTo>
                      <a:pt x="5369" y="211"/>
                    </a:lnTo>
                    <a:lnTo>
                      <a:pt x="5374" y="223"/>
                    </a:lnTo>
                    <a:lnTo>
                      <a:pt x="5378" y="223"/>
                    </a:lnTo>
                    <a:lnTo>
                      <a:pt x="5367" y="172"/>
                    </a:lnTo>
                    <a:lnTo>
                      <a:pt x="5354" y="127"/>
                    </a:lnTo>
                    <a:lnTo>
                      <a:pt x="5351" y="94"/>
                    </a:lnTo>
                    <a:lnTo>
                      <a:pt x="5343" y="76"/>
                    </a:lnTo>
                    <a:lnTo>
                      <a:pt x="5338" y="54"/>
                    </a:lnTo>
                    <a:lnTo>
                      <a:pt x="5345" y="54"/>
                    </a:lnTo>
                    <a:lnTo>
                      <a:pt x="5371" y="136"/>
                    </a:lnTo>
                    <a:lnTo>
                      <a:pt x="5371" y="151"/>
                    </a:lnTo>
                    <a:lnTo>
                      <a:pt x="5374" y="151"/>
                    </a:lnTo>
                    <a:lnTo>
                      <a:pt x="5378" y="180"/>
                    </a:lnTo>
                    <a:lnTo>
                      <a:pt x="5382" y="180"/>
                    </a:lnTo>
                    <a:lnTo>
                      <a:pt x="5382" y="176"/>
                    </a:lnTo>
                    <a:lnTo>
                      <a:pt x="5385" y="176"/>
                    </a:lnTo>
                    <a:lnTo>
                      <a:pt x="5394" y="180"/>
                    </a:lnTo>
                    <a:lnTo>
                      <a:pt x="5393" y="196"/>
                    </a:lnTo>
                    <a:lnTo>
                      <a:pt x="5391" y="214"/>
                    </a:lnTo>
                    <a:lnTo>
                      <a:pt x="5385" y="214"/>
                    </a:lnTo>
                    <a:lnTo>
                      <a:pt x="5385" y="218"/>
                    </a:lnTo>
                    <a:lnTo>
                      <a:pt x="5387" y="218"/>
                    </a:lnTo>
                    <a:lnTo>
                      <a:pt x="5387" y="218"/>
                    </a:lnTo>
                    <a:lnTo>
                      <a:pt x="5389" y="216"/>
                    </a:lnTo>
                    <a:lnTo>
                      <a:pt x="5389" y="218"/>
                    </a:lnTo>
                    <a:lnTo>
                      <a:pt x="5391" y="220"/>
                    </a:lnTo>
                    <a:lnTo>
                      <a:pt x="5391" y="243"/>
                    </a:lnTo>
                    <a:lnTo>
                      <a:pt x="5398" y="243"/>
                    </a:lnTo>
                    <a:lnTo>
                      <a:pt x="5396" y="232"/>
                    </a:lnTo>
                    <a:lnTo>
                      <a:pt x="5398" y="220"/>
                    </a:lnTo>
                    <a:lnTo>
                      <a:pt x="5398" y="203"/>
                    </a:lnTo>
                    <a:lnTo>
                      <a:pt x="5398" y="83"/>
                    </a:lnTo>
                    <a:lnTo>
                      <a:pt x="5405" y="83"/>
                    </a:lnTo>
                    <a:lnTo>
                      <a:pt x="5405" y="136"/>
                    </a:lnTo>
                    <a:lnTo>
                      <a:pt x="5411" y="136"/>
                    </a:lnTo>
                    <a:lnTo>
                      <a:pt x="5405" y="143"/>
                    </a:lnTo>
                    <a:lnTo>
                      <a:pt x="5411" y="154"/>
                    </a:lnTo>
                    <a:lnTo>
                      <a:pt x="5409" y="156"/>
                    </a:lnTo>
                    <a:lnTo>
                      <a:pt x="5407" y="156"/>
                    </a:lnTo>
                    <a:lnTo>
                      <a:pt x="5405" y="156"/>
                    </a:lnTo>
                    <a:lnTo>
                      <a:pt x="5405" y="158"/>
                    </a:lnTo>
                    <a:lnTo>
                      <a:pt x="5405" y="160"/>
                    </a:lnTo>
                    <a:lnTo>
                      <a:pt x="5411" y="160"/>
                    </a:lnTo>
                    <a:lnTo>
                      <a:pt x="5411" y="191"/>
                    </a:lnTo>
                    <a:lnTo>
                      <a:pt x="5414" y="191"/>
                    </a:lnTo>
                    <a:lnTo>
                      <a:pt x="5414" y="163"/>
                    </a:lnTo>
                    <a:lnTo>
                      <a:pt x="5422" y="163"/>
                    </a:lnTo>
                    <a:lnTo>
                      <a:pt x="5425" y="191"/>
                    </a:lnTo>
                    <a:lnTo>
                      <a:pt x="5433" y="218"/>
                    </a:lnTo>
                    <a:lnTo>
                      <a:pt x="5438" y="245"/>
                    </a:lnTo>
                    <a:lnTo>
                      <a:pt x="5442" y="274"/>
                    </a:lnTo>
                    <a:lnTo>
                      <a:pt x="5451" y="274"/>
                    </a:lnTo>
                    <a:lnTo>
                      <a:pt x="5453" y="289"/>
                    </a:lnTo>
                    <a:lnTo>
                      <a:pt x="5456" y="305"/>
                    </a:lnTo>
                    <a:lnTo>
                      <a:pt x="5462" y="314"/>
                    </a:lnTo>
                    <a:lnTo>
                      <a:pt x="5463" y="294"/>
                    </a:lnTo>
                    <a:lnTo>
                      <a:pt x="5465" y="276"/>
                    </a:lnTo>
                    <a:lnTo>
                      <a:pt x="5471" y="260"/>
                    </a:lnTo>
                    <a:lnTo>
                      <a:pt x="5471" y="227"/>
                    </a:lnTo>
                    <a:lnTo>
                      <a:pt x="5474" y="227"/>
                    </a:lnTo>
                    <a:lnTo>
                      <a:pt x="5474" y="191"/>
                    </a:lnTo>
                    <a:lnTo>
                      <a:pt x="5478" y="191"/>
                    </a:lnTo>
                    <a:lnTo>
                      <a:pt x="5480" y="174"/>
                    </a:lnTo>
                    <a:lnTo>
                      <a:pt x="5480" y="156"/>
                    </a:lnTo>
                    <a:lnTo>
                      <a:pt x="5480" y="138"/>
                    </a:lnTo>
                    <a:lnTo>
                      <a:pt x="5482" y="123"/>
                    </a:lnTo>
                    <a:lnTo>
                      <a:pt x="5485" y="123"/>
                    </a:lnTo>
                    <a:lnTo>
                      <a:pt x="5485" y="187"/>
                    </a:lnTo>
                    <a:lnTo>
                      <a:pt x="5494" y="187"/>
                    </a:lnTo>
                    <a:lnTo>
                      <a:pt x="5493" y="192"/>
                    </a:lnTo>
                    <a:lnTo>
                      <a:pt x="5493" y="196"/>
                    </a:lnTo>
                    <a:lnTo>
                      <a:pt x="5491" y="200"/>
                    </a:lnTo>
                    <a:lnTo>
                      <a:pt x="5491" y="203"/>
                    </a:lnTo>
                    <a:lnTo>
                      <a:pt x="5502" y="200"/>
                    </a:lnTo>
                    <a:lnTo>
                      <a:pt x="5498" y="207"/>
                    </a:lnTo>
                    <a:lnTo>
                      <a:pt x="5505" y="211"/>
                    </a:lnTo>
                    <a:lnTo>
                      <a:pt x="5505" y="223"/>
                    </a:lnTo>
                    <a:lnTo>
                      <a:pt x="5511" y="223"/>
                    </a:lnTo>
                    <a:lnTo>
                      <a:pt x="5511" y="231"/>
                    </a:lnTo>
                    <a:lnTo>
                      <a:pt x="5514" y="231"/>
                    </a:lnTo>
                    <a:lnTo>
                      <a:pt x="5514" y="243"/>
                    </a:lnTo>
                    <a:lnTo>
                      <a:pt x="5518" y="243"/>
                    </a:lnTo>
                    <a:lnTo>
                      <a:pt x="5518" y="254"/>
                    </a:lnTo>
                    <a:lnTo>
                      <a:pt x="5522" y="254"/>
                    </a:lnTo>
                    <a:lnTo>
                      <a:pt x="5522" y="267"/>
                    </a:lnTo>
                    <a:lnTo>
                      <a:pt x="5525" y="267"/>
                    </a:lnTo>
                    <a:lnTo>
                      <a:pt x="5525" y="283"/>
                    </a:lnTo>
                    <a:lnTo>
                      <a:pt x="5531" y="283"/>
                    </a:lnTo>
                    <a:lnTo>
                      <a:pt x="5534" y="320"/>
                    </a:lnTo>
                    <a:lnTo>
                      <a:pt x="5538" y="320"/>
                    </a:lnTo>
                    <a:lnTo>
                      <a:pt x="5540" y="331"/>
                    </a:lnTo>
                    <a:lnTo>
                      <a:pt x="5540" y="345"/>
                    </a:lnTo>
                    <a:lnTo>
                      <a:pt x="5540" y="361"/>
                    </a:lnTo>
                    <a:lnTo>
                      <a:pt x="5542" y="374"/>
                    </a:lnTo>
                    <a:lnTo>
                      <a:pt x="5545" y="383"/>
                    </a:lnTo>
                    <a:lnTo>
                      <a:pt x="5545" y="361"/>
                    </a:lnTo>
                    <a:lnTo>
                      <a:pt x="5545" y="338"/>
                    </a:lnTo>
                    <a:lnTo>
                      <a:pt x="5545" y="318"/>
                    </a:lnTo>
                    <a:lnTo>
                      <a:pt x="5545" y="303"/>
                    </a:lnTo>
                    <a:lnTo>
                      <a:pt x="5547" y="303"/>
                    </a:lnTo>
                    <a:lnTo>
                      <a:pt x="5547" y="301"/>
                    </a:lnTo>
                    <a:lnTo>
                      <a:pt x="5549" y="300"/>
                    </a:lnTo>
                    <a:lnTo>
                      <a:pt x="5551" y="296"/>
                    </a:lnTo>
                    <a:lnTo>
                      <a:pt x="5551" y="291"/>
                    </a:lnTo>
                    <a:lnTo>
                      <a:pt x="5545" y="291"/>
                    </a:lnTo>
                    <a:lnTo>
                      <a:pt x="5545" y="271"/>
                    </a:lnTo>
                    <a:lnTo>
                      <a:pt x="5542" y="271"/>
                    </a:lnTo>
                    <a:lnTo>
                      <a:pt x="5540" y="269"/>
                    </a:lnTo>
                    <a:lnTo>
                      <a:pt x="5540" y="265"/>
                    </a:lnTo>
                    <a:lnTo>
                      <a:pt x="5540" y="263"/>
                    </a:lnTo>
                    <a:lnTo>
                      <a:pt x="5538" y="260"/>
                    </a:lnTo>
                    <a:lnTo>
                      <a:pt x="5538" y="254"/>
                    </a:lnTo>
                    <a:lnTo>
                      <a:pt x="5545" y="260"/>
                    </a:lnTo>
                    <a:lnTo>
                      <a:pt x="5545" y="247"/>
                    </a:lnTo>
                    <a:lnTo>
                      <a:pt x="5558" y="251"/>
                    </a:lnTo>
                    <a:lnTo>
                      <a:pt x="5560" y="263"/>
                    </a:lnTo>
                    <a:lnTo>
                      <a:pt x="5563" y="274"/>
                    </a:lnTo>
                    <a:lnTo>
                      <a:pt x="5565" y="283"/>
                    </a:lnTo>
                    <a:lnTo>
                      <a:pt x="5565" y="307"/>
                    </a:lnTo>
                    <a:lnTo>
                      <a:pt x="5578" y="311"/>
                    </a:lnTo>
                    <a:lnTo>
                      <a:pt x="5578" y="314"/>
                    </a:lnTo>
                    <a:lnTo>
                      <a:pt x="5574" y="321"/>
                    </a:lnTo>
                    <a:lnTo>
                      <a:pt x="5573" y="334"/>
                    </a:lnTo>
                    <a:lnTo>
                      <a:pt x="5573" y="349"/>
                    </a:lnTo>
                    <a:lnTo>
                      <a:pt x="5574" y="360"/>
                    </a:lnTo>
                    <a:lnTo>
                      <a:pt x="5578" y="360"/>
                    </a:lnTo>
                    <a:lnTo>
                      <a:pt x="5585" y="463"/>
                    </a:lnTo>
                    <a:lnTo>
                      <a:pt x="5594" y="463"/>
                    </a:lnTo>
                    <a:lnTo>
                      <a:pt x="5596" y="429"/>
                    </a:lnTo>
                    <a:lnTo>
                      <a:pt x="5598" y="391"/>
                    </a:lnTo>
                    <a:lnTo>
                      <a:pt x="5598" y="351"/>
                    </a:lnTo>
                    <a:lnTo>
                      <a:pt x="5598" y="307"/>
                    </a:lnTo>
                    <a:lnTo>
                      <a:pt x="5594" y="307"/>
                    </a:lnTo>
                    <a:lnTo>
                      <a:pt x="5594" y="283"/>
                    </a:lnTo>
                    <a:lnTo>
                      <a:pt x="5591" y="283"/>
                    </a:lnTo>
                    <a:lnTo>
                      <a:pt x="5585" y="254"/>
                    </a:lnTo>
                    <a:lnTo>
                      <a:pt x="5591" y="254"/>
                    </a:lnTo>
                    <a:lnTo>
                      <a:pt x="5591" y="260"/>
                    </a:lnTo>
                    <a:lnTo>
                      <a:pt x="5596" y="267"/>
                    </a:lnTo>
                    <a:lnTo>
                      <a:pt x="5600" y="274"/>
                    </a:lnTo>
                    <a:lnTo>
                      <a:pt x="5600" y="283"/>
                    </a:lnTo>
                    <a:lnTo>
                      <a:pt x="5602" y="296"/>
                    </a:lnTo>
                    <a:lnTo>
                      <a:pt x="5605" y="296"/>
                    </a:lnTo>
                    <a:lnTo>
                      <a:pt x="5605" y="320"/>
                    </a:lnTo>
                    <a:lnTo>
                      <a:pt x="5611" y="320"/>
                    </a:lnTo>
                    <a:lnTo>
                      <a:pt x="5611" y="334"/>
                    </a:lnTo>
                    <a:lnTo>
                      <a:pt x="5614" y="334"/>
                    </a:lnTo>
                    <a:lnTo>
                      <a:pt x="5616" y="349"/>
                    </a:lnTo>
                    <a:lnTo>
                      <a:pt x="5616" y="361"/>
                    </a:lnTo>
                    <a:lnTo>
                      <a:pt x="5616" y="372"/>
                    </a:lnTo>
                    <a:lnTo>
                      <a:pt x="5622" y="383"/>
                    </a:lnTo>
                    <a:lnTo>
                      <a:pt x="5623" y="352"/>
                    </a:lnTo>
                    <a:lnTo>
                      <a:pt x="5625" y="321"/>
                    </a:lnTo>
                    <a:lnTo>
                      <a:pt x="5627" y="291"/>
                    </a:lnTo>
                    <a:lnTo>
                      <a:pt x="5622" y="263"/>
                    </a:lnTo>
                    <a:lnTo>
                      <a:pt x="5622" y="236"/>
                    </a:lnTo>
                    <a:lnTo>
                      <a:pt x="5618" y="236"/>
                    </a:lnTo>
                    <a:lnTo>
                      <a:pt x="5614" y="211"/>
                    </a:lnTo>
                    <a:lnTo>
                      <a:pt x="5605" y="207"/>
                    </a:lnTo>
                    <a:lnTo>
                      <a:pt x="5594" y="187"/>
                    </a:lnTo>
                    <a:lnTo>
                      <a:pt x="5605" y="187"/>
                    </a:lnTo>
                    <a:lnTo>
                      <a:pt x="5605" y="183"/>
                    </a:lnTo>
                    <a:lnTo>
                      <a:pt x="5596" y="172"/>
                    </a:lnTo>
                    <a:lnTo>
                      <a:pt x="5587" y="158"/>
                    </a:lnTo>
                    <a:lnTo>
                      <a:pt x="5582" y="143"/>
                    </a:lnTo>
                    <a:lnTo>
                      <a:pt x="5594" y="143"/>
                    </a:lnTo>
                    <a:lnTo>
                      <a:pt x="5596" y="151"/>
                    </a:lnTo>
                    <a:lnTo>
                      <a:pt x="5600" y="156"/>
                    </a:lnTo>
                    <a:lnTo>
                      <a:pt x="5603" y="161"/>
                    </a:lnTo>
                    <a:lnTo>
                      <a:pt x="5607" y="165"/>
                    </a:lnTo>
                    <a:lnTo>
                      <a:pt x="5611" y="171"/>
                    </a:lnTo>
                    <a:lnTo>
                      <a:pt x="5611" y="180"/>
                    </a:lnTo>
                    <a:lnTo>
                      <a:pt x="5614" y="180"/>
                    </a:lnTo>
                    <a:lnTo>
                      <a:pt x="5614" y="187"/>
                    </a:lnTo>
                    <a:lnTo>
                      <a:pt x="5622" y="191"/>
                    </a:lnTo>
                    <a:lnTo>
                      <a:pt x="5625" y="211"/>
                    </a:lnTo>
                    <a:lnTo>
                      <a:pt x="5631" y="211"/>
                    </a:lnTo>
                    <a:lnTo>
                      <a:pt x="5634" y="227"/>
                    </a:lnTo>
                    <a:lnTo>
                      <a:pt x="5638" y="227"/>
                    </a:lnTo>
                    <a:lnTo>
                      <a:pt x="5638" y="240"/>
                    </a:lnTo>
                    <a:lnTo>
                      <a:pt x="5642" y="240"/>
                    </a:lnTo>
                    <a:lnTo>
                      <a:pt x="5642" y="260"/>
                    </a:lnTo>
                    <a:lnTo>
                      <a:pt x="5645" y="260"/>
                    </a:lnTo>
                    <a:lnTo>
                      <a:pt x="5654" y="311"/>
                    </a:lnTo>
                    <a:lnTo>
                      <a:pt x="5658" y="311"/>
                    </a:lnTo>
                    <a:lnTo>
                      <a:pt x="5660" y="267"/>
                    </a:lnTo>
                    <a:lnTo>
                      <a:pt x="5663" y="223"/>
                    </a:lnTo>
                    <a:lnTo>
                      <a:pt x="5665" y="176"/>
                    </a:lnTo>
                    <a:lnTo>
                      <a:pt x="5658" y="176"/>
                    </a:lnTo>
                    <a:lnTo>
                      <a:pt x="5654" y="156"/>
                    </a:lnTo>
                    <a:lnTo>
                      <a:pt x="5645" y="141"/>
                    </a:lnTo>
                    <a:lnTo>
                      <a:pt x="5636" y="127"/>
                    </a:lnTo>
                    <a:lnTo>
                      <a:pt x="5627" y="112"/>
                    </a:lnTo>
                    <a:lnTo>
                      <a:pt x="5622" y="94"/>
                    </a:lnTo>
                    <a:lnTo>
                      <a:pt x="5631" y="94"/>
                    </a:lnTo>
                    <a:lnTo>
                      <a:pt x="5634" y="107"/>
                    </a:lnTo>
                    <a:lnTo>
                      <a:pt x="5642" y="111"/>
                    </a:lnTo>
                    <a:lnTo>
                      <a:pt x="5654" y="134"/>
                    </a:lnTo>
                    <a:lnTo>
                      <a:pt x="5662" y="160"/>
                    </a:lnTo>
                    <a:lnTo>
                      <a:pt x="5665" y="160"/>
                    </a:lnTo>
                    <a:lnTo>
                      <a:pt x="5665" y="87"/>
                    </a:lnTo>
                    <a:lnTo>
                      <a:pt x="5671" y="87"/>
                    </a:lnTo>
                    <a:lnTo>
                      <a:pt x="5671" y="54"/>
                    </a:lnTo>
                    <a:lnTo>
                      <a:pt x="5674" y="54"/>
                    </a:lnTo>
                    <a:lnTo>
                      <a:pt x="5676" y="51"/>
                    </a:lnTo>
                    <a:lnTo>
                      <a:pt x="5676" y="47"/>
                    </a:lnTo>
                    <a:lnTo>
                      <a:pt x="5676" y="43"/>
                    </a:lnTo>
                    <a:lnTo>
                      <a:pt x="5678" y="40"/>
                    </a:lnTo>
                    <a:lnTo>
                      <a:pt x="5680" y="40"/>
                    </a:lnTo>
                    <a:lnTo>
                      <a:pt x="5680" y="41"/>
                    </a:lnTo>
                    <a:lnTo>
                      <a:pt x="5680" y="41"/>
                    </a:lnTo>
                    <a:lnTo>
                      <a:pt x="5680" y="41"/>
                    </a:lnTo>
                    <a:lnTo>
                      <a:pt x="5682" y="41"/>
                    </a:lnTo>
                    <a:lnTo>
                      <a:pt x="5682" y="43"/>
                    </a:lnTo>
                    <a:lnTo>
                      <a:pt x="5685" y="43"/>
                    </a:lnTo>
                    <a:lnTo>
                      <a:pt x="5682" y="87"/>
                    </a:lnTo>
                    <a:lnTo>
                      <a:pt x="5678" y="87"/>
                    </a:lnTo>
                    <a:lnTo>
                      <a:pt x="5682" y="107"/>
                    </a:lnTo>
                    <a:lnTo>
                      <a:pt x="5689" y="111"/>
                    </a:lnTo>
                    <a:lnTo>
                      <a:pt x="5693" y="114"/>
                    </a:lnTo>
                    <a:lnTo>
                      <a:pt x="5698" y="118"/>
                    </a:lnTo>
                    <a:lnTo>
                      <a:pt x="5703" y="121"/>
                    </a:lnTo>
                    <a:lnTo>
                      <a:pt x="5711" y="123"/>
                    </a:lnTo>
                    <a:lnTo>
                      <a:pt x="5711" y="120"/>
                    </a:lnTo>
                    <a:lnTo>
                      <a:pt x="5722" y="111"/>
                    </a:lnTo>
                    <a:lnTo>
                      <a:pt x="5722" y="94"/>
                    </a:lnTo>
                    <a:lnTo>
                      <a:pt x="5734" y="94"/>
                    </a:lnTo>
                    <a:lnTo>
                      <a:pt x="5734" y="103"/>
                    </a:lnTo>
                    <a:lnTo>
                      <a:pt x="5731" y="103"/>
                    </a:lnTo>
                    <a:lnTo>
                      <a:pt x="5731" y="107"/>
                    </a:lnTo>
                    <a:lnTo>
                      <a:pt x="5734" y="107"/>
                    </a:lnTo>
                    <a:lnTo>
                      <a:pt x="5733" y="109"/>
                    </a:lnTo>
                    <a:lnTo>
                      <a:pt x="5733" y="109"/>
                    </a:lnTo>
                    <a:lnTo>
                      <a:pt x="5733" y="109"/>
                    </a:lnTo>
                    <a:lnTo>
                      <a:pt x="5731" y="109"/>
                    </a:lnTo>
                    <a:lnTo>
                      <a:pt x="5731" y="111"/>
                    </a:lnTo>
                    <a:lnTo>
                      <a:pt x="5731" y="140"/>
                    </a:lnTo>
                    <a:lnTo>
                      <a:pt x="5725" y="140"/>
                    </a:lnTo>
                    <a:lnTo>
                      <a:pt x="5731" y="151"/>
                    </a:lnTo>
                    <a:lnTo>
                      <a:pt x="5725" y="151"/>
                    </a:lnTo>
                    <a:lnTo>
                      <a:pt x="5725" y="154"/>
                    </a:lnTo>
                    <a:lnTo>
                      <a:pt x="5731" y="154"/>
                    </a:lnTo>
                    <a:lnTo>
                      <a:pt x="5731" y="163"/>
                    </a:lnTo>
                    <a:lnTo>
                      <a:pt x="5738" y="167"/>
                    </a:lnTo>
                    <a:lnTo>
                      <a:pt x="5751" y="203"/>
                    </a:lnTo>
                    <a:lnTo>
                      <a:pt x="5754" y="203"/>
                    </a:lnTo>
                    <a:lnTo>
                      <a:pt x="5756" y="176"/>
                    </a:lnTo>
                    <a:lnTo>
                      <a:pt x="5760" y="152"/>
                    </a:lnTo>
                    <a:lnTo>
                      <a:pt x="5765" y="131"/>
                    </a:lnTo>
                    <a:lnTo>
                      <a:pt x="5771" y="107"/>
                    </a:lnTo>
                    <a:lnTo>
                      <a:pt x="5782" y="103"/>
                    </a:lnTo>
                    <a:lnTo>
                      <a:pt x="5782" y="94"/>
                    </a:lnTo>
                    <a:lnTo>
                      <a:pt x="5794" y="100"/>
                    </a:lnTo>
                    <a:lnTo>
                      <a:pt x="5791" y="123"/>
                    </a:lnTo>
                    <a:lnTo>
                      <a:pt x="5785" y="123"/>
                    </a:lnTo>
                    <a:lnTo>
                      <a:pt x="5785" y="160"/>
                    </a:lnTo>
                    <a:lnTo>
                      <a:pt x="5782" y="160"/>
                    </a:lnTo>
                    <a:lnTo>
                      <a:pt x="5778" y="207"/>
                    </a:lnTo>
                    <a:lnTo>
                      <a:pt x="5774" y="207"/>
                    </a:lnTo>
                    <a:lnTo>
                      <a:pt x="5774" y="243"/>
                    </a:lnTo>
                    <a:lnTo>
                      <a:pt x="5771" y="243"/>
                    </a:lnTo>
                    <a:lnTo>
                      <a:pt x="5774" y="300"/>
                    </a:lnTo>
                    <a:lnTo>
                      <a:pt x="5778" y="300"/>
                    </a:lnTo>
                    <a:lnTo>
                      <a:pt x="5780" y="312"/>
                    </a:lnTo>
                    <a:lnTo>
                      <a:pt x="5780" y="323"/>
                    </a:lnTo>
                    <a:lnTo>
                      <a:pt x="5780" y="334"/>
                    </a:lnTo>
                    <a:lnTo>
                      <a:pt x="5785" y="343"/>
                    </a:lnTo>
                    <a:lnTo>
                      <a:pt x="5783" y="314"/>
                    </a:lnTo>
                    <a:lnTo>
                      <a:pt x="5778" y="287"/>
                    </a:lnTo>
                    <a:lnTo>
                      <a:pt x="5774" y="260"/>
                    </a:lnTo>
                    <a:lnTo>
                      <a:pt x="5776" y="260"/>
                    </a:lnTo>
                    <a:lnTo>
                      <a:pt x="5776" y="261"/>
                    </a:lnTo>
                    <a:lnTo>
                      <a:pt x="5776" y="261"/>
                    </a:lnTo>
                    <a:lnTo>
                      <a:pt x="5776" y="261"/>
                    </a:lnTo>
                    <a:lnTo>
                      <a:pt x="5776" y="261"/>
                    </a:lnTo>
                    <a:lnTo>
                      <a:pt x="5778" y="263"/>
                    </a:lnTo>
                    <a:lnTo>
                      <a:pt x="5791" y="260"/>
                    </a:lnTo>
                    <a:lnTo>
                      <a:pt x="5791" y="263"/>
                    </a:lnTo>
                    <a:lnTo>
                      <a:pt x="5796" y="276"/>
                    </a:lnTo>
                    <a:lnTo>
                      <a:pt x="5802" y="292"/>
                    </a:lnTo>
                    <a:lnTo>
                      <a:pt x="5807" y="311"/>
                    </a:lnTo>
                    <a:lnTo>
                      <a:pt x="5811" y="327"/>
                    </a:lnTo>
                    <a:lnTo>
                      <a:pt x="5811" y="351"/>
                    </a:lnTo>
                    <a:lnTo>
                      <a:pt x="5814" y="351"/>
                    </a:lnTo>
                    <a:lnTo>
                      <a:pt x="5814" y="309"/>
                    </a:lnTo>
                    <a:lnTo>
                      <a:pt x="5818" y="267"/>
                    </a:lnTo>
                    <a:lnTo>
                      <a:pt x="5825" y="225"/>
                    </a:lnTo>
                    <a:lnTo>
                      <a:pt x="5834" y="191"/>
                    </a:lnTo>
                    <a:lnTo>
                      <a:pt x="5842" y="140"/>
                    </a:lnTo>
                    <a:lnTo>
                      <a:pt x="5845" y="140"/>
                    </a:lnTo>
                    <a:lnTo>
                      <a:pt x="5847" y="138"/>
                    </a:lnTo>
                    <a:lnTo>
                      <a:pt x="5849" y="136"/>
                    </a:lnTo>
                    <a:lnTo>
                      <a:pt x="5849" y="136"/>
                    </a:lnTo>
                    <a:lnTo>
                      <a:pt x="5849" y="136"/>
                    </a:lnTo>
                    <a:lnTo>
                      <a:pt x="5851" y="136"/>
                    </a:lnTo>
                    <a:lnTo>
                      <a:pt x="5854" y="136"/>
                    </a:lnTo>
                    <a:lnTo>
                      <a:pt x="5853" y="161"/>
                    </a:lnTo>
                    <a:lnTo>
                      <a:pt x="5853" y="192"/>
                    </a:lnTo>
                    <a:lnTo>
                      <a:pt x="5851" y="223"/>
                    </a:lnTo>
                    <a:lnTo>
                      <a:pt x="5849" y="245"/>
                    </a:lnTo>
                    <a:lnTo>
                      <a:pt x="5849" y="272"/>
                    </a:lnTo>
                    <a:lnTo>
                      <a:pt x="5853" y="303"/>
                    </a:lnTo>
                    <a:lnTo>
                      <a:pt x="5858" y="334"/>
                    </a:lnTo>
                    <a:lnTo>
                      <a:pt x="5863" y="363"/>
                    </a:lnTo>
                    <a:lnTo>
                      <a:pt x="5871" y="387"/>
                    </a:lnTo>
                    <a:lnTo>
                      <a:pt x="5873" y="401"/>
                    </a:lnTo>
                    <a:lnTo>
                      <a:pt x="5873" y="420"/>
                    </a:lnTo>
                    <a:lnTo>
                      <a:pt x="5873" y="436"/>
                    </a:lnTo>
                    <a:lnTo>
                      <a:pt x="5873" y="452"/>
                    </a:lnTo>
                    <a:lnTo>
                      <a:pt x="5878" y="463"/>
                    </a:lnTo>
                    <a:lnTo>
                      <a:pt x="5885" y="347"/>
                    </a:lnTo>
                    <a:lnTo>
                      <a:pt x="5882" y="347"/>
                    </a:lnTo>
                    <a:lnTo>
                      <a:pt x="5882" y="300"/>
                    </a:lnTo>
                    <a:lnTo>
                      <a:pt x="5874" y="280"/>
                    </a:lnTo>
                    <a:lnTo>
                      <a:pt x="5871" y="260"/>
                    </a:lnTo>
                    <a:lnTo>
                      <a:pt x="5882" y="263"/>
                    </a:lnTo>
                    <a:lnTo>
                      <a:pt x="5883" y="274"/>
                    </a:lnTo>
                    <a:lnTo>
                      <a:pt x="5889" y="289"/>
                    </a:lnTo>
                    <a:lnTo>
                      <a:pt x="5893" y="305"/>
                    </a:lnTo>
                    <a:lnTo>
                      <a:pt x="5898" y="320"/>
                    </a:lnTo>
                    <a:lnTo>
                      <a:pt x="5902" y="327"/>
                    </a:lnTo>
                    <a:lnTo>
                      <a:pt x="5902" y="320"/>
                    </a:lnTo>
                    <a:lnTo>
                      <a:pt x="5905" y="311"/>
                    </a:lnTo>
                    <a:lnTo>
                      <a:pt x="5907" y="296"/>
                    </a:lnTo>
                    <a:lnTo>
                      <a:pt x="5907" y="276"/>
                    </a:lnTo>
                    <a:lnTo>
                      <a:pt x="5907" y="260"/>
                    </a:lnTo>
                    <a:lnTo>
                      <a:pt x="5905" y="247"/>
                    </a:lnTo>
                    <a:lnTo>
                      <a:pt x="5902" y="247"/>
                    </a:lnTo>
                    <a:lnTo>
                      <a:pt x="5902" y="183"/>
                    </a:lnTo>
                    <a:lnTo>
                      <a:pt x="5898" y="183"/>
                    </a:lnTo>
                    <a:lnTo>
                      <a:pt x="5898" y="160"/>
                    </a:lnTo>
                    <a:lnTo>
                      <a:pt x="5894" y="160"/>
                    </a:lnTo>
                    <a:lnTo>
                      <a:pt x="5894" y="136"/>
                    </a:lnTo>
                    <a:lnTo>
                      <a:pt x="5891" y="136"/>
                    </a:lnTo>
                    <a:lnTo>
                      <a:pt x="5891" y="114"/>
                    </a:lnTo>
                    <a:lnTo>
                      <a:pt x="5885" y="114"/>
                    </a:lnTo>
                    <a:lnTo>
                      <a:pt x="5885" y="87"/>
                    </a:lnTo>
                    <a:lnTo>
                      <a:pt x="5882" y="87"/>
                    </a:lnTo>
                    <a:lnTo>
                      <a:pt x="5878" y="63"/>
                    </a:lnTo>
                    <a:lnTo>
                      <a:pt x="5891" y="67"/>
                    </a:lnTo>
                    <a:lnTo>
                      <a:pt x="5918" y="214"/>
                    </a:lnTo>
                    <a:lnTo>
                      <a:pt x="5920" y="227"/>
                    </a:lnTo>
                    <a:lnTo>
                      <a:pt x="5918" y="238"/>
                    </a:lnTo>
                    <a:lnTo>
                      <a:pt x="5918" y="247"/>
                    </a:lnTo>
                    <a:lnTo>
                      <a:pt x="5922" y="254"/>
                    </a:lnTo>
                    <a:lnTo>
                      <a:pt x="5934" y="163"/>
                    </a:lnTo>
                    <a:lnTo>
                      <a:pt x="5943" y="131"/>
                    </a:lnTo>
                    <a:lnTo>
                      <a:pt x="5951" y="94"/>
                    </a:lnTo>
                    <a:lnTo>
                      <a:pt x="5962" y="100"/>
                    </a:lnTo>
                    <a:lnTo>
                      <a:pt x="5960" y="109"/>
                    </a:lnTo>
                    <a:lnTo>
                      <a:pt x="5954" y="123"/>
                    </a:lnTo>
                    <a:lnTo>
                      <a:pt x="5951" y="141"/>
                    </a:lnTo>
                    <a:lnTo>
                      <a:pt x="5947" y="160"/>
                    </a:lnTo>
                    <a:lnTo>
                      <a:pt x="5945" y="178"/>
                    </a:lnTo>
                    <a:lnTo>
                      <a:pt x="5943" y="191"/>
                    </a:lnTo>
                    <a:lnTo>
                      <a:pt x="5945" y="200"/>
                    </a:lnTo>
                    <a:lnTo>
                      <a:pt x="5947" y="191"/>
                    </a:lnTo>
                    <a:lnTo>
                      <a:pt x="5947" y="185"/>
                    </a:lnTo>
                    <a:lnTo>
                      <a:pt x="5949" y="180"/>
                    </a:lnTo>
                    <a:lnTo>
                      <a:pt x="5953" y="176"/>
                    </a:lnTo>
                    <a:lnTo>
                      <a:pt x="5956" y="172"/>
                    </a:lnTo>
                    <a:lnTo>
                      <a:pt x="5962" y="171"/>
                    </a:lnTo>
                    <a:lnTo>
                      <a:pt x="5962" y="211"/>
                    </a:lnTo>
                    <a:lnTo>
                      <a:pt x="5965" y="211"/>
                    </a:lnTo>
                    <a:lnTo>
                      <a:pt x="5965" y="203"/>
                    </a:lnTo>
                    <a:lnTo>
                      <a:pt x="5978" y="192"/>
                    </a:lnTo>
                    <a:lnTo>
                      <a:pt x="5987" y="178"/>
                    </a:lnTo>
                    <a:lnTo>
                      <a:pt x="5998" y="167"/>
                    </a:lnTo>
                    <a:lnTo>
                      <a:pt x="5998" y="183"/>
                    </a:lnTo>
                    <a:lnTo>
                      <a:pt x="5987" y="194"/>
                    </a:lnTo>
                    <a:lnTo>
                      <a:pt x="5980" y="209"/>
                    </a:lnTo>
                    <a:lnTo>
                      <a:pt x="5971" y="223"/>
                    </a:lnTo>
                    <a:lnTo>
                      <a:pt x="5962" y="236"/>
                    </a:lnTo>
                    <a:lnTo>
                      <a:pt x="5982" y="307"/>
                    </a:lnTo>
                    <a:lnTo>
                      <a:pt x="5985" y="307"/>
                    </a:lnTo>
                    <a:lnTo>
                      <a:pt x="5987" y="292"/>
                    </a:lnTo>
                    <a:lnTo>
                      <a:pt x="5991" y="283"/>
                    </a:lnTo>
                    <a:lnTo>
                      <a:pt x="5994" y="274"/>
                    </a:lnTo>
                    <a:lnTo>
                      <a:pt x="5994" y="254"/>
                    </a:lnTo>
                    <a:lnTo>
                      <a:pt x="5998" y="254"/>
                    </a:lnTo>
                    <a:lnTo>
                      <a:pt x="5998" y="654"/>
                    </a:lnTo>
                    <a:lnTo>
                      <a:pt x="0" y="654"/>
                    </a:lnTo>
                    <a:lnTo>
                      <a:pt x="0" y="247"/>
                    </a:lnTo>
                    <a:lnTo>
                      <a:pt x="2" y="247"/>
                    </a:lnTo>
                    <a:lnTo>
                      <a:pt x="2" y="254"/>
                    </a:lnTo>
                    <a:lnTo>
                      <a:pt x="5" y="254"/>
                    </a:lnTo>
                    <a:lnTo>
                      <a:pt x="5" y="271"/>
                    </a:lnTo>
                    <a:lnTo>
                      <a:pt x="11" y="271"/>
                    </a:lnTo>
                    <a:lnTo>
                      <a:pt x="14" y="307"/>
                    </a:lnTo>
                    <a:lnTo>
                      <a:pt x="25" y="307"/>
                    </a:lnTo>
                    <a:lnTo>
                      <a:pt x="25" y="323"/>
                    </a:lnTo>
                    <a:lnTo>
                      <a:pt x="31" y="323"/>
                    </a:lnTo>
                    <a:lnTo>
                      <a:pt x="31" y="403"/>
                    </a:lnTo>
                    <a:lnTo>
                      <a:pt x="34" y="403"/>
                    </a:lnTo>
                    <a:lnTo>
                      <a:pt x="34" y="434"/>
                    </a:lnTo>
                    <a:lnTo>
                      <a:pt x="38" y="434"/>
                    </a:lnTo>
                    <a:lnTo>
                      <a:pt x="42" y="300"/>
                    </a:lnTo>
                    <a:lnTo>
                      <a:pt x="38" y="283"/>
                    </a:lnTo>
                    <a:lnTo>
                      <a:pt x="33" y="269"/>
                    </a:lnTo>
                    <a:lnTo>
                      <a:pt x="31" y="251"/>
                    </a:lnTo>
                    <a:lnTo>
                      <a:pt x="34" y="251"/>
                    </a:lnTo>
                    <a:lnTo>
                      <a:pt x="34" y="254"/>
                    </a:lnTo>
                    <a:lnTo>
                      <a:pt x="38" y="254"/>
                    </a:lnTo>
                    <a:lnTo>
                      <a:pt x="42" y="267"/>
                    </a:lnTo>
                    <a:lnTo>
                      <a:pt x="45" y="278"/>
                    </a:lnTo>
                    <a:lnTo>
                      <a:pt x="51" y="287"/>
                    </a:lnTo>
                    <a:lnTo>
                      <a:pt x="54" y="207"/>
                    </a:lnTo>
                    <a:lnTo>
                      <a:pt x="45" y="203"/>
                    </a:lnTo>
                    <a:lnTo>
                      <a:pt x="42" y="187"/>
                    </a:lnTo>
                    <a:lnTo>
                      <a:pt x="51" y="187"/>
                    </a:lnTo>
                    <a:lnTo>
                      <a:pt x="45" y="174"/>
                    </a:lnTo>
                    <a:lnTo>
                      <a:pt x="42" y="161"/>
                    </a:lnTo>
                    <a:lnTo>
                      <a:pt x="38" y="147"/>
                    </a:lnTo>
                    <a:lnTo>
                      <a:pt x="43" y="149"/>
                    </a:lnTo>
                    <a:lnTo>
                      <a:pt x="47" y="151"/>
                    </a:lnTo>
                    <a:lnTo>
                      <a:pt x="47" y="151"/>
                    </a:lnTo>
                    <a:lnTo>
                      <a:pt x="49" y="152"/>
                    </a:lnTo>
                    <a:lnTo>
                      <a:pt x="47" y="154"/>
                    </a:lnTo>
                    <a:lnTo>
                      <a:pt x="47" y="156"/>
                    </a:lnTo>
                    <a:lnTo>
                      <a:pt x="47" y="158"/>
                    </a:lnTo>
                    <a:lnTo>
                      <a:pt x="49" y="160"/>
                    </a:lnTo>
                    <a:lnTo>
                      <a:pt x="51" y="163"/>
                    </a:lnTo>
                    <a:lnTo>
                      <a:pt x="54" y="163"/>
                    </a:lnTo>
                    <a:lnTo>
                      <a:pt x="51" y="123"/>
                    </a:lnTo>
                    <a:lnTo>
                      <a:pt x="62" y="123"/>
                    </a:lnTo>
                    <a:lnTo>
                      <a:pt x="65" y="147"/>
                    </a:lnTo>
                    <a:lnTo>
                      <a:pt x="71" y="167"/>
                    </a:lnTo>
                    <a:lnTo>
                      <a:pt x="71" y="203"/>
                    </a:lnTo>
                    <a:lnTo>
                      <a:pt x="74" y="203"/>
                    </a:lnTo>
                    <a:lnTo>
                      <a:pt x="74" y="231"/>
                    </a:lnTo>
                    <a:lnTo>
                      <a:pt x="78" y="231"/>
                    </a:lnTo>
                    <a:lnTo>
                      <a:pt x="78" y="240"/>
                    </a:lnTo>
                    <a:lnTo>
                      <a:pt x="82" y="240"/>
                    </a:lnTo>
                    <a:lnTo>
                      <a:pt x="85" y="263"/>
                    </a:lnTo>
                    <a:lnTo>
                      <a:pt x="91" y="263"/>
                    </a:lnTo>
                    <a:lnTo>
                      <a:pt x="91" y="231"/>
                    </a:lnTo>
                    <a:lnTo>
                      <a:pt x="93" y="201"/>
                    </a:lnTo>
                    <a:lnTo>
                      <a:pt x="98" y="176"/>
                    </a:lnTo>
                    <a:lnTo>
                      <a:pt x="102" y="176"/>
                    </a:lnTo>
                    <a:lnTo>
                      <a:pt x="102" y="180"/>
                    </a:lnTo>
                    <a:lnTo>
                      <a:pt x="103" y="189"/>
                    </a:lnTo>
                    <a:lnTo>
                      <a:pt x="103" y="203"/>
                    </a:lnTo>
                    <a:lnTo>
                      <a:pt x="100" y="220"/>
                    </a:lnTo>
                    <a:lnTo>
                      <a:pt x="96" y="236"/>
                    </a:lnTo>
                    <a:lnTo>
                      <a:pt x="98" y="251"/>
                    </a:lnTo>
                    <a:lnTo>
                      <a:pt x="102" y="251"/>
                    </a:lnTo>
                    <a:lnTo>
                      <a:pt x="102" y="283"/>
                    </a:lnTo>
                    <a:lnTo>
                      <a:pt x="105" y="283"/>
                    </a:lnTo>
                    <a:lnTo>
                      <a:pt x="105" y="323"/>
                    </a:lnTo>
                    <a:lnTo>
                      <a:pt x="111" y="323"/>
                    </a:lnTo>
                    <a:lnTo>
                      <a:pt x="111" y="343"/>
                    </a:lnTo>
                    <a:lnTo>
                      <a:pt x="114" y="343"/>
                    </a:lnTo>
                    <a:lnTo>
                      <a:pt x="114" y="356"/>
                    </a:lnTo>
                    <a:lnTo>
                      <a:pt x="118" y="356"/>
                    </a:lnTo>
                    <a:lnTo>
                      <a:pt x="120" y="367"/>
                    </a:lnTo>
                    <a:lnTo>
                      <a:pt x="120" y="380"/>
                    </a:lnTo>
                    <a:lnTo>
                      <a:pt x="122" y="391"/>
                    </a:lnTo>
                    <a:lnTo>
                      <a:pt x="125" y="400"/>
                    </a:lnTo>
                    <a:lnTo>
                      <a:pt x="122" y="303"/>
                    </a:lnTo>
                    <a:lnTo>
                      <a:pt x="116" y="287"/>
                    </a:lnTo>
                    <a:lnTo>
                      <a:pt x="111" y="272"/>
                    </a:lnTo>
                    <a:lnTo>
                      <a:pt x="105" y="254"/>
                    </a:lnTo>
                    <a:lnTo>
                      <a:pt x="118" y="260"/>
                    </a:lnTo>
                    <a:lnTo>
                      <a:pt x="138" y="334"/>
                    </a:lnTo>
                    <a:lnTo>
                      <a:pt x="140" y="334"/>
                    </a:lnTo>
                    <a:lnTo>
                      <a:pt x="140" y="334"/>
                    </a:lnTo>
                    <a:lnTo>
                      <a:pt x="140" y="334"/>
                    </a:lnTo>
                    <a:lnTo>
                      <a:pt x="140" y="334"/>
                    </a:lnTo>
                    <a:lnTo>
                      <a:pt x="142" y="332"/>
                    </a:lnTo>
                    <a:lnTo>
                      <a:pt x="142" y="331"/>
                    </a:lnTo>
                    <a:lnTo>
                      <a:pt x="145" y="331"/>
                    </a:lnTo>
                    <a:lnTo>
                      <a:pt x="142" y="314"/>
                    </a:lnTo>
                    <a:lnTo>
                      <a:pt x="143" y="294"/>
                    </a:lnTo>
                    <a:lnTo>
                      <a:pt x="143" y="269"/>
                    </a:lnTo>
                    <a:lnTo>
                      <a:pt x="143" y="245"/>
                    </a:lnTo>
                    <a:lnTo>
                      <a:pt x="145" y="223"/>
                    </a:lnTo>
                    <a:lnTo>
                      <a:pt x="151" y="223"/>
                    </a:lnTo>
                    <a:lnTo>
                      <a:pt x="145" y="214"/>
                    </a:lnTo>
                    <a:lnTo>
                      <a:pt x="151" y="214"/>
                    </a:lnTo>
                    <a:lnTo>
                      <a:pt x="151" y="180"/>
                    </a:lnTo>
                    <a:lnTo>
                      <a:pt x="154" y="180"/>
                    </a:lnTo>
                    <a:lnTo>
                      <a:pt x="154" y="154"/>
                    </a:lnTo>
                    <a:lnTo>
                      <a:pt x="162" y="132"/>
                    </a:lnTo>
                    <a:lnTo>
                      <a:pt x="165" y="107"/>
                    </a:lnTo>
                    <a:lnTo>
                      <a:pt x="174" y="107"/>
                    </a:lnTo>
                    <a:lnTo>
                      <a:pt x="165" y="167"/>
                    </a:lnTo>
                    <a:lnTo>
                      <a:pt x="162" y="167"/>
                    </a:lnTo>
                    <a:lnTo>
                      <a:pt x="162" y="203"/>
                    </a:lnTo>
                    <a:lnTo>
                      <a:pt x="158" y="203"/>
                    </a:lnTo>
                    <a:lnTo>
                      <a:pt x="162" y="211"/>
                    </a:lnTo>
                    <a:lnTo>
                      <a:pt x="162" y="214"/>
                    </a:lnTo>
                    <a:lnTo>
                      <a:pt x="160" y="218"/>
                    </a:lnTo>
                    <a:lnTo>
                      <a:pt x="158" y="218"/>
                    </a:lnTo>
                    <a:lnTo>
                      <a:pt x="158" y="220"/>
                    </a:lnTo>
                    <a:lnTo>
                      <a:pt x="162" y="260"/>
                    </a:lnTo>
                    <a:lnTo>
                      <a:pt x="162" y="323"/>
                    </a:lnTo>
                    <a:lnTo>
                      <a:pt x="165" y="323"/>
                    </a:lnTo>
                    <a:lnTo>
                      <a:pt x="167" y="336"/>
                    </a:lnTo>
                    <a:lnTo>
                      <a:pt x="167" y="349"/>
                    </a:lnTo>
                    <a:lnTo>
                      <a:pt x="171" y="360"/>
                    </a:lnTo>
                    <a:lnTo>
                      <a:pt x="174" y="327"/>
                    </a:lnTo>
                    <a:lnTo>
                      <a:pt x="178" y="327"/>
                    </a:lnTo>
                    <a:lnTo>
                      <a:pt x="178" y="320"/>
                    </a:lnTo>
                    <a:lnTo>
                      <a:pt x="182" y="320"/>
                    </a:lnTo>
                    <a:lnTo>
                      <a:pt x="185" y="300"/>
                    </a:lnTo>
                    <a:lnTo>
                      <a:pt x="202" y="287"/>
                    </a:lnTo>
                    <a:lnTo>
                      <a:pt x="203" y="256"/>
                    </a:lnTo>
                    <a:lnTo>
                      <a:pt x="205" y="221"/>
                    </a:lnTo>
                    <a:lnTo>
                      <a:pt x="211" y="185"/>
                    </a:lnTo>
                    <a:lnTo>
                      <a:pt x="218" y="154"/>
                    </a:lnTo>
                    <a:lnTo>
                      <a:pt x="220" y="143"/>
                    </a:lnTo>
                    <a:lnTo>
                      <a:pt x="220" y="132"/>
                    </a:lnTo>
                    <a:lnTo>
                      <a:pt x="223" y="123"/>
                    </a:lnTo>
                    <a:lnTo>
                      <a:pt x="231" y="114"/>
                    </a:lnTo>
                    <a:lnTo>
                      <a:pt x="231" y="114"/>
                    </a:lnTo>
                    <a:lnTo>
                      <a:pt x="231" y="112"/>
                    </a:lnTo>
                    <a:lnTo>
                      <a:pt x="231" y="112"/>
                    </a:lnTo>
                    <a:lnTo>
                      <a:pt x="233" y="112"/>
                    </a:lnTo>
                    <a:lnTo>
                      <a:pt x="233" y="112"/>
                    </a:lnTo>
                    <a:lnTo>
                      <a:pt x="234" y="111"/>
                    </a:lnTo>
                    <a:lnTo>
                      <a:pt x="234" y="131"/>
                    </a:lnTo>
                    <a:lnTo>
                      <a:pt x="231" y="131"/>
                    </a:lnTo>
                    <a:lnTo>
                      <a:pt x="222" y="191"/>
                    </a:lnTo>
                    <a:lnTo>
                      <a:pt x="218" y="211"/>
                    </a:lnTo>
                    <a:lnTo>
                      <a:pt x="216" y="238"/>
                    </a:lnTo>
                    <a:lnTo>
                      <a:pt x="216" y="271"/>
                    </a:lnTo>
                    <a:lnTo>
                      <a:pt x="216" y="305"/>
                    </a:lnTo>
                    <a:lnTo>
                      <a:pt x="216" y="338"/>
                    </a:lnTo>
                    <a:lnTo>
                      <a:pt x="218" y="365"/>
                    </a:lnTo>
                    <a:lnTo>
                      <a:pt x="222" y="383"/>
                    </a:lnTo>
                    <a:lnTo>
                      <a:pt x="223" y="394"/>
                    </a:lnTo>
                    <a:lnTo>
                      <a:pt x="222" y="407"/>
                    </a:lnTo>
                    <a:lnTo>
                      <a:pt x="222" y="418"/>
                    </a:lnTo>
                    <a:lnTo>
                      <a:pt x="225" y="427"/>
                    </a:lnTo>
                    <a:lnTo>
                      <a:pt x="225" y="283"/>
                    </a:lnTo>
                    <a:lnTo>
                      <a:pt x="222" y="283"/>
                    </a:lnTo>
                    <a:lnTo>
                      <a:pt x="222" y="251"/>
                    </a:lnTo>
                    <a:lnTo>
                      <a:pt x="234" y="254"/>
                    </a:lnTo>
                    <a:lnTo>
                      <a:pt x="238" y="283"/>
                    </a:lnTo>
                    <a:lnTo>
                      <a:pt x="242" y="283"/>
                    </a:lnTo>
                    <a:lnTo>
                      <a:pt x="251" y="207"/>
                    </a:lnTo>
                    <a:lnTo>
                      <a:pt x="254" y="207"/>
                    </a:lnTo>
                    <a:lnTo>
                      <a:pt x="254" y="196"/>
                    </a:lnTo>
                    <a:lnTo>
                      <a:pt x="258" y="196"/>
                    </a:lnTo>
                    <a:lnTo>
                      <a:pt x="258" y="180"/>
                    </a:lnTo>
                    <a:lnTo>
                      <a:pt x="262" y="180"/>
                    </a:lnTo>
                    <a:lnTo>
                      <a:pt x="262" y="169"/>
                    </a:lnTo>
                    <a:lnTo>
                      <a:pt x="258" y="156"/>
                    </a:lnTo>
                    <a:lnTo>
                      <a:pt x="253" y="143"/>
                    </a:lnTo>
                    <a:lnTo>
                      <a:pt x="251" y="131"/>
                    </a:lnTo>
                    <a:lnTo>
                      <a:pt x="254" y="132"/>
                    </a:lnTo>
                    <a:lnTo>
                      <a:pt x="258" y="132"/>
                    </a:lnTo>
                    <a:lnTo>
                      <a:pt x="260" y="134"/>
                    </a:lnTo>
                    <a:lnTo>
                      <a:pt x="260" y="136"/>
                    </a:lnTo>
                    <a:lnTo>
                      <a:pt x="262" y="138"/>
                    </a:lnTo>
                    <a:lnTo>
                      <a:pt x="262" y="143"/>
                    </a:lnTo>
                    <a:lnTo>
                      <a:pt x="269" y="154"/>
                    </a:lnTo>
                    <a:lnTo>
                      <a:pt x="273" y="171"/>
                    </a:lnTo>
                    <a:lnTo>
                      <a:pt x="274" y="185"/>
                    </a:lnTo>
                    <a:lnTo>
                      <a:pt x="276" y="200"/>
                    </a:lnTo>
                    <a:lnTo>
                      <a:pt x="282" y="211"/>
                    </a:lnTo>
                    <a:lnTo>
                      <a:pt x="282" y="203"/>
                    </a:lnTo>
                    <a:lnTo>
                      <a:pt x="285" y="192"/>
                    </a:lnTo>
                    <a:lnTo>
                      <a:pt x="285" y="180"/>
                    </a:lnTo>
                    <a:lnTo>
                      <a:pt x="282" y="167"/>
                    </a:lnTo>
                    <a:lnTo>
                      <a:pt x="294" y="167"/>
                    </a:lnTo>
                    <a:lnTo>
                      <a:pt x="294" y="151"/>
                    </a:lnTo>
                    <a:lnTo>
                      <a:pt x="305" y="151"/>
                    </a:lnTo>
                    <a:lnTo>
                      <a:pt x="302" y="200"/>
                    </a:lnTo>
                    <a:lnTo>
                      <a:pt x="311" y="203"/>
                    </a:lnTo>
                    <a:lnTo>
                      <a:pt x="311" y="220"/>
                    </a:lnTo>
                    <a:lnTo>
                      <a:pt x="314" y="220"/>
                    </a:lnTo>
                    <a:lnTo>
                      <a:pt x="318" y="236"/>
                    </a:lnTo>
                    <a:lnTo>
                      <a:pt x="322" y="236"/>
                    </a:lnTo>
                    <a:lnTo>
                      <a:pt x="331" y="271"/>
                    </a:lnTo>
                    <a:lnTo>
                      <a:pt x="338" y="271"/>
                    </a:lnTo>
                    <a:lnTo>
                      <a:pt x="342" y="307"/>
                    </a:lnTo>
                    <a:lnTo>
                      <a:pt x="345" y="307"/>
                    </a:lnTo>
                    <a:lnTo>
                      <a:pt x="345" y="303"/>
                    </a:lnTo>
                    <a:lnTo>
                      <a:pt x="354" y="289"/>
                    </a:lnTo>
                    <a:lnTo>
                      <a:pt x="356" y="269"/>
                    </a:lnTo>
                    <a:lnTo>
                      <a:pt x="356" y="245"/>
                    </a:lnTo>
                    <a:lnTo>
                      <a:pt x="354" y="221"/>
                    </a:lnTo>
                    <a:lnTo>
                      <a:pt x="353" y="198"/>
                    </a:lnTo>
                    <a:lnTo>
                      <a:pt x="351" y="180"/>
                    </a:lnTo>
                    <a:lnTo>
                      <a:pt x="354" y="180"/>
                    </a:lnTo>
                    <a:lnTo>
                      <a:pt x="354" y="183"/>
                    </a:lnTo>
                    <a:lnTo>
                      <a:pt x="356" y="185"/>
                    </a:lnTo>
                    <a:lnTo>
                      <a:pt x="356" y="185"/>
                    </a:lnTo>
                    <a:lnTo>
                      <a:pt x="356" y="183"/>
                    </a:lnTo>
                    <a:lnTo>
                      <a:pt x="358" y="181"/>
                    </a:lnTo>
                    <a:lnTo>
                      <a:pt x="358" y="178"/>
                    </a:lnTo>
                    <a:lnTo>
                      <a:pt x="358" y="176"/>
                    </a:lnTo>
                    <a:lnTo>
                      <a:pt x="358" y="176"/>
                    </a:lnTo>
                    <a:lnTo>
                      <a:pt x="354" y="176"/>
                    </a:lnTo>
                    <a:lnTo>
                      <a:pt x="345" y="123"/>
                    </a:lnTo>
                    <a:lnTo>
                      <a:pt x="342" y="123"/>
                    </a:lnTo>
                    <a:lnTo>
                      <a:pt x="342" y="100"/>
                    </a:lnTo>
                    <a:lnTo>
                      <a:pt x="338" y="100"/>
                    </a:lnTo>
                    <a:lnTo>
                      <a:pt x="334" y="80"/>
                    </a:lnTo>
                    <a:lnTo>
                      <a:pt x="345" y="80"/>
                    </a:lnTo>
                    <a:lnTo>
                      <a:pt x="351" y="112"/>
                    </a:lnTo>
                    <a:lnTo>
                      <a:pt x="360" y="145"/>
                    </a:lnTo>
                    <a:lnTo>
                      <a:pt x="371" y="176"/>
                    </a:lnTo>
                    <a:lnTo>
                      <a:pt x="378" y="240"/>
                    </a:lnTo>
                    <a:lnTo>
                      <a:pt x="382" y="240"/>
                    </a:lnTo>
                    <a:lnTo>
                      <a:pt x="382" y="236"/>
                    </a:lnTo>
                    <a:lnTo>
                      <a:pt x="389" y="227"/>
                    </a:lnTo>
                    <a:lnTo>
                      <a:pt x="391" y="218"/>
                    </a:lnTo>
                    <a:lnTo>
                      <a:pt x="391" y="207"/>
                    </a:lnTo>
                    <a:lnTo>
                      <a:pt x="394" y="196"/>
                    </a:lnTo>
                    <a:lnTo>
                      <a:pt x="405" y="156"/>
                    </a:lnTo>
                    <a:lnTo>
                      <a:pt x="414" y="114"/>
                    </a:lnTo>
                    <a:lnTo>
                      <a:pt x="422" y="114"/>
                    </a:lnTo>
                    <a:lnTo>
                      <a:pt x="420" y="143"/>
                    </a:lnTo>
                    <a:lnTo>
                      <a:pt x="413" y="169"/>
                    </a:lnTo>
                    <a:lnTo>
                      <a:pt x="407" y="194"/>
                    </a:lnTo>
                    <a:lnTo>
                      <a:pt x="402" y="220"/>
                    </a:lnTo>
                    <a:lnTo>
                      <a:pt x="405" y="220"/>
                    </a:lnTo>
                    <a:lnTo>
                      <a:pt x="405" y="211"/>
                    </a:lnTo>
                    <a:lnTo>
                      <a:pt x="413" y="198"/>
                    </a:lnTo>
                    <a:lnTo>
                      <a:pt x="420" y="178"/>
                    </a:lnTo>
                    <a:lnTo>
                      <a:pt x="423" y="154"/>
                    </a:lnTo>
                    <a:lnTo>
                      <a:pt x="429" y="132"/>
                    </a:lnTo>
                    <a:lnTo>
                      <a:pt x="434" y="114"/>
                    </a:lnTo>
                    <a:lnTo>
                      <a:pt x="438" y="114"/>
                    </a:lnTo>
                    <a:lnTo>
                      <a:pt x="438" y="140"/>
                    </a:lnTo>
                    <a:lnTo>
                      <a:pt x="434" y="140"/>
                    </a:lnTo>
                    <a:lnTo>
                      <a:pt x="434" y="160"/>
                    </a:lnTo>
                    <a:lnTo>
                      <a:pt x="431" y="160"/>
                    </a:lnTo>
                    <a:lnTo>
                      <a:pt x="423" y="189"/>
                    </a:lnTo>
                    <a:lnTo>
                      <a:pt x="423" y="220"/>
                    </a:lnTo>
                    <a:lnTo>
                      <a:pt x="425" y="252"/>
                    </a:lnTo>
                    <a:lnTo>
                      <a:pt x="425" y="287"/>
                    </a:lnTo>
                    <a:lnTo>
                      <a:pt x="434" y="287"/>
                    </a:lnTo>
                    <a:lnTo>
                      <a:pt x="434" y="311"/>
                    </a:lnTo>
                    <a:lnTo>
                      <a:pt x="438" y="311"/>
                    </a:lnTo>
                    <a:lnTo>
                      <a:pt x="438" y="307"/>
                    </a:lnTo>
                    <a:lnTo>
                      <a:pt x="442" y="307"/>
                    </a:lnTo>
                    <a:lnTo>
                      <a:pt x="451" y="260"/>
                    </a:lnTo>
                    <a:lnTo>
                      <a:pt x="454" y="260"/>
                    </a:lnTo>
                    <a:lnTo>
                      <a:pt x="454" y="243"/>
                    </a:lnTo>
                    <a:lnTo>
                      <a:pt x="458" y="243"/>
                    </a:lnTo>
                    <a:lnTo>
                      <a:pt x="458" y="223"/>
                    </a:lnTo>
                    <a:lnTo>
                      <a:pt x="462" y="223"/>
                    </a:lnTo>
                    <a:lnTo>
                      <a:pt x="462" y="211"/>
                    </a:lnTo>
                    <a:lnTo>
                      <a:pt x="465" y="211"/>
                    </a:lnTo>
                    <a:lnTo>
                      <a:pt x="465" y="196"/>
                    </a:lnTo>
                    <a:lnTo>
                      <a:pt x="471" y="196"/>
                    </a:lnTo>
                    <a:lnTo>
                      <a:pt x="471" y="176"/>
                    </a:lnTo>
                    <a:lnTo>
                      <a:pt x="476" y="156"/>
                    </a:lnTo>
                    <a:lnTo>
                      <a:pt x="480" y="138"/>
                    </a:lnTo>
                    <a:lnTo>
                      <a:pt x="482" y="114"/>
                    </a:lnTo>
                    <a:lnTo>
                      <a:pt x="494" y="114"/>
                    </a:lnTo>
                    <a:lnTo>
                      <a:pt x="494" y="120"/>
                    </a:lnTo>
                    <a:lnTo>
                      <a:pt x="491" y="120"/>
                    </a:lnTo>
                    <a:lnTo>
                      <a:pt x="491" y="143"/>
                    </a:lnTo>
                    <a:lnTo>
                      <a:pt x="485" y="143"/>
                    </a:lnTo>
                    <a:lnTo>
                      <a:pt x="474" y="211"/>
                    </a:lnTo>
                    <a:lnTo>
                      <a:pt x="478" y="211"/>
                    </a:lnTo>
                    <a:lnTo>
                      <a:pt x="494" y="154"/>
                    </a:lnTo>
                    <a:lnTo>
                      <a:pt x="502" y="154"/>
                    </a:lnTo>
                    <a:lnTo>
                      <a:pt x="498" y="176"/>
                    </a:lnTo>
                    <a:lnTo>
                      <a:pt x="491" y="194"/>
                    </a:lnTo>
                    <a:lnTo>
                      <a:pt x="485" y="214"/>
                    </a:lnTo>
                    <a:lnTo>
                      <a:pt x="494" y="214"/>
                    </a:lnTo>
                    <a:lnTo>
                      <a:pt x="494" y="231"/>
                    </a:lnTo>
                    <a:lnTo>
                      <a:pt x="498" y="231"/>
                    </a:lnTo>
                    <a:lnTo>
                      <a:pt x="500" y="216"/>
                    </a:lnTo>
                    <a:lnTo>
                      <a:pt x="505" y="203"/>
                    </a:lnTo>
                    <a:lnTo>
                      <a:pt x="511" y="191"/>
                    </a:lnTo>
                    <a:lnTo>
                      <a:pt x="511" y="171"/>
                    </a:lnTo>
                    <a:lnTo>
                      <a:pt x="514" y="171"/>
                    </a:lnTo>
                    <a:lnTo>
                      <a:pt x="516" y="169"/>
                    </a:lnTo>
                    <a:lnTo>
                      <a:pt x="516" y="169"/>
                    </a:lnTo>
                    <a:lnTo>
                      <a:pt x="516" y="169"/>
                    </a:lnTo>
                    <a:lnTo>
                      <a:pt x="518" y="169"/>
                    </a:lnTo>
                    <a:lnTo>
                      <a:pt x="520" y="169"/>
                    </a:lnTo>
                    <a:lnTo>
                      <a:pt x="522" y="167"/>
                    </a:lnTo>
                    <a:lnTo>
                      <a:pt x="522" y="180"/>
                    </a:lnTo>
                    <a:lnTo>
                      <a:pt x="518" y="196"/>
                    </a:lnTo>
                    <a:lnTo>
                      <a:pt x="518" y="211"/>
                    </a:lnTo>
                    <a:lnTo>
                      <a:pt x="518" y="225"/>
                    </a:lnTo>
                    <a:lnTo>
                      <a:pt x="522" y="236"/>
                    </a:lnTo>
                    <a:lnTo>
                      <a:pt x="523" y="212"/>
                    </a:lnTo>
                    <a:lnTo>
                      <a:pt x="529" y="192"/>
                    </a:lnTo>
                    <a:lnTo>
                      <a:pt x="534" y="172"/>
                    </a:lnTo>
                    <a:lnTo>
                      <a:pt x="538" y="151"/>
                    </a:lnTo>
                    <a:lnTo>
                      <a:pt x="551" y="151"/>
                    </a:lnTo>
                    <a:lnTo>
                      <a:pt x="545" y="189"/>
                    </a:lnTo>
                    <a:lnTo>
                      <a:pt x="542" y="229"/>
                    </a:lnTo>
                    <a:lnTo>
                      <a:pt x="538" y="271"/>
                    </a:lnTo>
                    <a:lnTo>
                      <a:pt x="540" y="311"/>
                    </a:lnTo>
                    <a:lnTo>
                      <a:pt x="545" y="347"/>
                    </a:lnTo>
                    <a:lnTo>
                      <a:pt x="547" y="360"/>
                    </a:lnTo>
                    <a:lnTo>
                      <a:pt x="549" y="374"/>
                    </a:lnTo>
                    <a:lnTo>
                      <a:pt x="549" y="389"/>
                    </a:lnTo>
                    <a:lnTo>
                      <a:pt x="549" y="401"/>
                    </a:lnTo>
                    <a:lnTo>
                      <a:pt x="554" y="411"/>
                    </a:lnTo>
                    <a:lnTo>
                      <a:pt x="554" y="311"/>
                    </a:lnTo>
                    <a:lnTo>
                      <a:pt x="558" y="311"/>
                    </a:lnTo>
                    <a:lnTo>
                      <a:pt x="560" y="294"/>
                    </a:lnTo>
                    <a:lnTo>
                      <a:pt x="560" y="276"/>
                    </a:lnTo>
                    <a:lnTo>
                      <a:pt x="558" y="263"/>
                    </a:lnTo>
                    <a:lnTo>
                      <a:pt x="565" y="263"/>
                    </a:lnTo>
                    <a:lnTo>
                      <a:pt x="565" y="247"/>
                    </a:lnTo>
                    <a:lnTo>
                      <a:pt x="578" y="247"/>
                    </a:lnTo>
                    <a:lnTo>
                      <a:pt x="574" y="271"/>
                    </a:lnTo>
                    <a:lnTo>
                      <a:pt x="571" y="271"/>
                    </a:lnTo>
                    <a:lnTo>
                      <a:pt x="571" y="281"/>
                    </a:lnTo>
                    <a:lnTo>
                      <a:pt x="573" y="296"/>
                    </a:lnTo>
                    <a:lnTo>
                      <a:pt x="576" y="314"/>
                    </a:lnTo>
                    <a:lnTo>
                      <a:pt x="580" y="331"/>
                    </a:lnTo>
                    <a:lnTo>
                      <a:pt x="583" y="345"/>
                    </a:lnTo>
                    <a:lnTo>
                      <a:pt x="585" y="351"/>
                    </a:lnTo>
                    <a:lnTo>
                      <a:pt x="589" y="311"/>
                    </a:lnTo>
                    <a:lnTo>
                      <a:pt x="593" y="271"/>
                    </a:lnTo>
                    <a:lnTo>
                      <a:pt x="594" y="227"/>
                    </a:lnTo>
                    <a:lnTo>
                      <a:pt x="594" y="191"/>
                    </a:lnTo>
                    <a:lnTo>
                      <a:pt x="591" y="191"/>
                    </a:lnTo>
                    <a:lnTo>
                      <a:pt x="591" y="163"/>
                    </a:lnTo>
                    <a:lnTo>
                      <a:pt x="585" y="163"/>
                    </a:lnTo>
                    <a:lnTo>
                      <a:pt x="585" y="136"/>
                    </a:lnTo>
                    <a:lnTo>
                      <a:pt x="578" y="103"/>
                    </a:lnTo>
                    <a:lnTo>
                      <a:pt x="571" y="71"/>
                    </a:lnTo>
                    <a:lnTo>
                      <a:pt x="582" y="76"/>
                    </a:lnTo>
                    <a:lnTo>
                      <a:pt x="605" y="207"/>
                    </a:lnTo>
                    <a:lnTo>
                      <a:pt x="607" y="221"/>
                    </a:lnTo>
                    <a:lnTo>
                      <a:pt x="605" y="238"/>
                    </a:lnTo>
                    <a:lnTo>
                      <a:pt x="605" y="252"/>
                    </a:lnTo>
                    <a:lnTo>
                      <a:pt x="611" y="263"/>
                    </a:lnTo>
                    <a:lnTo>
                      <a:pt x="638" y="103"/>
                    </a:lnTo>
                    <a:lnTo>
                      <a:pt x="645" y="103"/>
                    </a:lnTo>
                    <a:lnTo>
                      <a:pt x="631" y="211"/>
                    </a:lnTo>
                    <a:lnTo>
                      <a:pt x="634" y="211"/>
                    </a:lnTo>
                    <a:lnTo>
                      <a:pt x="638" y="183"/>
                    </a:lnTo>
                    <a:lnTo>
                      <a:pt x="651" y="183"/>
                    </a:lnTo>
                    <a:lnTo>
                      <a:pt x="651" y="214"/>
                    </a:lnTo>
                    <a:lnTo>
                      <a:pt x="653" y="245"/>
                    </a:lnTo>
                    <a:lnTo>
                      <a:pt x="658" y="271"/>
                    </a:lnTo>
                    <a:lnTo>
                      <a:pt x="654" y="283"/>
                    </a:lnTo>
                    <a:lnTo>
                      <a:pt x="662" y="283"/>
                    </a:lnTo>
                    <a:lnTo>
                      <a:pt x="665" y="311"/>
                    </a:lnTo>
                    <a:lnTo>
                      <a:pt x="671" y="311"/>
                    </a:lnTo>
                    <a:lnTo>
                      <a:pt x="671" y="307"/>
                    </a:lnTo>
                    <a:lnTo>
                      <a:pt x="705" y="200"/>
                    </a:lnTo>
                    <a:lnTo>
                      <a:pt x="705" y="183"/>
                    </a:lnTo>
                    <a:lnTo>
                      <a:pt x="711" y="183"/>
                    </a:lnTo>
                    <a:lnTo>
                      <a:pt x="714" y="154"/>
                    </a:lnTo>
                    <a:lnTo>
                      <a:pt x="718" y="154"/>
                    </a:lnTo>
                    <a:lnTo>
                      <a:pt x="720" y="154"/>
                    </a:lnTo>
                    <a:lnTo>
                      <a:pt x="720" y="152"/>
                    </a:lnTo>
                    <a:lnTo>
                      <a:pt x="720" y="152"/>
                    </a:lnTo>
                    <a:lnTo>
                      <a:pt x="722" y="152"/>
                    </a:lnTo>
                    <a:lnTo>
                      <a:pt x="723" y="152"/>
                    </a:lnTo>
                    <a:lnTo>
                      <a:pt x="725" y="151"/>
                    </a:lnTo>
                    <a:lnTo>
                      <a:pt x="714" y="207"/>
                    </a:lnTo>
                    <a:lnTo>
                      <a:pt x="722" y="207"/>
                    </a:lnTo>
                    <a:lnTo>
                      <a:pt x="723" y="223"/>
                    </a:lnTo>
                    <a:lnTo>
                      <a:pt x="729" y="236"/>
                    </a:lnTo>
                    <a:lnTo>
                      <a:pt x="734" y="247"/>
                    </a:lnTo>
                    <a:lnTo>
                      <a:pt x="734" y="267"/>
                    </a:lnTo>
                    <a:lnTo>
                      <a:pt x="738" y="267"/>
                    </a:lnTo>
                    <a:lnTo>
                      <a:pt x="738" y="280"/>
                    </a:lnTo>
                    <a:lnTo>
                      <a:pt x="742" y="280"/>
                    </a:lnTo>
                    <a:lnTo>
                      <a:pt x="745" y="323"/>
                    </a:lnTo>
                    <a:lnTo>
                      <a:pt x="751" y="323"/>
                    </a:lnTo>
                    <a:lnTo>
                      <a:pt x="753" y="338"/>
                    </a:lnTo>
                    <a:lnTo>
                      <a:pt x="753" y="352"/>
                    </a:lnTo>
                    <a:lnTo>
                      <a:pt x="753" y="365"/>
                    </a:lnTo>
                    <a:lnTo>
                      <a:pt x="758" y="374"/>
                    </a:lnTo>
                    <a:lnTo>
                      <a:pt x="758" y="367"/>
                    </a:lnTo>
                    <a:lnTo>
                      <a:pt x="765" y="358"/>
                    </a:lnTo>
                    <a:lnTo>
                      <a:pt x="767" y="343"/>
                    </a:lnTo>
                    <a:lnTo>
                      <a:pt x="765" y="327"/>
                    </a:lnTo>
                    <a:lnTo>
                      <a:pt x="762" y="327"/>
                    </a:lnTo>
                    <a:lnTo>
                      <a:pt x="762" y="300"/>
                    </a:lnTo>
                    <a:lnTo>
                      <a:pt x="758" y="300"/>
                    </a:lnTo>
                    <a:lnTo>
                      <a:pt x="758" y="280"/>
                    </a:lnTo>
                    <a:lnTo>
                      <a:pt x="754" y="280"/>
                    </a:lnTo>
                    <a:lnTo>
                      <a:pt x="754" y="271"/>
                    </a:lnTo>
                    <a:lnTo>
                      <a:pt x="751" y="271"/>
                    </a:lnTo>
                    <a:lnTo>
                      <a:pt x="749" y="269"/>
                    </a:lnTo>
                    <a:lnTo>
                      <a:pt x="749" y="269"/>
                    </a:lnTo>
                    <a:lnTo>
                      <a:pt x="751" y="269"/>
                    </a:lnTo>
                    <a:lnTo>
                      <a:pt x="751" y="269"/>
                    </a:lnTo>
                    <a:lnTo>
                      <a:pt x="753" y="269"/>
                    </a:lnTo>
                    <a:lnTo>
                      <a:pt x="754" y="267"/>
                    </a:lnTo>
                    <a:lnTo>
                      <a:pt x="756" y="265"/>
                    </a:lnTo>
                    <a:lnTo>
                      <a:pt x="756" y="265"/>
                    </a:lnTo>
                    <a:lnTo>
                      <a:pt x="756" y="265"/>
                    </a:lnTo>
                    <a:lnTo>
                      <a:pt x="758" y="265"/>
                    </a:lnTo>
                    <a:lnTo>
                      <a:pt x="760" y="263"/>
                    </a:lnTo>
                    <a:lnTo>
                      <a:pt x="762" y="263"/>
                    </a:lnTo>
                    <a:lnTo>
                      <a:pt x="762" y="274"/>
                    </a:lnTo>
                    <a:lnTo>
                      <a:pt x="765" y="274"/>
                    </a:lnTo>
                    <a:lnTo>
                      <a:pt x="765" y="260"/>
                    </a:lnTo>
                    <a:lnTo>
                      <a:pt x="778" y="260"/>
                    </a:lnTo>
                    <a:lnTo>
                      <a:pt x="780" y="280"/>
                    </a:lnTo>
                    <a:lnTo>
                      <a:pt x="785" y="298"/>
                    </a:lnTo>
                    <a:lnTo>
                      <a:pt x="791" y="314"/>
                    </a:lnTo>
                    <a:lnTo>
                      <a:pt x="791" y="347"/>
                    </a:lnTo>
                    <a:lnTo>
                      <a:pt x="796" y="385"/>
                    </a:lnTo>
                    <a:lnTo>
                      <a:pt x="798" y="431"/>
                    </a:lnTo>
                    <a:lnTo>
                      <a:pt x="798" y="441"/>
                    </a:lnTo>
                    <a:lnTo>
                      <a:pt x="800" y="449"/>
                    </a:lnTo>
                    <a:lnTo>
                      <a:pt x="800" y="454"/>
                    </a:lnTo>
                    <a:lnTo>
                      <a:pt x="798" y="463"/>
                    </a:lnTo>
                    <a:lnTo>
                      <a:pt x="811" y="463"/>
                    </a:lnTo>
                    <a:lnTo>
                      <a:pt x="814" y="314"/>
                    </a:lnTo>
                    <a:lnTo>
                      <a:pt x="809" y="300"/>
                    </a:lnTo>
                    <a:lnTo>
                      <a:pt x="803" y="283"/>
                    </a:lnTo>
                    <a:lnTo>
                      <a:pt x="802" y="263"/>
                    </a:lnTo>
                    <a:lnTo>
                      <a:pt x="805" y="263"/>
                    </a:lnTo>
                    <a:lnTo>
                      <a:pt x="807" y="267"/>
                    </a:lnTo>
                    <a:lnTo>
                      <a:pt x="807" y="267"/>
                    </a:lnTo>
                    <a:lnTo>
                      <a:pt x="807" y="269"/>
                    </a:lnTo>
                    <a:lnTo>
                      <a:pt x="807" y="269"/>
                    </a:lnTo>
                    <a:lnTo>
                      <a:pt x="809" y="269"/>
                    </a:lnTo>
                    <a:lnTo>
                      <a:pt x="811" y="271"/>
                    </a:lnTo>
                    <a:lnTo>
                      <a:pt x="811" y="260"/>
                    </a:lnTo>
                    <a:lnTo>
                      <a:pt x="805" y="247"/>
                    </a:lnTo>
                    <a:lnTo>
                      <a:pt x="803" y="232"/>
                    </a:lnTo>
                    <a:lnTo>
                      <a:pt x="802" y="220"/>
                    </a:lnTo>
                    <a:lnTo>
                      <a:pt x="782" y="163"/>
                    </a:lnTo>
                    <a:lnTo>
                      <a:pt x="785" y="163"/>
                    </a:lnTo>
                    <a:lnTo>
                      <a:pt x="785" y="160"/>
                    </a:lnTo>
                    <a:lnTo>
                      <a:pt x="791" y="160"/>
                    </a:lnTo>
                    <a:lnTo>
                      <a:pt x="791" y="163"/>
                    </a:lnTo>
                    <a:lnTo>
                      <a:pt x="796" y="174"/>
                    </a:lnTo>
                    <a:lnTo>
                      <a:pt x="800" y="185"/>
                    </a:lnTo>
                    <a:lnTo>
                      <a:pt x="802" y="200"/>
                    </a:lnTo>
                    <a:lnTo>
                      <a:pt x="805" y="200"/>
                    </a:lnTo>
                    <a:lnTo>
                      <a:pt x="805" y="220"/>
                    </a:lnTo>
                    <a:lnTo>
                      <a:pt x="811" y="220"/>
                    </a:lnTo>
                    <a:lnTo>
                      <a:pt x="811" y="231"/>
                    </a:lnTo>
                    <a:lnTo>
                      <a:pt x="814" y="231"/>
                    </a:lnTo>
                    <a:lnTo>
                      <a:pt x="814" y="254"/>
                    </a:lnTo>
                    <a:lnTo>
                      <a:pt x="818" y="254"/>
                    </a:lnTo>
                    <a:lnTo>
                      <a:pt x="818" y="271"/>
                    </a:lnTo>
                    <a:lnTo>
                      <a:pt x="823" y="291"/>
                    </a:lnTo>
                    <a:lnTo>
                      <a:pt x="831" y="311"/>
                    </a:lnTo>
                    <a:lnTo>
                      <a:pt x="834" y="311"/>
                    </a:lnTo>
                    <a:lnTo>
                      <a:pt x="834" y="267"/>
                    </a:lnTo>
                    <a:lnTo>
                      <a:pt x="831" y="267"/>
                    </a:lnTo>
                    <a:lnTo>
                      <a:pt x="831" y="243"/>
                    </a:lnTo>
                    <a:lnTo>
                      <a:pt x="825" y="243"/>
                    </a:lnTo>
                    <a:lnTo>
                      <a:pt x="822" y="220"/>
                    </a:lnTo>
                    <a:lnTo>
                      <a:pt x="814" y="214"/>
                    </a:lnTo>
                    <a:lnTo>
                      <a:pt x="811" y="200"/>
                    </a:lnTo>
                    <a:lnTo>
                      <a:pt x="818" y="203"/>
                    </a:lnTo>
                    <a:lnTo>
                      <a:pt x="805" y="163"/>
                    </a:lnTo>
                    <a:lnTo>
                      <a:pt x="814" y="163"/>
                    </a:lnTo>
                    <a:lnTo>
                      <a:pt x="865" y="314"/>
                    </a:lnTo>
                    <a:lnTo>
                      <a:pt x="865" y="311"/>
                    </a:lnTo>
                    <a:lnTo>
                      <a:pt x="869" y="309"/>
                    </a:lnTo>
                    <a:lnTo>
                      <a:pt x="869" y="307"/>
                    </a:lnTo>
                    <a:lnTo>
                      <a:pt x="869" y="305"/>
                    </a:lnTo>
                    <a:lnTo>
                      <a:pt x="869" y="305"/>
                    </a:lnTo>
                    <a:lnTo>
                      <a:pt x="869" y="303"/>
                    </a:lnTo>
                    <a:lnTo>
                      <a:pt x="869" y="301"/>
                    </a:lnTo>
                    <a:lnTo>
                      <a:pt x="871" y="300"/>
                    </a:lnTo>
                    <a:lnTo>
                      <a:pt x="874" y="300"/>
                    </a:lnTo>
                    <a:lnTo>
                      <a:pt x="874" y="303"/>
                    </a:lnTo>
                    <a:lnTo>
                      <a:pt x="876" y="301"/>
                    </a:lnTo>
                    <a:lnTo>
                      <a:pt x="876" y="301"/>
                    </a:lnTo>
                    <a:lnTo>
                      <a:pt x="876" y="300"/>
                    </a:lnTo>
                    <a:lnTo>
                      <a:pt x="876" y="300"/>
                    </a:lnTo>
                    <a:lnTo>
                      <a:pt x="878" y="298"/>
                    </a:lnTo>
                    <a:lnTo>
                      <a:pt x="878" y="296"/>
                    </a:lnTo>
                    <a:lnTo>
                      <a:pt x="871" y="296"/>
                    </a:lnTo>
                    <a:lnTo>
                      <a:pt x="865" y="263"/>
                    </a:lnTo>
                    <a:lnTo>
                      <a:pt x="874" y="263"/>
                    </a:lnTo>
                    <a:lnTo>
                      <a:pt x="874" y="254"/>
                    </a:lnTo>
                    <a:lnTo>
                      <a:pt x="882" y="254"/>
                    </a:lnTo>
                    <a:lnTo>
                      <a:pt x="882" y="271"/>
                    </a:lnTo>
                    <a:lnTo>
                      <a:pt x="880" y="281"/>
                    </a:lnTo>
                    <a:lnTo>
                      <a:pt x="882" y="291"/>
                    </a:lnTo>
                    <a:lnTo>
                      <a:pt x="885" y="291"/>
                    </a:lnTo>
                    <a:lnTo>
                      <a:pt x="891" y="236"/>
                    </a:lnTo>
                    <a:lnTo>
                      <a:pt x="898" y="231"/>
                    </a:lnTo>
                    <a:lnTo>
                      <a:pt x="898" y="220"/>
                    </a:lnTo>
                    <a:lnTo>
                      <a:pt x="902" y="220"/>
                    </a:lnTo>
                    <a:lnTo>
                      <a:pt x="902" y="214"/>
                    </a:lnTo>
                    <a:lnTo>
                      <a:pt x="898" y="214"/>
                    </a:lnTo>
                    <a:lnTo>
                      <a:pt x="898" y="163"/>
                    </a:lnTo>
                    <a:lnTo>
                      <a:pt x="894" y="163"/>
                    </a:lnTo>
                    <a:lnTo>
                      <a:pt x="894" y="160"/>
                    </a:lnTo>
                    <a:lnTo>
                      <a:pt x="898" y="160"/>
                    </a:lnTo>
                    <a:lnTo>
                      <a:pt x="898" y="154"/>
                    </a:lnTo>
                    <a:lnTo>
                      <a:pt x="894" y="154"/>
                    </a:lnTo>
                    <a:lnTo>
                      <a:pt x="894" y="152"/>
                    </a:lnTo>
                    <a:lnTo>
                      <a:pt x="896" y="149"/>
                    </a:lnTo>
                    <a:lnTo>
                      <a:pt x="898" y="147"/>
                    </a:lnTo>
                    <a:lnTo>
                      <a:pt x="898" y="147"/>
                    </a:lnTo>
                    <a:lnTo>
                      <a:pt x="894" y="140"/>
                    </a:lnTo>
                    <a:lnTo>
                      <a:pt x="894" y="136"/>
                    </a:lnTo>
                    <a:lnTo>
                      <a:pt x="898" y="136"/>
                    </a:lnTo>
                    <a:lnTo>
                      <a:pt x="898" y="131"/>
                    </a:lnTo>
                    <a:lnTo>
                      <a:pt x="894" y="131"/>
                    </a:lnTo>
                    <a:lnTo>
                      <a:pt x="898" y="107"/>
                    </a:lnTo>
                    <a:lnTo>
                      <a:pt x="905" y="107"/>
                    </a:lnTo>
                    <a:lnTo>
                      <a:pt x="905" y="167"/>
                    </a:lnTo>
                    <a:lnTo>
                      <a:pt x="914" y="167"/>
                    </a:lnTo>
                    <a:lnTo>
                      <a:pt x="922" y="311"/>
                    </a:lnTo>
                    <a:lnTo>
                      <a:pt x="925" y="311"/>
                    </a:lnTo>
                    <a:lnTo>
                      <a:pt x="927" y="325"/>
                    </a:lnTo>
                    <a:lnTo>
                      <a:pt x="927" y="341"/>
                    </a:lnTo>
                    <a:lnTo>
                      <a:pt x="929" y="356"/>
                    </a:lnTo>
                    <a:lnTo>
                      <a:pt x="934" y="367"/>
                    </a:lnTo>
                    <a:lnTo>
                      <a:pt x="931" y="323"/>
                    </a:lnTo>
                    <a:lnTo>
                      <a:pt x="934" y="323"/>
                    </a:lnTo>
                    <a:lnTo>
                      <a:pt x="938" y="329"/>
                    </a:lnTo>
                    <a:lnTo>
                      <a:pt x="942" y="332"/>
                    </a:lnTo>
                    <a:lnTo>
                      <a:pt x="945" y="334"/>
                    </a:lnTo>
                    <a:lnTo>
                      <a:pt x="945" y="296"/>
                    </a:lnTo>
                    <a:lnTo>
                      <a:pt x="938" y="296"/>
                    </a:lnTo>
                    <a:lnTo>
                      <a:pt x="938" y="287"/>
                    </a:lnTo>
                    <a:lnTo>
                      <a:pt x="945" y="287"/>
                    </a:lnTo>
                    <a:lnTo>
                      <a:pt x="942" y="107"/>
                    </a:lnTo>
                    <a:lnTo>
                      <a:pt x="954" y="107"/>
                    </a:lnTo>
                    <a:lnTo>
                      <a:pt x="954" y="111"/>
                    </a:lnTo>
                    <a:lnTo>
                      <a:pt x="951" y="121"/>
                    </a:lnTo>
                    <a:lnTo>
                      <a:pt x="949" y="138"/>
                    </a:lnTo>
                    <a:lnTo>
                      <a:pt x="949" y="156"/>
                    </a:lnTo>
                    <a:lnTo>
                      <a:pt x="951" y="171"/>
                    </a:lnTo>
                    <a:lnTo>
                      <a:pt x="962" y="287"/>
                    </a:lnTo>
                    <a:lnTo>
                      <a:pt x="967" y="287"/>
                    </a:lnTo>
                    <a:lnTo>
                      <a:pt x="971" y="289"/>
                    </a:lnTo>
                    <a:lnTo>
                      <a:pt x="974" y="289"/>
                    </a:lnTo>
                    <a:lnTo>
                      <a:pt x="978" y="291"/>
                    </a:lnTo>
                    <a:lnTo>
                      <a:pt x="978" y="236"/>
                    </a:lnTo>
                    <a:lnTo>
                      <a:pt x="991" y="236"/>
                    </a:lnTo>
                    <a:lnTo>
                      <a:pt x="993" y="269"/>
                    </a:lnTo>
                    <a:lnTo>
                      <a:pt x="1002" y="300"/>
                    </a:lnTo>
                    <a:lnTo>
                      <a:pt x="1005" y="300"/>
                    </a:lnTo>
                    <a:lnTo>
                      <a:pt x="1005" y="143"/>
                    </a:lnTo>
                    <a:lnTo>
                      <a:pt x="1018" y="147"/>
                    </a:lnTo>
                    <a:lnTo>
                      <a:pt x="1022" y="189"/>
                    </a:lnTo>
                    <a:lnTo>
                      <a:pt x="1031" y="223"/>
                    </a:lnTo>
                    <a:lnTo>
                      <a:pt x="1031" y="254"/>
                    </a:lnTo>
                    <a:lnTo>
                      <a:pt x="1034" y="254"/>
                    </a:lnTo>
                    <a:lnTo>
                      <a:pt x="1038" y="300"/>
                    </a:lnTo>
                    <a:lnTo>
                      <a:pt x="1045" y="303"/>
                    </a:lnTo>
                    <a:lnTo>
                      <a:pt x="1045" y="314"/>
                    </a:lnTo>
                    <a:lnTo>
                      <a:pt x="1049" y="323"/>
                    </a:lnTo>
                    <a:lnTo>
                      <a:pt x="1054" y="329"/>
                    </a:lnTo>
                    <a:lnTo>
                      <a:pt x="1060" y="336"/>
                    </a:lnTo>
                    <a:lnTo>
                      <a:pt x="1065" y="340"/>
                    </a:lnTo>
                    <a:lnTo>
                      <a:pt x="1074" y="343"/>
                    </a:lnTo>
                    <a:lnTo>
                      <a:pt x="1074" y="347"/>
                    </a:lnTo>
                    <a:lnTo>
                      <a:pt x="1076" y="349"/>
                    </a:lnTo>
                    <a:lnTo>
                      <a:pt x="1076" y="351"/>
                    </a:lnTo>
                    <a:lnTo>
                      <a:pt x="1078" y="352"/>
                    </a:lnTo>
                    <a:lnTo>
                      <a:pt x="1080" y="354"/>
                    </a:lnTo>
                    <a:lnTo>
                      <a:pt x="1082" y="356"/>
                    </a:lnTo>
                    <a:lnTo>
                      <a:pt x="1082" y="360"/>
                    </a:lnTo>
                    <a:lnTo>
                      <a:pt x="1085" y="360"/>
                    </a:lnTo>
                    <a:lnTo>
                      <a:pt x="1085" y="351"/>
                    </a:lnTo>
                    <a:lnTo>
                      <a:pt x="1082" y="351"/>
                    </a:lnTo>
                    <a:lnTo>
                      <a:pt x="1082" y="323"/>
                    </a:lnTo>
                    <a:lnTo>
                      <a:pt x="1078" y="323"/>
                    </a:lnTo>
                    <a:lnTo>
                      <a:pt x="1071" y="287"/>
                    </a:lnTo>
                    <a:lnTo>
                      <a:pt x="1065" y="287"/>
                    </a:lnTo>
                    <a:lnTo>
                      <a:pt x="1065" y="274"/>
                    </a:lnTo>
                    <a:lnTo>
                      <a:pt x="1062" y="274"/>
                    </a:lnTo>
                    <a:lnTo>
                      <a:pt x="1060" y="272"/>
                    </a:lnTo>
                    <a:lnTo>
                      <a:pt x="1060" y="269"/>
                    </a:lnTo>
                    <a:lnTo>
                      <a:pt x="1058" y="265"/>
                    </a:lnTo>
                    <a:lnTo>
                      <a:pt x="1058" y="260"/>
                    </a:lnTo>
                    <a:lnTo>
                      <a:pt x="1062" y="260"/>
                    </a:lnTo>
                    <a:lnTo>
                      <a:pt x="1069" y="269"/>
                    </a:lnTo>
                    <a:lnTo>
                      <a:pt x="1074" y="280"/>
                    </a:lnTo>
                    <a:lnTo>
                      <a:pt x="1078" y="291"/>
                    </a:lnTo>
                    <a:lnTo>
                      <a:pt x="1082" y="291"/>
                    </a:lnTo>
                    <a:lnTo>
                      <a:pt x="1074" y="267"/>
                    </a:lnTo>
                    <a:lnTo>
                      <a:pt x="1063" y="243"/>
                    </a:lnTo>
                    <a:lnTo>
                      <a:pt x="1054" y="220"/>
                    </a:lnTo>
                    <a:lnTo>
                      <a:pt x="1058" y="220"/>
                    </a:lnTo>
                    <a:lnTo>
                      <a:pt x="1062" y="221"/>
                    </a:lnTo>
                    <a:lnTo>
                      <a:pt x="1063" y="221"/>
                    </a:lnTo>
                    <a:lnTo>
                      <a:pt x="1063" y="223"/>
                    </a:lnTo>
                    <a:lnTo>
                      <a:pt x="1065" y="227"/>
                    </a:lnTo>
                    <a:lnTo>
                      <a:pt x="1065" y="231"/>
                    </a:lnTo>
                    <a:lnTo>
                      <a:pt x="1076" y="245"/>
                    </a:lnTo>
                    <a:lnTo>
                      <a:pt x="1083" y="263"/>
                    </a:lnTo>
                    <a:lnTo>
                      <a:pt x="1089" y="283"/>
                    </a:lnTo>
                    <a:lnTo>
                      <a:pt x="1094" y="303"/>
                    </a:lnTo>
                    <a:lnTo>
                      <a:pt x="1098" y="303"/>
                    </a:lnTo>
                    <a:lnTo>
                      <a:pt x="1098" y="323"/>
                    </a:lnTo>
                    <a:lnTo>
                      <a:pt x="1102" y="323"/>
                    </a:lnTo>
                    <a:lnTo>
                      <a:pt x="1094" y="240"/>
                    </a:lnTo>
                    <a:lnTo>
                      <a:pt x="1091" y="240"/>
                    </a:lnTo>
                    <a:lnTo>
                      <a:pt x="1091" y="223"/>
                    </a:lnTo>
                    <a:lnTo>
                      <a:pt x="1085" y="223"/>
                    </a:lnTo>
                    <a:lnTo>
                      <a:pt x="1082" y="191"/>
                    </a:lnTo>
                    <a:lnTo>
                      <a:pt x="1078" y="191"/>
                    </a:lnTo>
                    <a:lnTo>
                      <a:pt x="1078" y="183"/>
                    </a:lnTo>
                    <a:lnTo>
                      <a:pt x="1074" y="183"/>
                    </a:lnTo>
                    <a:lnTo>
                      <a:pt x="1074" y="171"/>
                    </a:lnTo>
                    <a:lnTo>
                      <a:pt x="1071" y="171"/>
                    </a:lnTo>
                    <a:lnTo>
                      <a:pt x="1065" y="154"/>
                    </a:lnTo>
                    <a:lnTo>
                      <a:pt x="1062" y="154"/>
                    </a:lnTo>
                    <a:lnTo>
                      <a:pt x="1062" y="143"/>
                    </a:lnTo>
                    <a:lnTo>
                      <a:pt x="1058" y="143"/>
                    </a:lnTo>
                    <a:lnTo>
                      <a:pt x="1051" y="120"/>
                    </a:lnTo>
                    <a:lnTo>
                      <a:pt x="1045" y="120"/>
                    </a:lnTo>
                    <a:lnTo>
                      <a:pt x="1045" y="111"/>
                    </a:lnTo>
                    <a:lnTo>
                      <a:pt x="1038" y="98"/>
                    </a:lnTo>
                    <a:lnTo>
                      <a:pt x="1031" y="85"/>
                    </a:lnTo>
                    <a:lnTo>
                      <a:pt x="1025" y="67"/>
                    </a:lnTo>
                    <a:lnTo>
                      <a:pt x="1038" y="71"/>
                    </a:lnTo>
                    <a:lnTo>
                      <a:pt x="1042" y="89"/>
                    </a:lnTo>
                    <a:lnTo>
                      <a:pt x="1051" y="101"/>
                    </a:lnTo>
                    <a:lnTo>
                      <a:pt x="1058" y="114"/>
                    </a:lnTo>
                    <a:lnTo>
                      <a:pt x="1058" y="123"/>
                    </a:lnTo>
                    <a:lnTo>
                      <a:pt x="1062" y="123"/>
                    </a:lnTo>
                    <a:lnTo>
                      <a:pt x="1062" y="131"/>
                    </a:lnTo>
                    <a:lnTo>
                      <a:pt x="1065" y="131"/>
                    </a:lnTo>
                    <a:lnTo>
                      <a:pt x="1065" y="140"/>
                    </a:lnTo>
                    <a:lnTo>
                      <a:pt x="1071" y="140"/>
                    </a:lnTo>
                    <a:lnTo>
                      <a:pt x="1071" y="147"/>
                    </a:lnTo>
                    <a:lnTo>
                      <a:pt x="1074" y="147"/>
                    </a:lnTo>
                    <a:lnTo>
                      <a:pt x="1082" y="171"/>
                    </a:lnTo>
                    <a:lnTo>
                      <a:pt x="1085" y="171"/>
                    </a:lnTo>
                    <a:lnTo>
                      <a:pt x="1085" y="183"/>
                    </a:lnTo>
                    <a:lnTo>
                      <a:pt x="1091" y="183"/>
                    </a:lnTo>
                    <a:lnTo>
                      <a:pt x="1091" y="191"/>
                    </a:lnTo>
                    <a:lnTo>
                      <a:pt x="1094" y="191"/>
                    </a:lnTo>
                    <a:lnTo>
                      <a:pt x="1102" y="227"/>
                    </a:lnTo>
                    <a:lnTo>
                      <a:pt x="1105" y="227"/>
                    </a:lnTo>
                    <a:lnTo>
                      <a:pt x="1105" y="236"/>
                    </a:lnTo>
                    <a:lnTo>
                      <a:pt x="1111" y="236"/>
                    </a:lnTo>
                    <a:lnTo>
                      <a:pt x="1111" y="254"/>
                    </a:lnTo>
                    <a:lnTo>
                      <a:pt x="1114" y="254"/>
                    </a:lnTo>
                    <a:lnTo>
                      <a:pt x="1116" y="218"/>
                    </a:lnTo>
                    <a:lnTo>
                      <a:pt x="1118" y="178"/>
                    </a:lnTo>
                    <a:lnTo>
                      <a:pt x="1114" y="140"/>
                    </a:lnTo>
                    <a:lnTo>
                      <a:pt x="1105" y="103"/>
                    </a:lnTo>
                    <a:lnTo>
                      <a:pt x="1118" y="103"/>
                    </a:lnTo>
                    <a:lnTo>
                      <a:pt x="1123" y="134"/>
                    </a:lnTo>
                    <a:lnTo>
                      <a:pt x="1131" y="163"/>
                    </a:lnTo>
                    <a:lnTo>
                      <a:pt x="1131" y="178"/>
                    </a:lnTo>
                    <a:lnTo>
                      <a:pt x="1131" y="194"/>
                    </a:lnTo>
                    <a:lnTo>
                      <a:pt x="1129" y="209"/>
                    </a:lnTo>
                    <a:lnTo>
                      <a:pt x="1134" y="220"/>
                    </a:lnTo>
                    <a:lnTo>
                      <a:pt x="1138" y="180"/>
                    </a:lnTo>
                    <a:lnTo>
                      <a:pt x="1145" y="180"/>
                    </a:lnTo>
                    <a:lnTo>
                      <a:pt x="1151" y="196"/>
                    </a:lnTo>
                    <a:lnTo>
                      <a:pt x="1154" y="196"/>
                    </a:lnTo>
                    <a:lnTo>
                      <a:pt x="1154" y="211"/>
                    </a:lnTo>
                    <a:lnTo>
                      <a:pt x="1158" y="211"/>
                    </a:lnTo>
                    <a:lnTo>
                      <a:pt x="1162" y="247"/>
                    </a:lnTo>
                    <a:lnTo>
                      <a:pt x="1165" y="247"/>
                    </a:lnTo>
                    <a:lnTo>
                      <a:pt x="1165" y="271"/>
                    </a:lnTo>
                    <a:lnTo>
                      <a:pt x="1174" y="274"/>
                    </a:lnTo>
                    <a:lnTo>
                      <a:pt x="1174" y="283"/>
                    </a:lnTo>
                    <a:lnTo>
                      <a:pt x="1178" y="283"/>
                    </a:lnTo>
                    <a:lnTo>
                      <a:pt x="1178" y="296"/>
                    </a:lnTo>
                    <a:lnTo>
                      <a:pt x="1182" y="296"/>
                    </a:lnTo>
                    <a:lnTo>
                      <a:pt x="1185" y="320"/>
                    </a:lnTo>
                    <a:lnTo>
                      <a:pt x="1191" y="320"/>
                    </a:lnTo>
                    <a:lnTo>
                      <a:pt x="1193" y="291"/>
                    </a:lnTo>
                    <a:lnTo>
                      <a:pt x="1198" y="265"/>
                    </a:lnTo>
                    <a:lnTo>
                      <a:pt x="1207" y="240"/>
                    </a:lnTo>
                    <a:lnTo>
                      <a:pt x="1214" y="214"/>
                    </a:lnTo>
                    <a:lnTo>
                      <a:pt x="1211" y="154"/>
                    </a:lnTo>
                    <a:lnTo>
                      <a:pt x="1222" y="154"/>
                    </a:lnTo>
                    <a:lnTo>
                      <a:pt x="1225" y="214"/>
                    </a:lnTo>
                    <a:lnTo>
                      <a:pt x="1234" y="214"/>
                    </a:lnTo>
                    <a:lnTo>
                      <a:pt x="1238" y="231"/>
                    </a:lnTo>
                    <a:lnTo>
                      <a:pt x="1231" y="231"/>
                    </a:lnTo>
                    <a:lnTo>
                      <a:pt x="1231" y="223"/>
                    </a:lnTo>
                    <a:lnTo>
                      <a:pt x="1225" y="223"/>
                    </a:lnTo>
                    <a:lnTo>
                      <a:pt x="1225" y="327"/>
                    </a:lnTo>
                    <a:lnTo>
                      <a:pt x="1231" y="327"/>
                    </a:lnTo>
                    <a:lnTo>
                      <a:pt x="1231" y="340"/>
                    </a:lnTo>
                    <a:lnTo>
                      <a:pt x="1234" y="340"/>
                    </a:lnTo>
                    <a:lnTo>
                      <a:pt x="1234" y="334"/>
                    </a:lnTo>
                    <a:lnTo>
                      <a:pt x="1238" y="334"/>
                    </a:lnTo>
                    <a:lnTo>
                      <a:pt x="1245" y="340"/>
                    </a:lnTo>
                    <a:lnTo>
                      <a:pt x="1245" y="303"/>
                    </a:lnTo>
                    <a:lnTo>
                      <a:pt x="1242" y="303"/>
                    </a:lnTo>
                    <a:lnTo>
                      <a:pt x="1242" y="271"/>
                    </a:lnTo>
                    <a:lnTo>
                      <a:pt x="1231" y="236"/>
                    </a:lnTo>
                    <a:lnTo>
                      <a:pt x="1242" y="236"/>
                    </a:lnTo>
                    <a:lnTo>
                      <a:pt x="1245" y="254"/>
                    </a:lnTo>
                    <a:lnTo>
                      <a:pt x="1251" y="254"/>
                    </a:lnTo>
                    <a:lnTo>
                      <a:pt x="1251" y="274"/>
                    </a:lnTo>
                    <a:lnTo>
                      <a:pt x="1254" y="274"/>
                    </a:lnTo>
                    <a:lnTo>
                      <a:pt x="1254" y="283"/>
                    </a:lnTo>
                    <a:lnTo>
                      <a:pt x="1258" y="283"/>
                    </a:lnTo>
                    <a:lnTo>
                      <a:pt x="1258" y="300"/>
                    </a:lnTo>
                    <a:lnTo>
                      <a:pt x="1262" y="300"/>
                    </a:lnTo>
                    <a:lnTo>
                      <a:pt x="1262" y="314"/>
                    </a:lnTo>
                    <a:lnTo>
                      <a:pt x="1265" y="314"/>
                    </a:lnTo>
                    <a:lnTo>
                      <a:pt x="1271" y="343"/>
                    </a:lnTo>
                    <a:lnTo>
                      <a:pt x="1274" y="343"/>
                    </a:lnTo>
                    <a:lnTo>
                      <a:pt x="1278" y="334"/>
                    </a:lnTo>
                    <a:lnTo>
                      <a:pt x="1282" y="325"/>
                    </a:lnTo>
                    <a:lnTo>
                      <a:pt x="1282" y="311"/>
                    </a:lnTo>
                    <a:lnTo>
                      <a:pt x="1271" y="274"/>
                    </a:lnTo>
                    <a:lnTo>
                      <a:pt x="1282" y="280"/>
                    </a:lnTo>
                    <a:lnTo>
                      <a:pt x="1283" y="287"/>
                    </a:lnTo>
                    <a:lnTo>
                      <a:pt x="1287" y="301"/>
                    </a:lnTo>
                    <a:lnTo>
                      <a:pt x="1291" y="318"/>
                    </a:lnTo>
                    <a:lnTo>
                      <a:pt x="1294" y="332"/>
                    </a:lnTo>
                    <a:lnTo>
                      <a:pt x="1300" y="345"/>
                    </a:lnTo>
                    <a:lnTo>
                      <a:pt x="1302" y="351"/>
                    </a:lnTo>
                    <a:lnTo>
                      <a:pt x="1303" y="332"/>
                    </a:lnTo>
                    <a:lnTo>
                      <a:pt x="1305" y="316"/>
                    </a:lnTo>
                    <a:lnTo>
                      <a:pt x="1305" y="296"/>
                    </a:lnTo>
                    <a:lnTo>
                      <a:pt x="1302" y="271"/>
                    </a:lnTo>
                    <a:lnTo>
                      <a:pt x="1314" y="271"/>
                    </a:lnTo>
                    <a:lnTo>
                      <a:pt x="1316" y="294"/>
                    </a:lnTo>
                    <a:lnTo>
                      <a:pt x="1323" y="316"/>
                    </a:lnTo>
                    <a:lnTo>
                      <a:pt x="1331" y="334"/>
                    </a:lnTo>
                    <a:lnTo>
                      <a:pt x="1331" y="356"/>
                    </a:lnTo>
                    <a:lnTo>
                      <a:pt x="1334" y="356"/>
                    </a:lnTo>
                    <a:lnTo>
                      <a:pt x="1322" y="223"/>
                    </a:lnTo>
                    <a:lnTo>
                      <a:pt x="1318" y="223"/>
                    </a:lnTo>
                    <a:lnTo>
                      <a:pt x="1314" y="200"/>
                    </a:lnTo>
                    <a:lnTo>
                      <a:pt x="1311" y="194"/>
                    </a:lnTo>
                    <a:lnTo>
                      <a:pt x="1309" y="191"/>
                    </a:lnTo>
                    <a:lnTo>
                      <a:pt x="1305" y="187"/>
                    </a:lnTo>
                    <a:lnTo>
                      <a:pt x="1303" y="183"/>
                    </a:lnTo>
                    <a:lnTo>
                      <a:pt x="1300" y="178"/>
                    </a:lnTo>
                    <a:lnTo>
                      <a:pt x="1298" y="171"/>
                    </a:lnTo>
                    <a:lnTo>
                      <a:pt x="1311" y="180"/>
                    </a:lnTo>
                    <a:lnTo>
                      <a:pt x="1322" y="194"/>
                    </a:lnTo>
                    <a:lnTo>
                      <a:pt x="1331" y="212"/>
                    </a:lnTo>
                    <a:lnTo>
                      <a:pt x="1338" y="234"/>
                    </a:lnTo>
                    <a:lnTo>
                      <a:pt x="1345" y="254"/>
                    </a:lnTo>
                    <a:lnTo>
                      <a:pt x="1351" y="271"/>
                    </a:lnTo>
                    <a:lnTo>
                      <a:pt x="1351" y="296"/>
                    </a:lnTo>
                    <a:lnTo>
                      <a:pt x="1358" y="300"/>
                    </a:lnTo>
                    <a:lnTo>
                      <a:pt x="1354" y="307"/>
                    </a:lnTo>
                    <a:lnTo>
                      <a:pt x="1362" y="311"/>
                    </a:lnTo>
                    <a:lnTo>
                      <a:pt x="1362" y="327"/>
                    </a:lnTo>
                    <a:lnTo>
                      <a:pt x="1365" y="327"/>
                    </a:lnTo>
                    <a:lnTo>
                      <a:pt x="1365" y="340"/>
                    </a:lnTo>
                    <a:lnTo>
                      <a:pt x="1371" y="340"/>
                    </a:lnTo>
                    <a:lnTo>
                      <a:pt x="1373" y="352"/>
                    </a:lnTo>
                    <a:lnTo>
                      <a:pt x="1373" y="365"/>
                    </a:lnTo>
                    <a:lnTo>
                      <a:pt x="1378" y="374"/>
                    </a:lnTo>
                    <a:lnTo>
                      <a:pt x="1380" y="347"/>
                    </a:lnTo>
                    <a:lnTo>
                      <a:pt x="1382" y="321"/>
                    </a:lnTo>
                    <a:lnTo>
                      <a:pt x="1378" y="300"/>
                    </a:lnTo>
                    <a:lnTo>
                      <a:pt x="1378" y="267"/>
                    </a:lnTo>
                    <a:lnTo>
                      <a:pt x="1374" y="267"/>
                    </a:lnTo>
                    <a:lnTo>
                      <a:pt x="1371" y="240"/>
                    </a:lnTo>
                    <a:lnTo>
                      <a:pt x="1365" y="240"/>
                    </a:lnTo>
                    <a:lnTo>
                      <a:pt x="1363" y="234"/>
                    </a:lnTo>
                    <a:lnTo>
                      <a:pt x="1360" y="232"/>
                    </a:lnTo>
                    <a:lnTo>
                      <a:pt x="1358" y="229"/>
                    </a:lnTo>
                    <a:lnTo>
                      <a:pt x="1356" y="227"/>
                    </a:lnTo>
                    <a:lnTo>
                      <a:pt x="1354" y="221"/>
                    </a:lnTo>
                    <a:lnTo>
                      <a:pt x="1354" y="214"/>
                    </a:lnTo>
                    <a:lnTo>
                      <a:pt x="1362" y="220"/>
                    </a:lnTo>
                    <a:lnTo>
                      <a:pt x="1338" y="176"/>
                    </a:lnTo>
                    <a:lnTo>
                      <a:pt x="1345" y="176"/>
                    </a:lnTo>
                    <a:lnTo>
                      <a:pt x="1382" y="231"/>
                    </a:lnTo>
                    <a:lnTo>
                      <a:pt x="1382" y="240"/>
                    </a:lnTo>
                    <a:lnTo>
                      <a:pt x="1385" y="240"/>
                    </a:lnTo>
                    <a:lnTo>
                      <a:pt x="1385" y="247"/>
                    </a:lnTo>
                    <a:lnTo>
                      <a:pt x="1391" y="247"/>
                    </a:lnTo>
                    <a:lnTo>
                      <a:pt x="1394" y="271"/>
                    </a:lnTo>
                    <a:lnTo>
                      <a:pt x="1398" y="271"/>
                    </a:lnTo>
                    <a:lnTo>
                      <a:pt x="1398" y="280"/>
                    </a:lnTo>
                    <a:lnTo>
                      <a:pt x="1402" y="280"/>
                    </a:lnTo>
                    <a:lnTo>
                      <a:pt x="1402" y="296"/>
                    </a:lnTo>
                    <a:lnTo>
                      <a:pt x="1405" y="296"/>
                    </a:lnTo>
                    <a:lnTo>
                      <a:pt x="1411" y="323"/>
                    </a:lnTo>
                    <a:lnTo>
                      <a:pt x="1414" y="323"/>
                    </a:lnTo>
                    <a:lnTo>
                      <a:pt x="1416" y="289"/>
                    </a:lnTo>
                    <a:lnTo>
                      <a:pt x="1418" y="254"/>
                    </a:lnTo>
                    <a:lnTo>
                      <a:pt x="1420" y="218"/>
                    </a:lnTo>
                    <a:lnTo>
                      <a:pt x="1420" y="183"/>
                    </a:lnTo>
                    <a:lnTo>
                      <a:pt x="1414" y="151"/>
                    </a:lnTo>
                    <a:lnTo>
                      <a:pt x="1414" y="120"/>
                    </a:lnTo>
                    <a:lnTo>
                      <a:pt x="1411" y="120"/>
                    </a:lnTo>
                    <a:lnTo>
                      <a:pt x="1407" y="105"/>
                    </a:lnTo>
                    <a:lnTo>
                      <a:pt x="1407" y="92"/>
                    </a:lnTo>
                    <a:lnTo>
                      <a:pt x="1409" y="81"/>
                    </a:lnTo>
                    <a:lnTo>
                      <a:pt x="1409" y="72"/>
                    </a:lnTo>
                    <a:lnTo>
                      <a:pt x="1405" y="67"/>
                    </a:lnTo>
                    <a:lnTo>
                      <a:pt x="1405" y="63"/>
                    </a:lnTo>
                    <a:lnTo>
                      <a:pt x="1411" y="63"/>
                    </a:lnTo>
                    <a:lnTo>
                      <a:pt x="1411" y="60"/>
                    </a:lnTo>
                    <a:lnTo>
                      <a:pt x="1413" y="60"/>
                    </a:lnTo>
                    <a:lnTo>
                      <a:pt x="1414" y="60"/>
                    </a:lnTo>
                    <a:lnTo>
                      <a:pt x="1416" y="60"/>
                    </a:lnTo>
                    <a:lnTo>
                      <a:pt x="1416" y="61"/>
                    </a:lnTo>
                    <a:lnTo>
                      <a:pt x="1416" y="61"/>
                    </a:lnTo>
                    <a:lnTo>
                      <a:pt x="1418" y="63"/>
                    </a:lnTo>
                    <a:lnTo>
                      <a:pt x="1422" y="72"/>
                    </a:lnTo>
                    <a:lnTo>
                      <a:pt x="1422" y="85"/>
                    </a:lnTo>
                    <a:lnTo>
                      <a:pt x="1420" y="98"/>
                    </a:lnTo>
                    <a:lnTo>
                      <a:pt x="1422" y="111"/>
                    </a:lnTo>
                    <a:lnTo>
                      <a:pt x="1431" y="145"/>
                    </a:lnTo>
                    <a:lnTo>
                      <a:pt x="1438" y="181"/>
                    </a:lnTo>
                    <a:lnTo>
                      <a:pt x="1445" y="214"/>
                    </a:lnTo>
                    <a:lnTo>
                      <a:pt x="1445" y="243"/>
                    </a:lnTo>
                    <a:lnTo>
                      <a:pt x="1451" y="243"/>
                    </a:lnTo>
                    <a:lnTo>
                      <a:pt x="1453" y="258"/>
                    </a:lnTo>
                    <a:lnTo>
                      <a:pt x="1453" y="276"/>
                    </a:lnTo>
                    <a:lnTo>
                      <a:pt x="1451" y="292"/>
                    </a:lnTo>
                    <a:lnTo>
                      <a:pt x="1453" y="309"/>
                    </a:lnTo>
                    <a:lnTo>
                      <a:pt x="1458" y="320"/>
                    </a:lnTo>
                    <a:lnTo>
                      <a:pt x="1465" y="220"/>
                    </a:lnTo>
                    <a:lnTo>
                      <a:pt x="1471" y="220"/>
                    </a:lnTo>
                    <a:lnTo>
                      <a:pt x="1473" y="203"/>
                    </a:lnTo>
                    <a:lnTo>
                      <a:pt x="1473" y="181"/>
                    </a:lnTo>
                    <a:lnTo>
                      <a:pt x="1471" y="158"/>
                    </a:lnTo>
                    <a:lnTo>
                      <a:pt x="1471" y="132"/>
                    </a:lnTo>
                    <a:lnTo>
                      <a:pt x="1471" y="111"/>
                    </a:lnTo>
                    <a:lnTo>
                      <a:pt x="1482" y="114"/>
                    </a:lnTo>
                    <a:lnTo>
                      <a:pt x="1474" y="327"/>
                    </a:lnTo>
                    <a:lnTo>
                      <a:pt x="1474" y="340"/>
                    </a:lnTo>
                    <a:lnTo>
                      <a:pt x="1473" y="356"/>
                    </a:lnTo>
                    <a:lnTo>
                      <a:pt x="1473" y="374"/>
                    </a:lnTo>
                    <a:lnTo>
                      <a:pt x="1473" y="392"/>
                    </a:lnTo>
                    <a:lnTo>
                      <a:pt x="1474" y="407"/>
                    </a:lnTo>
                    <a:lnTo>
                      <a:pt x="1478" y="416"/>
                    </a:lnTo>
                    <a:lnTo>
                      <a:pt x="1480" y="403"/>
                    </a:lnTo>
                    <a:lnTo>
                      <a:pt x="1482" y="385"/>
                    </a:lnTo>
                    <a:lnTo>
                      <a:pt x="1487" y="365"/>
                    </a:lnTo>
                    <a:lnTo>
                      <a:pt x="1491" y="349"/>
                    </a:lnTo>
                    <a:lnTo>
                      <a:pt x="1494" y="340"/>
                    </a:lnTo>
                    <a:lnTo>
                      <a:pt x="1496" y="338"/>
                    </a:lnTo>
                    <a:lnTo>
                      <a:pt x="1496" y="336"/>
                    </a:lnTo>
                    <a:lnTo>
                      <a:pt x="1496" y="336"/>
                    </a:lnTo>
                    <a:lnTo>
                      <a:pt x="1498" y="336"/>
                    </a:lnTo>
                    <a:lnTo>
                      <a:pt x="1500" y="336"/>
                    </a:lnTo>
                    <a:lnTo>
                      <a:pt x="1502" y="334"/>
                    </a:lnTo>
                    <a:lnTo>
                      <a:pt x="1502" y="356"/>
                    </a:lnTo>
                    <a:lnTo>
                      <a:pt x="1505" y="356"/>
                    </a:lnTo>
                    <a:lnTo>
                      <a:pt x="1511" y="291"/>
                    </a:lnTo>
                    <a:lnTo>
                      <a:pt x="1513" y="285"/>
                    </a:lnTo>
                    <a:lnTo>
                      <a:pt x="1516" y="276"/>
                    </a:lnTo>
                    <a:lnTo>
                      <a:pt x="1520" y="265"/>
                    </a:lnTo>
                    <a:lnTo>
                      <a:pt x="1518" y="254"/>
                    </a:lnTo>
                    <a:lnTo>
                      <a:pt x="1511" y="251"/>
                    </a:lnTo>
                    <a:lnTo>
                      <a:pt x="1511" y="243"/>
                    </a:lnTo>
                    <a:lnTo>
                      <a:pt x="1518" y="243"/>
                    </a:lnTo>
                    <a:lnTo>
                      <a:pt x="1531" y="103"/>
                    </a:lnTo>
                    <a:lnTo>
                      <a:pt x="1538" y="103"/>
                    </a:lnTo>
                    <a:lnTo>
                      <a:pt x="1531" y="280"/>
                    </a:lnTo>
                    <a:lnTo>
                      <a:pt x="1534" y="280"/>
                    </a:lnTo>
                    <a:lnTo>
                      <a:pt x="1534" y="291"/>
                    </a:lnTo>
                    <a:lnTo>
                      <a:pt x="1538" y="291"/>
                    </a:lnTo>
                    <a:lnTo>
                      <a:pt x="1540" y="301"/>
                    </a:lnTo>
                    <a:lnTo>
                      <a:pt x="1542" y="314"/>
                    </a:lnTo>
                    <a:lnTo>
                      <a:pt x="1542" y="327"/>
                    </a:lnTo>
                    <a:lnTo>
                      <a:pt x="1545" y="334"/>
                    </a:lnTo>
                    <a:lnTo>
                      <a:pt x="1565" y="154"/>
                    </a:lnTo>
                    <a:lnTo>
                      <a:pt x="1574" y="154"/>
                    </a:lnTo>
                    <a:lnTo>
                      <a:pt x="1578" y="176"/>
                    </a:lnTo>
                    <a:lnTo>
                      <a:pt x="1578" y="178"/>
                    </a:lnTo>
                    <a:lnTo>
                      <a:pt x="1576" y="178"/>
                    </a:lnTo>
                    <a:lnTo>
                      <a:pt x="1576" y="178"/>
                    </a:lnTo>
                    <a:lnTo>
                      <a:pt x="1574" y="176"/>
                    </a:lnTo>
                    <a:lnTo>
                      <a:pt x="1574" y="178"/>
                    </a:lnTo>
                    <a:lnTo>
                      <a:pt x="1574" y="180"/>
                    </a:lnTo>
                    <a:lnTo>
                      <a:pt x="1578" y="180"/>
                    </a:lnTo>
                    <a:lnTo>
                      <a:pt x="1578" y="231"/>
                    </a:lnTo>
                    <a:lnTo>
                      <a:pt x="1582" y="231"/>
                    </a:lnTo>
                    <a:lnTo>
                      <a:pt x="1591" y="154"/>
                    </a:lnTo>
                    <a:lnTo>
                      <a:pt x="1578" y="151"/>
                    </a:lnTo>
                    <a:lnTo>
                      <a:pt x="1578" y="143"/>
                    </a:lnTo>
                    <a:lnTo>
                      <a:pt x="1583" y="141"/>
                    </a:lnTo>
                    <a:lnTo>
                      <a:pt x="1587" y="141"/>
                    </a:lnTo>
                    <a:lnTo>
                      <a:pt x="1591" y="140"/>
                    </a:lnTo>
                    <a:lnTo>
                      <a:pt x="1594" y="138"/>
                    </a:lnTo>
                    <a:lnTo>
                      <a:pt x="1596" y="136"/>
                    </a:lnTo>
                    <a:lnTo>
                      <a:pt x="1602" y="136"/>
                    </a:lnTo>
                    <a:lnTo>
                      <a:pt x="1602" y="154"/>
                    </a:lnTo>
                    <a:lnTo>
                      <a:pt x="1613" y="163"/>
                    </a:lnTo>
                    <a:lnTo>
                      <a:pt x="1625" y="178"/>
                    </a:lnTo>
                    <a:lnTo>
                      <a:pt x="1638" y="194"/>
                    </a:lnTo>
                    <a:lnTo>
                      <a:pt x="1649" y="211"/>
                    </a:lnTo>
                    <a:lnTo>
                      <a:pt x="1654" y="223"/>
                    </a:lnTo>
                    <a:lnTo>
                      <a:pt x="1658" y="223"/>
                    </a:lnTo>
                    <a:lnTo>
                      <a:pt x="1647" y="172"/>
                    </a:lnTo>
                    <a:lnTo>
                      <a:pt x="1634" y="127"/>
                    </a:lnTo>
                    <a:lnTo>
                      <a:pt x="1631" y="94"/>
                    </a:lnTo>
                    <a:lnTo>
                      <a:pt x="1623" y="76"/>
                    </a:lnTo>
                    <a:lnTo>
                      <a:pt x="1618" y="54"/>
                    </a:lnTo>
                    <a:lnTo>
                      <a:pt x="1625" y="54"/>
                    </a:lnTo>
                    <a:lnTo>
                      <a:pt x="1651" y="136"/>
                    </a:lnTo>
                    <a:lnTo>
                      <a:pt x="1651" y="151"/>
                    </a:lnTo>
                    <a:lnTo>
                      <a:pt x="1654" y="151"/>
                    </a:lnTo>
                    <a:lnTo>
                      <a:pt x="1658" y="180"/>
                    </a:lnTo>
                    <a:lnTo>
                      <a:pt x="1662" y="180"/>
                    </a:lnTo>
                    <a:lnTo>
                      <a:pt x="1662" y="176"/>
                    </a:lnTo>
                    <a:lnTo>
                      <a:pt x="1665" y="176"/>
                    </a:lnTo>
                    <a:lnTo>
                      <a:pt x="1674" y="180"/>
                    </a:lnTo>
                    <a:lnTo>
                      <a:pt x="1673" y="196"/>
                    </a:lnTo>
                    <a:lnTo>
                      <a:pt x="1671" y="214"/>
                    </a:lnTo>
                    <a:lnTo>
                      <a:pt x="1665" y="214"/>
                    </a:lnTo>
                    <a:lnTo>
                      <a:pt x="1665" y="220"/>
                    </a:lnTo>
                    <a:lnTo>
                      <a:pt x="1671" y="220"/>
                    </a:lnTo>
                    <a:lnTo>
                      <a:pt x="1671" y="243"/>
                    </a:lnTo>
                    <a:lnTo>
                      <a:pt x="1678" y="243"/>
                    </a:lnTo>
                    <a:lnTo>
                      <a:pt x="1676" y="232"/>
                    </a:lnTo>
                    <a:lnTo>
                      <a:pt x="1678" y="220"/>
                    </a:lnTo>
                    <a:lnTo>
                      <a:pt x="1678" y="203"/>
                    </a:lnTo>
                    <a:lnTo>
                      <a:pt x="1678" y="83"/>
                    </a:lnTo>
                    <a:lnTo>
                      <a:pt x="1685" y="83"/>
                    </a:lnTo>
                    <a:lnTo>
                      <a:pt x="1685" y="136"/>
                    </a:lnTo>
                    <a:lnTo>
                      <a:pt x="1691" y="136"/>
                    </a:lnTo>
                    <a:lnTo>
                      <a:pt x="1685" y="143"/>
                    </a:lnTo>
                    <a:lnTo>
                      <a:pt x="1691" y="154"/>
                    </a:lnTo>
                    <a:lnTo>
                      <a:pt x="1689" y="156"/>
                    </a:lnTo>
                    <a:lnTo>
                      <a:pt x="1687" y="156"/>
                    </a:lnTo>
                    <a:lnTo>
                      <a:pt x="1685" y="156"/>
                    </a:lnTo>
                    <a:lnTo>
                      <a:pt x="1685" y="158"/>
                    </a:lnTo>
                    <a:lnTo>
                      <a:pt x="1685" y="160"/>
                    </a:lnTo>
                    <a:lnTo>
                      <a:pt x="1691" y="160"/>
                    </a:lnTo>
                    <a:lnTo>
                      <a:pt x="1691" y="191"/>
                    </a:lnTo>
                    <a:lnTo>
                      <a:pt x="1694" y="191"/>
                    </a:lnTo>
                    <a:lnTo>
                      <a:pt x="1694" y="163"/>
                    </a:lnTo>
                    <a:lnTo>
                      <a:pt x="1702" y="163"/>
                    </a:lnTo>
                    <a:lnTo>
                      <a:pt x="1705" y="191"/>
                    </a:lnTo>
                    <a:lnTo>
                      <a:pt x="1713" y="218"/>
                    </a:lnTo>
                    <a:lnTo>
                      <a:pt x="1718" y="245"/>
                    </a:lnTo>
                    <a:lnTo>
                      <a:pt x="1722" y="274"/>
                    </a:lnTo>
                    <a:lnTo>
                      <a:pt x="1731" y="274"/>
                    </a:lnTo>
                    <a:lnTo>
                      <a:pt x="1733" y="289"/>
                    </a:lnTo>
                    <a:lnTo>
                      <a:pt x="1736" y="305"/>
                    </a:lnTo>
                    <a:lnTo>
                      <a:pt x="1742" y="314"/>
                    </a:lnTo>
                    <a:lnTo>
                      <a:pt x="1743" y="294"/>
                    </a:lnTo>
                    <a:lnTo>
                      <a:pt x="1745" y="276"/>
                    </a:lnTo>
                    <a:lnTo>
                      <a:pt x="1751" y="260"/>
                    </a:lnTo>
                    <a:lnTo>
                      <a:pt x="1751" y="227"/>
                    </a:lnTo>
                    <a:lnTo>
                      <a:pt x="1754" y="227"/>
                    </a:lnTo>
                    <a:lnTo>
                      <a:pt x="1754" y="191"/>
                    </a:lnTo>
                    <a:lnTo>
                      <a:pt x="1758" y="191"/>
                    </a:lnTo>
                    <a:lnTo>
                      <a:pt x="1760" y="174"/>
                    </a:lnTo>
                    <a:lnTo>
                      <a:pt x="1760" y="156"/>
                    </a:lnTo>
                    <a:lnTo>
                      <a:pt x="1760" y="138"/>
                    </a:lnTo>
                    <a:lnTo>
                      <a:pt x="1762" y="123"/>
                    </a:lnTo>
                    <a:lnTo>
                      <a:pt x="1765" y="123"/>
                    </a:lnTo>
                    <a:lnTo>
                      <a:pt x="1765" y="187"/>
                    </a:lnTo>
                    <a:lnTo>
                      <a:pt x="1774" y="187"/>
                    </a:lnTo>
                    <a:lnTo>
                      <a:pt x="1773" y="192"/>
                    </a:lnTo>
                    <a:lnTo>
                      <a:pt x="1773" y="196"/>
                    </a:lnTo>
                    <a:lnTo>
                      <a:pt x="1771" y="200"/>
                    </a:lnTo>
                    <a:lnTo>
                      <a:pt x="1771" y="203"/>
                    </a:lnTo>
                    <a:lnTo>
                      <a:pt x="1782" y="200"/>
                    </a:lnTo>
                    <a:lnTo>
                      <a:pt x="1778" y="207"/>
                    </a:lnTo>
                    <a:lnTo>
                      <a:pt x="1785" y="211"/>
                    </a:lnTo>
                    <a:lnTo>
                      <a:pt x="1785" y="223"/>
                    </a:lnTo>
                    <a:lnTo>
                      <a:pt x="1791" y="223"/>
                    </a:lnTo>
                    <a:lnTo>
                      <a:pt x="1791" y="231"/>
                    </a:lnTo>
                    <a:lnTo>
                      <a:pt x="1794" y="231"/>
                    </a:lnTo>
                    <a:lnTo>
                      <a:pt x="1794" y="243"/>
                    </a:lnTo>
                    <a:lnTo>
                      <a:pt x="1798" y="243"/>
                    </a:lnTo>
                    <a:lnTo>
                      <a:pt x="1798" y="254"/>
                    </a:lnTo>
                    <a:lnTo>
                      <a:pt x="1802" y="254"/>
                    </a:lnTo>
                    <a:lnTo>
                      <a:pt x="1802" y="267"/>
                    </a:lnTo>
                    <a:lnTo>
                      <a:pt x="1805" y="267"/>
                    </a:lnTo>
                    <a:lnTo>
                      <a:pt x="1805" y="283"/>
                    </a:lnTo>
                    <a:lnTo>
                      <a:pt x="1811" y="283"/>
                    </a:lnTo>
                    <a:lnTo>
                      <a:pt x="1814" y="320"/>
                    </a:lnTo>
                    <a:lnTo>
                      <a:pt x="1818" y="320"/>
                    </a:lnTo>
                    <a:lnTo>
                      <a:pt x="1820" y="331"/>
                    </a:lnTo>
                    <a:lnTo>
                      <a:pt x="1820" y="345"/>
                    </a:lnTo>
                    <a:lnTo>
                      <a:pt x="1820" y="361"/>
                    </a:lnTo>
                    <a:lnTo>
                      <a:pt x="1822" y="374"/>
                    </a:lnTo>
                    <a:lnTo>
                      <a:pt x="1825" y="383"/>
                    </a:lnTo>
                    <a:lnTo>
                      <a:pt x="1825" y="361"/>
                    </a:lnTo>
                    <a:lnTo>
                      <a:pt x="1825" y="338"/>
                    </a:lnTo>
                    <a:lnTo>
                      <a:pt x="1825" y="318"/>
                    </a:lnTo>
                    <a:lnTo>
                      <a:pt x="1825" y="303"/>
                    </a:lnTo>
                    <a:lnTo>
                      <a:pt x="1827" y="303"/>
                    </a:lnTo>
                    <a:lnTo>
                      <a:pt x="1827" y="301"/>
                    </a:lnTo>
                    <a:lnTo>
                      <a:pt x="1829" y="300"/>
                    </a:lnTo>
                    <a:lnTo>
                      <a:pt x="1831" y="296"/>
                    </a:lnTo>
                    <a:lnTo>
                      <a:pt x="1831" y="291"/>
                    </a:lnTo>
                    <a:lnTo>
                      <a:pt x="1825" y="291"/>
                    </a:lnTo>
                    <a:lnTo>
                      <a:pt x="1825" y="271"/>
                    </a:lnTo>
                    <a:lnTo>
                      <a:pt x="1822" y="271"/>
                    </a:lnTo>
                    <a:lnTo>
                      <a:pt x="1820" y="269"/>
                    </a:lnTo>
                    <a:lnTo>
                      <a:pt x="1820" y="265"/>
                    </a:lnTo>
                    <a:lnTo>
                      <a:pt x="1820" y="263"/>
                    </a:lnTo>
                    <a:lnTo>
                      <a:pt x="1818" y="260"/>
                    </a:lnTo>
                    <a:lnTo>
                      <a:pt x="1818" y="254"/>
                    </a:lnTo>
                    <a:lnTo>
                      <a:pt x="1825" y="260"/>
                    </a:lnTo>
                    <a:lnTo>
                      <a:pt x="1825" y="247"/>
                    </a:lnTo>
                    <a:lnTo>
                      <a:pt x="1838" y="251"/>
                    </a:lnTo>
                    <a:lnTo>
                      <a:pt x="1840" y="263"/>
                    </a:lnTo>
                    <a:lnTo>
                      <a:pt x="1843" y="274"/>
                    </a:lnTo>
                    <a:lnTo>
                      <a:pt x="1845" y="283"/>
                    </a:lnTo>
                    <a:lnTo>
                      <a:pt x="1845" y="307"/>
                    </a:lnTo>
                    <a:lnTo>
                      <a:pt x="1858" y="311"/>
                    </a:lnTo>
                    <a:lnTo>
                      <a:pt x="1858" y="314"/>
                    </a:lnTo>
                    <a:lnTo>
                      <a:pt x="1854" y="321"/>
                    </a:lnTo>
                    <a:lnTo>
                      <a:pt x="1853" y="334"/>
                    </a:lnTo>
                    <a:lnTo>
                      <a:pt x="1853" y="349"/>
                    </a:lnTo>
                    <a:lnTo>
                      <a:pt x="1854" y="360"/>
                    </a:lnTo>
                    <a:lnTo>
                      <a:pt x="1858" y="360"/>
                    </a:lnTo>
                    <a:lnTo>
                      <a:pt x="1865" y="463"/>
                    </a:lnTo>
                    <a:lnTo>
                      <a:pt x="1874" y="463"/>
                    </a:lnTo>
                    <a:lnTo>
                      <a:pt x="1876" y="429"/>
                    </a:lnTo>
                    <a:lnTo>
                      <a:pt x="1878" y="391"/>
                    </a:lnTo>
                    <a:lnTo>
                      <a:pt x="1878" y="351"/>
                    </a:lnTo>
                    <a:lnTo>
                      <a:pt x="1878" y="307"/>
                    </a:lnTo>
                    <a:lnTo>
                      <a:pt x="1874" y="307"/>
                    </a:lnTo>
                    <a:lnTo>
                      <a:pt x="1874" y="283"/>
                    </a:lnTo>
                    <a:lnTo>
                      <a:pt x="1871" y="283"/>
                    </a:lnTo>
                    <a:lnTo>
                      <a:pt x="1865" y="254"/>
                    </a:lnTo>
                    <a:lnTo>
                      <a:pt x="1871" y="254"/>
                    </a:lnTo>
                    <a:lnTo>
                      <a:pt x="1871" y="260"/>
                    </a:lnTo>
                    <a:lnTo>
                      <a:pt x="1876" y="267"/>
                    </a:lnTo>
                    <a:lnTo>
                      <a:pt x="1880" y="274"/>
                    </a:lnTo>
                    <a:lnTo>
                      <a:pt x="1880" y="283"/>
                    </a:lnTo>
                    <a:lnTo>
                      <a:pt x="1882" y="296"/>
                    </a:lnTo>
                    <a:lnTo>
                      <a:pt x="1885" y="296"/>
                    </a:lnTo>
                    <a:lnTo>
                      <a:pt x="1885" y="320"/>
                    </a:lnTo>
                    <a:lnTo>
                      <a:pt x="1891" y="320"/>
                    </a:lnTo>
                    <a:lnTo>
                      <a:pt x="1891" y="334"/>
                    </a:lnTo>
                    <a:lnTo>
                      <a:pt x="1894" y="334"/>
                    </a:lnTo>
                    <a:lnTo>
                      <a:pt x="1896" y="349"/>
                    </a:lnTo>
                    <a:lnTo>
                      <a:pt x="1896" y="361"/>
                    </a:lnTo>
                    <a:lnTo>
                      <a:pt x="1896" y="372"/>
                    </a:lnTo>
                    <a:lnTo>
                      <a:pt x="1902" y="383"/>
                    </a:lnTo>
                    <a:lnTo>
                      <a:pt x="1903" y="352"/>
                    </a:lnTo>
                    <a:lnTo>
                      <a:pt x="1905" y="321"/>
                    </a:lnTo>
                    <a:lnTo>
                      <a:pt x="1907" y="291"/>
                    </a:lnTo>
                    <a:lnTo>
                      <a:pt x="1902" y="263"/>
                    </a:lnTo>
                    <a:lnTo>
                      <a:pt x="1902" y="236"/>
                    </a:lnTo>
                    <a:lnTo>
                      <a:pt x="1898" y="236"/>
                    </a:lnTo>
                    <a:lnTo>
                      <a:pt x="1894" y="211"/>
                    </a:lnTo>
                    <a:lnTo>
                      <a:pt x="1885" y="207"/>
                    </a:lnTo>
                    <a:lnTo>
                      <a:pt x="1874" y="187"/>
                    </a:lnTo>
                    <a:lnTo>
                      <a:pt x="1885" y="187"/>
                    </a:lnTo>
                    <a:lnTo>
                      <a:pt x="1885" y="183"/>
                    </a:lnTo>
                    <a:lnTo>
                      <a:pt x="1876" y="172"/>
                    </a:lnTo>
                    <a:lnTo>
                      <a:pt x="1867" y="158"/>
                    </a:lnTo>
                    <a:lnTo>
                      <a:pt x="1862" y="143"/>
                    </a:lnTo>
                    <a:lnTo>
                      <a:pt x="1874" y="143"/>
                    </a:lnTo>
                    <a:lnTo>
                      <a:pt x="1876" y="151"/>
                    </a:lnTo>
                    <a:lnTo>
                      <a:pt x="1880" y="156"/>
                    </a:lnTo>
                    <a:lnTo>
                      <a:pt x="1883" y="161"/>
                    </a:lnTo>
                    <a:lnTo>
                      <a:pt x="1887" y="165"/>
                    </a:lnTo>
                    <a:lnTo>
                      <a:pt x="1891" y="171"/>
                    </a:lnTo>
                    <a:lnTo>
                      <a:pt x="1891" y="180"/>
                    </a:lnTo>
                    <a:lnTo>
                      <a:pt x="1894" y="180"/>
                    </a:lnTo>
                    <a:lnTo>
                      <a:pt x="1894" y="187"/>
                    </a:lnTo>
                    <a:lnTo>
                      <a:pt x="1902" y="191"/>
                    </a:lnTo>
                    <a:lnTo>
                      <a:pt x="1905" y="211"/>
                    </a:lnTo>
                    <a:lnTo>
                      <a:pt x="1911" y="211"/>
                    </a:lnTo>
                    <a:lnTo>
                      <a:pt x="1914" y="227"/>
                    </a:lnTo>
                    <a:lnTo>
                      <a:pt x="1918" y="227"/>
                    </a:lnTo>
                    <a:lnTo>
                      <a:pt x="1918" y="240"/>
                    </a:lnTo>
                    <a:lnTo>
                      <a:pt x="1922" y="240"/>
                    </a:lnTo>
                    <a:lnTo>
                      <a:pt x="1922" y="260"/>
                    </a:lnTo>
                    <a:lnTo>
                      <a:pt x="1925" y="260"/>
                    </a:lnTo>
                    <a:lnTo>
                      <a:pt x="1934" y="311"/>
                    </a:lnTo>
                    <a:lnTo>
                      <a:pt x="1938" y="311"/>
                    </a:lnTo>
                    <a:lnTo>
                      <a:pt x="1940" y="267"/>
                    </a:lnTo>
                    <a:lnTo>
                      <a:pt x="1943" y="223"/>
                    </a:lnTo>
                    <a:lnTo>
                      <a:pt x="1945" y="176"/>
                    </a:lnTo>
                    <a:lnTo>
                      <a:pt x="1938" y="176"/>
                    </a:lnTo>
                    <a:lnTo>
                      <a:pt x="1934" y="156"/>
                    </a:lnTo>
                    <a:lnTo>
                      <a:pt x="1925" y="141"/>
                    </a:lnTo>
                    <a:lnTo>
                      <a:pt x="1916" y="127"/>
                    </a:lnTo>
                    <a:lnTo>
                      <a:pt x="1907" y="112"/>
                    </a:lnTo>
                    <a:lnTo>
                      <a:pt x="1902" y="94"/>
                    </a:lnTo>
                    <a:lnTo>
                      <a:pt x="1911" y="94"/>
                    </a:lnTo>
                    <a:lnTo>
                      <a:pt x="1914" y="107"/>
                    </a:lnTo>
                    <a:lnTo>
                      <a:pt x="1922" y="111"/>
                    </a:lnTo>
                    <a:lnTo>
                      <a:pt x="1934" y="134"/>
                    </a:lnTo>
                    <a:lnTo>
                      <a:pt x="1942" y="160"/>
                    </a:lnTo>
                    <a:lnTo>
                      <a:pt x="1945" y="160"/>
                    </a:lnTo>
                    <a:lnTo>
                      <a:pt x="1945" y="87"/>
                    </a:lnTo>
                    <a:lnTo>
                      <a:pt x="1951" y="87"/>
                    </a:lnTo>
                    <a:lnTo>
                      <a:pt x="1951" y="54"/>
                    </a:lnTo>
                    <a:lnTo>
                      <a:pt x="1954" y="54"/>
                    </a:lnTo>
                    <a:lnTo>
                      <a:pt x="1956" y="51"/>
                    </a:lnTo>
                    <a:lnTo>
                      <a:pt x="1956" y="47"/>
                    </a:lnTo>
                    <a:lnTo>
                      <a:pt x="1956" y="43"/>
                    </a:lnTo>
                    <a:lnTo>
                      <a:pt x="1958" y="40"/>
                    </a:lnTo>
                    <a:lnTo>
                      <a:pt x="1962" y="40"/>
                    </a:lnTo>
                    <a:lnTo>
                      <a:pt x="1962" y="43"/>
                    </a:lnTo>
                    <a:lnTo>
                      <a:pt x="1965" y="43"/>
                    </a:lnTo>
                    <a:lnTo>
                      <a:pt x="1962" y="87"/>
                    </a:lnTo>
                    <a:lnTo>
                      <a:pt x="1958" y="87"/>
                    </a:lnTo>
                    <a:lnTo>
                      <a:pt x="1962" y="107"/>
                    </a:lnTo>
                    <a:lnTo>
                      <a:pt x="1969" y="111"/>
                    </a:lnTo>
                    <a:lnTo>
                      <a:pt x="1973" y="114"/>
                    </a:lnTo>
                    <a:lnTo>
                      <a:pt x="1978" y="118"/>
                    </a:lnTo>
                    <a:lnTo>
                      <a:pt x="1983" y="121"/>
                    </a:lnTo>
                    <a:lnTo>
                      <a:pt x="1991" y="123"/>
                    </a:lnTo>
                    <a:lnTo>
                      <a:pt x="1991" y="120"/>
                    </a:lnTo>
                    <a:lnTo>
                      <a:pt x="2002" y="111"/>
                    </a:lnTo>
                    <a:lnTo>
                      <a:pt x="2002" y="94"/>
                    </a:lnTo>
                    <a:lnTo>
                      <a:pt x="2014" y="94"/>
                    </a:lnTo>
                    <a:lnTo>
                      <a:pt x="2014" y="103"/>
                    </a:lnTo>
                    <a:lnTo>
                      <a:pt x="2011" y="103"/>
                    </a:lnTo>
                    <a:lnTo>
                      <a:pt x="2011" y="107"/>
                    </a:lnTo>
                    <a:lnTo>
                      <a:pt x="2014" y="107"/>
                    </a:lnTo>
                    <a:lnTo>
                      <a:pt x="2013" y="109"/>
                    </a:lnTo>
                    <a:lnTo>
                      <a:pt x="2013" y="109"/>
                    </a:lnTo>
                    <a:lnTo>
                      <a:pt x="2013" y="109"/>
                    </a:lnTo>
                    <a:lnTo>
                      <a:pt x="2011" y="109"/>
                    </a:lnTo>
                    <a:lnTo>
                      <a:pt x="2011" y="111"/>
                    </a:lnTo>
                    <a:lnTo>
                      <a:pt x="2011" y="140"/>
                    </a:lnTo>
                    <a:lnTo>
                      <a:pt x="2005" y="140"/>
                    </a:lnTo>
                    <a:lnTo>
                      <a:pt x="2011" y="151"/>
                    </a:lnTo>
                    <a:lnTo>
                      <a:pt x="2005" y="151"/>
                    </a:lnTo>
                    <a:lnTo>
                      <a:pt x="2005" y="154"/>
                    </a:lnTo>
                    <a:lnTo>
                      <a:pt x="2011" y="154"/>
                    </a:lnTo>
                    <a:lnTo>
                      <a:pt x="2011" y="163"/>
                    </a:lnTo>
                    <a:lnTo>
                      <a:pt x="2018" y="167"/>
                    </a:lnTo>
                    <a:lnTo>
                      <a:pt x="2031" y="203"/>
                    </a:lnTo>
                    <a:lnTo>
                      <a:pt x="2034" y="203"/>
                    </a:lnTo>
                    <a:lnTo>
                      <a:pt x="2036" y="176"/>
                    </a:lnTo>
                    <a:lnTo>
                      <a:pt x="2040" y="152"/>
                    </a:lnTo>
                    <a:lnTo>
                      <a:pt x="2045" y="131"/>
                    </a:lnTo>
                    <a:lnTo>
                      <a:pt x="2051" y="107"/>
                    </a:lnTo>
                    <a:lnTo>
                      <a:pt x="2062" y="103"/>
                    </a:lnTo>
                    <a:lnTo>
                      <a:pt x="2062" y="94"/>
                    </a:lnTo>
                    <a:lnTo>
                      <a:pt x="2074" y="100"/>
                    </a:lnTo>
                    <a:lnTo>
                      <a:pt x="2071" y="123"/>
                    </a:lnTo>
                    <a:lnTo>
                      <a:pt x="2065" y="123"/>
                    </a:lnTo>
                    <a:lnTo>
                      <a:pt x="2065" y="160"/>
                    </a:lnTo>
                    <a:lnTo>
                      <a:pt x="2062" y="160"/>
                    </a:lnTo>
                    <a:lnTo>
                      <a:pt x="2058" y="207"/>
                    </a:lnTo>
                    <a:lnTo>
                      <a:pt x="2054" y="207"/>
                    </a:lnTo>
                    <a:lnTo>
                      <a:pt x="2054" y="243"/>
                    </a:lnTo>
                    <a:lnTo>
                      <a:pt x="2051" y="243"/>
                    </a:lnTo>
                    <a:lnTo>
                      <a:pt x="2054" y="300"/>
                    </a:lnTo>
                    <a:lnTo>
                      <a:pt x="2058" y="300"/>
                    </a:lnTo>
                    <a:lnTo>
                      <a:pt x="2060" y="312"/>
                    </a:lnTo>
                    <a:lnTo>
                      <a:pt x="2060" y="323"/>
                    </a:lnTo>
                    <a:lnTo>
                      <a:pt x="2060" y="334"/>
                    </a:lnTo>
                    <a:lnTo>
                      <a:pt x="2065" y="343"/>
                    </a:lnTo>
                    <a:lnTo>
                      <a:pt x="2063" y="314"/>
                    </a:lnTo>
                    <a:lnTo>
                      <a:pt x="2058" y="287"/>
                    </a:lnTo>
                    <a:lnTo>
                      <a:pt x="2054" y="260"/>
                    </a:lnTo>
                    <a:lnTo>
                      <a:pt x="2056" y="260"/>
                    </a:lnTo>
                    <a:lnTo>
                      <a:pt x="2056" y="261"/>
                    </a:lnTo>
                    <a:lnTo>
                      <a:pt x="2056" y="261"/>
                    </a:lnTo>
                    <a:lnTo>
                      <a:pt x="2056" y="261"/>
                    </a:lnTo>
                    <a:lnTo>
                      <a:pt x="2056" y="261"/>
                    </a:lnTo>
                    <a:lnTo>
                      <a:pt x="2058" y="263"/>
                    </a:lnTo>
                    <a:lnTo>
                      <a:pt x="2071" y="260"/>
                    </a:lnTo>
                    <a:lnTo>
                      <a:pt x="2071" y="263"/>
                    </a:lnTo>
                    <a:lnTo>
                      <a:pt x="2076" y="276"/>
                    </a:lnTo>
                    <a:lnTo>
                      <a:pt x="2082" y="292"/>
                    </a:lnTo>
                    <a:lnTo>
                      <a:pt x="2087" y="311"/>
                    </a:lnTo>
                    <a:lnTo>
                      <a:pt x="2091" y="327"/>
                    </a:lnTo>
                    <a:lnTo>
                      <a:pt x="2091" y="351"/>
                    </a:lnTo>
                    <a:lnTo>
                      <a:pt x="2094" y="351"/>
                    </a:lnTo>
                    <a:lnTo>
                      <a:pt x="2094" y="309"/>
                    </a:lnTo>
                    <a:lnTo>
                      <a:pt x="2098" y="267"/>
                    </a:lnTo>
                    <a:lnTo>
                      <a:pt x="2105" y="225"/>
                    </a:lnTo>
                    <a:lnTo>
                      <a:pt x="2114" y="191"/>
                    </a:lnTo>
                    <a:lnTo>
                      <a:pt x="2122" y="140"/>
                    </a:lnTo>
                    <a:lnTo>
                      <a:pt x="2125" y="140"/>
                    </a:lnTo>
                    <a:lnTo>
                      <a:pt x="2127" y="138"/>
                    </a:lnTo>
                    <a:lnTo>
                      <a:pt x="2129" y="136"/>
                    </a:lnTo>
                    <a:lnTo>
                      <a:pt x="2129" y="136"/>
                    </a:lnTo>
                    <a:lnTo>
                      <a:pt x="2129" y="136"/>
                    </a:lnTo>
                    <a:lnTo>
                      <a:pt x="2131" y="136"/>
                    </a:lnTo>
                    <a:lnTo>
                      <a:pt x="2134" y="136"/>
                    </a:lnTo>
                    <a:lnTo>
                      <a:pt x="2133" y="161"/>
                    </a:lnTo>
                    <a:lnTo>
                      <a:pt x="2133" y="192"/>
                    </a:lnTo>
                    <a:lnTo>
                      <a:pt x="2131" y="223"/>
                    </a:lnTo>
                    <a:lnTo>
                      <a:pt x="2129" y="245"/>
                    </a:lnTo>
                    <a:lnTo>
                      <a:pt x="2129" y="272"/>
                    </a:lnTo>
                    <a:lnTo>
                      <a:pt x="2133" y="303"/>
                    </a:lnTo>
                    <a:lnTo>
                      <a:pt x="2138" y="334"/>
                    </a:lnTo>
                    <a:lnTo>
                      <a:pt x="2143" y="363"/>
                    </a:lnTo>
                    <a:lnTo>
                      <a:pt x="2151" y="387"/>
                    </a:lnTo>
                    <a:lnTo>
                      <a:pt x="2153" y="401"/>
                    </a:lnTo>
                    <a:lnTo>
                      <a:pt x="2153" y="420"/>
                    </a:lnTo>
                    <a:lnTo>
                      <a:pt x="2153" y="436"/>
                    </a:lnTo>
                    <a:lnTo>
                      <a:pt x="2153" y="452"/>
                    </a:lnTo>
                    <a:lnTo>
                      <a:pt x="2158" y="463"/>
                    </a:lnTo>
                    <a:lnTo>
                      <a:pt x="2165" y="347"/>
                    </a:lnTo>
                    <a:lnTo>
                      <a:pt x="2162" y="347"/>
                    </a:lnTo>
                    <a:lnTo>
                      <a:pt x="2162" y="300"/>
                    </a:lnTo>
                    <a:lnTo>
                      <a:pt x="2154" y="280"/>
                    </a:lnTo>
                    <a:lnTo>
                      <a:pt x="2151" y="260"/>
                    </a:lnTo>
                    <a:lnTo>
                      <a:pt x="2162" y="263"/>
                    </a:lnTo>
                    <a:lnTo>
                      <a:pt x="2163" y="274"/>
                    </a:lnTo>
                    <a:lnTo>
                      <a:pt x="2169" y="289"/>
                    </a:lnTo>
                    <a:lnTo>
                      <a:pt x="2173" y="305"/>
                    </a:lnTo>
                    <a:lnTo>
                      <a:pt x="2178" y="320"/>
                    </a:lnTo>
                    <a:lnTo>
                      <a:pt x="2182" y="327"/>
                    </a:lnTo>
                    <a:lnTo>
                      <a:pt x="2182" y="320"/>
                    </a:lnTo>
                    <a:lnTo>
                      <a:pt x="2185" y="311"/>
                    </a:lnTo>
                    <a:lnTo>
                      <a:pt x="2187" y="296"/>
                    </a:lnTo>
                    <a:lnTo>
                      <a:pt x="2187" y="276"/>
                    </a:lnTo>
                    <a:lnTo>
                      <a:pt x="2187" y="260"/>
                    </a:lnTo>
                    <a:lnTo>
                      <a:pt x="2185" y="247"/>
                    </a:lnTo>
                    <a:lnTo>
                      <a:pt x="2182" y="247"/>
                    </a:lnTo>
                    <a:lnTo>
                      <a:pt x="2182" y="183"/>
                    </a:lnTo>
                    <a:lnTo>
                      <a:pt x="2178" y="183"/>
                    </a:lnTo>
                    <a:lnTo>
                      <a:pt x="2178" y="160"/>
                    </a:lnTo>
                    <a:lnTo>
                      <a:pt x="2174" y="160"/>
                    </a:lnTo>
                    <a:lnTo>
                      <a:pt x="2174" y="136"/>
                    </a:lnTo>
                    <a:lnTo>
                      <a:pt x="2171" y="136"/>
                    </a:lnTo>
                    <a:lnTo>
                      <a:pt x="2171" y="114"/>
                    </a:lnTo>
                    <a:lnTo>
                      <a:pt x="2165" y="114"/>
                    </a:lnTo>
                    <a:lnTo>
                      <a:pt x="2165" y="87"/>
                    </a:lnTo>
                    <a:lnTo>
                      <a:pt x="2162" y="87"/>
                    </a:lnTo>
                    <a:lnTo>
                      <a:pt x="2158" y="63"/>
                    </a:lnTo>
                    <a:lnTo>
                      <a:pt x="2171" y="67"/>
                    </a:lnTo>
                    <a:lnTo>
                      <a:pt x="2198" y="214"/>
                    </a:lnTo>
                    <a:lnTo>
                      <a:pt x="2200" y="227"/>
                    </a:lnTo>
                    <a:lnTo>
                      <a:pt x="2198" y="238"/>
                    </a:lnTo>
                    <a:lnTo>
                      <a:pt x="2198" y="247"/>
                    </a:lnTo>
                    <a:lnTo>
                      <a:pt x="2202" y="254"/>
                    </a:lnTo>
                    <a:lnTo>
                      <a:pt x="2214" y="163"/>
                    </a:lnTo>
                    <a:lnTo>
                      <a:pt x="2223" y="131"/>
                    </a:lnTo>
                    <a:lnTo>
                      <a:pt x="2231" y="94"/>
                    </a:lnTo>
                    <a:lnTo>
                      <a:pt x="2242" y="100"/>
                    </a:lnTo>
                    <a:lnTo>
                      <a:pt x="2240" y="109"/>
                    </a:lnTo>
                    <a:lnTo>
                      <a:pt x="2234" y="123"/>
                    </a:lnTo>
                    <a:lnTo>
                      <a:pt x="2231" y="141"/>
                    </a:lnTo>
                    <a:lnTo>
                      <a:pt x="2227" y="160"/>
                    </a:lnTo>
                    <a:lnTo>
                      <a:pt x="2225" y="178"/>
                    </a:lnTo>
                    <a:lnTo>
                      <a:pt x="2223" y="191"/>
                    </a:lnTo>
                    <a:lnTo>
                      <a:pt x="2225" y="200"/>
                    </a:lnTo>
                    <a:lnTo>
                      <a:pt x="2227" y="191"/>
                    </a:lnTo>
                    <a:lnTo>
                      <a:pt x="2227" y="185"/>
                    </a:lnTo>
                    <a:lnTo>
                      <a:pt x="2229" y="180"/>
                    </a:lnTo>
                    <a:lnTo>
                      <a:pt x="2233" y="176"/>
                    </a:lnTo>
                    <a:lnTo>
                      <a:pt x="2236" y="172"/>
                    </a:lnTo>
                    <a:lnTo>
                      <a:pt x="2242" y="171"/>
                    </a:lnTo>
                    <a:lnTo>
                      <a:pt x="2242" y="211"/>
                    </a:lnTo>
                    <a:lnTo>
                      <a:pt x="2245" y="211"/>
                    </a:lnTo>
                    <a:lnTo>
                      <a:pt x="2245" y="203"/>
                    </a:lnTo>
                    <a:lnTo>
                      <a:pt x="2258" y="192"/>
                    </a:lnTo>
                    <a:lnTo>
                      <a:pt x="2267" y="180"/>
                    </a:lnTo>
                    <a:lnTo>
                      <a:pt x="2276" y="167"/>
                    </a:lnTo>
                    <a:lnTo>
                      <a:pt x="2287" y="154"/>
                    </a:lnTo>
                    <a:lnTo>
                      <a:pt x="2302" y="147"/>
                    </a:lnTo>
                    <a:lnTo>
                      <a:pt x="2300" y="154"/>
                    </a:lnTo>
                    <a:lnTo>
                      <a:pt x="2298" y="158"/>
                    </a:lnTo>
                    <a:lnTo>
                      <a:pt x="2294" y="163"/>
                    </a:lnTo>
                    <a:lnTo>
                      <a:pt x="2291" y="167"/>
                    </a:lnTo>
                    <a:lnTo>
                      <a:pt x="2285" y="167"/>
                    </a:lnTo>
                    <a:lnTo>
                      <a:pt x="2285" y="176"/>
                    </a:lnTo>
                    <a:lnTo>
                      <a:pt x="2278" y="180"/>
                    </a:lnTo>
                    <a:lnTo>
                      <a:pt x="2278" y="183"/>
                    </a:lnTo>
                    <a:lnTo>
                      <a:pt x="2271" y="187"/>
                    </a:lnTo>
                    <a:lnTo>
                      <a:pt x="2271" y="196"/>
                    </a:lnTo>
                    <a:lnTo>
                      <a:pt x="2262" y="200"/>
                    </a:lnTo>
                    <a:lnTo>
                      <a:pt x="2256" y="212"/>
                    </a:lnTo>
                    <a:lnTo>
                      <a:pt x="2251" y="225"/>
                    </a:lnTo>
                    <a:lnTo>
                      <a:pt x="2242" y="236"/>
                    </a:lnTo>
                    <a:lnTo>
                      <a:pt x="2262" y="307"/>
                    </a:lnTo>
                    <a:lnTo>
                      <a:pt x="2265" y="307"/>
                    </a:lnTo>
                    <a:lnTo>
                      <a:pt x="2267" y="296"/>
                    </a:lnTo>
                    <a:lnTo>
                      <a:pt x="2269" y="289"/>
                    </a:lnTo>
                    <a:lnTo>
                      <a:pt x="2271" y="283"/>
                    </a:lnTo>
                    <a:lnTo>
                      <a:pt x="2274" y="274"/>
                    </a:lnTo>
                    <a:lnTo>
                      <a:pt x="2282" y="227"/>
                    </a:lnTo>
                    <a:lnTo>
                      <a:pt x="2314" y="136"/>
                    </a:lnTo>
                    <a:lnTo>
                      <a:pt x="2322" y="136"/>
                    </a:lnTo>
                    <a:lnTo>
                      <a:pt x="2311" y="191"/>
                    </a:lnTo>
                    <a:lnTo>
                      <a:pt x="2309" y="192"/>
                    </a:lnTo>
                    <a:lnTo>
                      <a:pt x="2309" y="194"/>
                    </a:lnTo>
                    <a:lnTo>
                      <a:pt x="2307" y="192"/>
                    </a:lnTo>
                    <a:lnTo>
                      <a:pt x="2307" y="192"/>
                    </a:lnTo>
                    <a:lnTo>
                      <a:pt x="2305" y="196"/>
                    </a:lnTo>
                    <a:lnTo>
                      <a:pt x="2314" y="200"/>
                    </a:lnTo>
                    <a:lnTo>
                      <a:pt x="2325" y="254"/>
                    </a:lnTo>
                    <a:lnTo>
                      <a:pt x="2327" y="254"/>
                    </a:lnTo>
                    <a:lnTo>
                      <a:pt x="2329" y="252"/>
                    </a:lnTo>
                    <a:lnTo>
                      <a:pt x="2329" y="252"/>
                    </a:lnTo>
                    <a:lnTo>
                      <a:pt x="2329" y="252"/>
                    </a:lnTo>
                    <a:lnTo>
                      <a:pt x="2329" y="251"/>
                    </a:lnTo>
                    <a:lnTo>
                      <a:pt x="2331" y="247"/>
                    </a:lnTo>
                    <a:lnTo>
                      <a:pt x="2331" y="238"/>
                    </a:lnTo>
                    <a:lnTo>
                      <a:pt x="2329" y="223"/>
                    </a:lnTo>
                    <a:lnTo>
                      <a:pt x="2325" y="207"/>
                    </a:lnTo>
                    <a:lnTo>
                      <a:pt x="2320" y="192"/>
                    </a:lnTo>
                    <a:lnTo>
                      <a:pt x="2318" y="180"/>
                    </a:lnTo>
                    <a:lnTo>
                      <a:pt x="2331" y="183"/>
                    </a:lnTo>
                    <a:lnTo>
                      <a:pt x="2333" y="198"/>
                    </a:lnTo>
                    <a:lnTo>
                      <a:pt x="2336" y="212"/>
                    </a:lnTo>
                    <a:lnTo>
                      <a:pt x="2342" y="223"/>
                    </a:lnTo>
                    <a:lnTo>
                      <a:pt x="2342" y="220"/>
                    </a:lnTo>
                    <a:lnTo>
                      <a:pt x="2351" y="209"/>
                    </a:lnTo>
                    <a:lnTo>
                      <a:pt x="2356" y="196"/>
                    </a:lnTo>
                    <a:lnTo>
                      <a:pt x="2362" y="183"/>
                    </a:lnTo>
                    <a:lnTo>
                      <a:pt x="2374" y="176"/>
                    </a:lnTo>
                    <a:lnTo>
                      <a:pt x="2374" y="167"/>
                    </a:lnTo>
                    <a:lnTo>
                      <a:pt x="2378" y="163"/>
                    </a:lnTo>
                    <a:lnTo>
                      <a:pt x="2380" y="161"/>
                    </a:lnTo>
                    <a:lnTo>
                      <a:pt x="2383" y="160"/>
                    </a:lnTo>
                    <a:lnTo>
                      <a:pt x="2387" y="156"/>
                    </a:lnTo>
                    <a:lnTo>
                      <a:pt x="2389" y="154"/>
                    </a:lnTo>
                    <a:lnTo>
                      <a:pt x="2393" y="149"/>
                    </a:lnTo>
                    <a:lnTo>
                      <a:pt x="2394" y="143"/>
                    </a:lnTo>
                    <a:lnTo>
                      <a:pt x="2402" y="143"/>
                    </a:lnTo>
                    <a:lnTo>
                      <a:pt x="2402" y="140"/>
                    </a:lnTo>
                    <a:lnTo>
                      <a:pt x="2400" y="138"/>
                    </a:lnTo>
                    <a:lnTo>
                      <a:pt x="2398" y="136"/>
                    </a:lnTo>
                    <a:lnTo>
                      <a:pt x="2396" y="134"/>
                    </a:lnTo>
                    <a:lnTo>
                      <a:pt x="2396" y="134"/>
                    </a:lnTo>
                    <a:lnTo>
                      <a:pt x="2394" y="131"/>
                    </a:lnTo>
                    <a:lnTo>
                      <a:pt x="2394" y="127"/>
                    </a:lnTo>
                    <a:lnTo>
                      <a:pt x="2405" y="127"/>
                    </a:lnTo>
                    <a:lnTo>
                      <a:pt x="2405" y="136"/>
                    </a:lnTo>
                    <a:lnTo>
                      <a:pt x="2414" y="136"/>
                    </a:lnTo>
                    <a:lnTo>
                      <a:pt x="2411" y="147"/>
                    </a:lnTo>
                    <a:lnTo>
                      <a:pt x="2414" y="147"/>
                    </a:lnTo>
                    <a:lnTo>
                      <a:pt x="2414" y="160"/>
                    </a:lnTo>
                    <a:lnTo>
                      <a:pt x="2418" y="160"/>
                    </a:lnTo>
                    <a:lnTo>
                      <a:pt x="2418" y="176"/>
                    </a:lnTo>
                    <a:lnTo>
                      <a:pt x="2422" y="176"/>
                    </a:lnTo>
                    <a:lnTo>
                      <a:pt x="2422" y="191"/>
                    </a:lnTo>
                    <a:lnTo>
                      <a:pt x="2425" y="191"/>
                    </a:lnTo>
                    <a:lnTo>
                      <a:pt x="2425" y="207"/>
                    </a:lnTo>
                    <a:lnTo>
                      <a:pt x="2431" y="207"/>
                    </a:lnTo>
                    <a:lnTo>
                      <a:pt x="2434" y="236"/>
                    </a:lnTo>
                    <a:lnTo>
                      <a:pt x="2438" y="236"/>
                    </a:lnTo>
                    <a:lnTo>
                      <a:pt x="2438" y="251"/>
                    </a:lnTo>
                    <a:lnTo>
                      <a:pt x="2442" y="251"/>
                    </a:lnTo>
                    <a:lnTo>
                      <a:pt x="2443" y="263"/>
                    </a:lnTo>
                    <a:lnTo>
                      <a:pt x="2443" y="276"/>
                    </a:lnTo>
                    <a:lnTo>
                      <a:pt x="2445" y="287"/>
                    </a:lnTo>
                    <a:lnTo>
                      <a:pt x="2451" y="296"/>
                    </a:lnTo>
                    <a:lnTo>
                      <a:pt x="2451" y="280"/>
                    </a:lnTo>
                    <a:lnTo>
                      <a:pt x="2462" y="280"/>
                    </a:lnTo>
                    <a:lnTo>
                      <a:pt x="2462" y="274"/>
                    </a:lnTo>
                    <a:lnTo>
                      <a:pt x="2460" y="274"/>
                    </a:lnTo>
                    <a:lnTo>
                      <a:pt x="2458" y="274"/>
                    </a:lnTo>
                    <a:lnTo>
                      <a:pt x="2456" y="274"/>
                    </a:lnTo>
                    <a:lnTo>
                      <a:pt x="2456" y="274"/>
                    </a:lnTo>
                    <a:lnTo>
                      <a:pt x="2456" y="272"/>
                    </a:lnTo>
                    <a:lnTo>
                      <a:pt x="2454" y="271"/>
                    </a:lnTo>
                    <a:lnTo>
                      <a:pt x="2458" y="261"/>
                    </a:lnTo>
                    <a:lnTo>
                      <a:pt x="2463" y="245"/>
                    </a:lnTo>
                    <a:lnTo>
                      <a:pt x="2465" y="223"/>
                    </a:lnTo>
                    <a:lnTo>
                      <a:pt x="2469" y="201"/>
                    </a:lnTo>
                    <a:lnTo>
                      <a:pt x="2469" y="181"/>
                    </a:lnTo>
                    <a:lnTo>
                      <a:pt x="2471" y="167"/>
                    </a:lnTo>
                    <a:lnTo>
                      <a:pt x="2482" y="171"/>
                    </a:lnTo>
                    <a:lnTo>
                      <a:pt x="2483" y="183"/>
                    </a:lnTo>
                    <a:lnTo>
                      <a:pt x="2485" y="198"/>
                    </a:lnTo>
                    <a:lnTo>
                      <a:pt x="2491" y="207"/>
                    </a:lnTo>
                    <a:lnTo>
                      <a:pt x="2474" y="91"/>
                    </a:lnTo>
                    <a:lnTo>
                      <a:pt x="2482" y="91"/>
                    </a:lnTo>
                    <a:lnTo>
                      <a:pt x="2491" y="140"/>
                    </a:lnTo>
                    <a:lnTo>
                      <a:pt x="2502" y="187"/>
                    </a:lnTo>
                    <a:lnTo>
                      <a:pt x="2503" y="200"/>
                    </a:lnTo>
                    <a:lnTo>
                      <a:pt x="2503" y="214"/>
                    </a:lnTo>
                    <a:lnTo>
                      <a:pt x="2503" y="229"/>
                    </a:lnTo>
                    <a:lnTo>
                      <a:pt x="2505" y="241"/>
                    </a:lnTo>
                    <a:lnTo>
                      <a:pt x="2511" y="251"/>
                    </a:lnTo>
                    <a:lnTo>
                      <a:pt x="2514" y="200"/>
                    </a:lnTo>
                    <a:lnTo>
                      <a:pt x="2525" y="154"/>
                    </a:lnTo>
                    <a:lnTo>
                      <a:pt x="2534" y="94"/>
                    </a:lnTo>
                    <a:lnTo>
                      <a:pt x="2538" y="94"/>
                    </a:lnTo>
                    <a:lnTo>
                      <a:pt x="2538" y="83"/>
                    </a:lnTo>
                    <a:lnTo>
                      <a:pt x="2542" y="83"/>
                    </a:lnTo>
                    <a:lnTo>
                      <a:pt x="2542" y="63"/>
                    </a:lnTo>
                    <a:lnTo>
                      <a:pt x="2545" y="63"/>
                    </a:lnTo>
                    <a:lnTo>
                      <a:pt x="2531" y="16"/>
                    </a:lnTo>
                    <a:lnTo>
                      <a:pt x="2534" y="16"/>
                    </a:lnTo>
                    <a:lnTo>
                      <a:pt x="2534" y="20"/>
                    </a:lnTo>
                    <a:lnTo>
                      <a:pt x="2538" y="20"/>
                    </a:lnTo>
                    <a:lnTo>
                      <a:pt x="2549" y="45"/>
                    </a:lnTo>
                    <a:lnTo>
                      <a:pt x="2562" y="72"/>
                    </a:lnTo>
                    <a:lnTo>
                      <a:pt x="2573" y="100"/>
                    </a:lnTo>
                    <a:lnTo>
                      <a:pt x="2578" y="131"/>
                    </a:lnTo>
                    <a:lnTo>
                      <a:pt x="2585" y="131"/>
                    </a:lnTo>
                    <a:lnTo>
                      <a:pt x="2587" y="152"/>
                    </a:lnTo>
                    <a:lnTo>
                      <a:pt x="2593" y="171"/>
                    </a:lnTo>
                    <a:lnTo>
                      <a:pt x="2598" y="187"/>
                    </a:lnTo>
                    <a:lnTo>
                      <a:pt x="2598" y="214"/>
                    </a:lnTo>
                    <a:lnTo>
                      <a:pt x="2602" y="214"/>
                    </a:lnTo>
                    <a:lnTo>
                      <a:pt x="2605" y="176"/>
                    </a:lnTo>
                    <a:lnTo>
                      <a:pt x="2602" y="176"/>
                    </a:lnTo>
                    <a:lnTo>
                      <a:pt x="2602" y="147"/>
                    </a:lnTo>
                    <a:lnTo>
                      <a:pt x="2614" y="151"/>
                    </a:lnTo>
                    <a:lnTo>
                      <a:pt x="2618" y="185"/>
                    </a:lnTo>
                    <a:lnTo>
                      <a:pt x="2625" y="214"/>
                    </a:lnTo>
                    <a:lnTo>
                      <a:pt x="2638" y="331"/>
                    </a:lnTo>
                    <a:lnTo>
                      <a:pt x="2645" y="331"/>
                    </a:lnTo>
                    <a:lnTo>
                      <a:pt x="2651" y="203"/>
                    </a:lnTo>
                    <a:lnTo>
                      <a:pt x="2631" y="94"/>
                    </a:lnTo>
                    <a:lnTo>
                      <a:pt x="2642" y="100"/>
                    </a:lnTo>
                    <a:lnTo>
                      <a:pt x="2645" y="132"/>
                    </a:lnTo>
                    <a:lnTo>
                      <a:pt x="2654" y="163"/>
                    </a:lnTo>
                    <a:lnTo>
                      <a:pt x="2654" y="191"/>
                    </a:lnTo>
                    <a:lnTo>
                      <a:pt x="2658" y="191"/>
                    </a:lnTo>
                    <a:lnTo>
                      <a:pt x="2658" y="187"/>
                    </a:lnTo>
                    <a:lnTo>
                      <a:pt x="2662" y="176"/>
                    </a:lnTo>
                    <a:lnTo>
                      <a:pt x="2665" y="161"/>
                    </a:lnTo>
                    <a:lnTo>
                      <a:pt x="2665" y="147"/>
                    </a:lnTo>
                    <a:lnTo>
                      <a:pt x="2674" y="147"/>
                    </a:lnTo>
                    <a:lnTo>
                      <a:pt x="2674" y="207"/>
                    </a:lnTo>
                    <a:lnTo>
                      <a:pt x="2671" y="207"/>
                    </a:lnTo>
                    <a:lnTo>
                      <a:pt x="2674" y="331"/>
                    </a:lnTo>
                    <a:lnTo>
                      <a:pt x="2691" y="331"/>
                    </a:lnTo>
                    <a:lnTo>
                      <a:pt x="2705" y="416"/>
                    </a:lnTo>
                    <a:lnTo>
                      <a:pt x="2711" y="416"/>
                    </a:lnTo>
                    <a:lnTo>
                      <a:pt x="2705" y="263"/>
                    </a:lnTo>
                    <a:lnTo>
                      <a:pt x="2702" y="263"/>
                    </a:lnTo>
                    <a:lnTo>
                      <a:pt x="2702" y="231"/>
                    </a:lnTo>
                    <a:lnTo>
                      <a:pt x="2698" y="231"/>
                    </a:lnTo>
                    <a:lnTo>
                      <a:pt x="2698" y="196"/>
                    </a:lnTo>
                    <a:lnTo>
                      <a:pt x="2694" y="196"/>
                    </a:lnTo>
                    <a:lnTo>
                      <a:pt x="2694" y="167"/>
                    </a:lnTo>
                    <a:lnTo>
                      <a:pt x="2691" y="167"/>
                    </a:lnTo>
                    <a:lnTo>
                      <a:pt x="2691" y="143"/>
                    </a:lnTo>
                    <a:lnTo>
                      <a:pt x="2685" y="143"/>
                    </a:lnTo>
                    <a:lnTo>
                      <a:pt x="2685" y="123"/>
                    </a:lnTo>
                    <a:lnTo>
                      <a:pt x="2682" y="123"/>
                    </a:lnTo>
                    <a:lnTo>
                      <a:pt x="2682" y="103"/>
                    </a:lnTo>
                    <a:lnTo>
                      <a:pt x="2678" y="103"/>
                    </a:lnTo>
                    <a:lnTo>
                      <a:pt x="2678" y="100"/>
                    </a:lnTo>
                    <a:lnTo>
                      <a:pt x="2682" y="100"/>
                    </a:lnTo>
                    <a:lnTo>
                      <a:pt x="2682" y="94"/>
                    </a:lnTo>
                    <a:lnTo>
                      <a:pt x="2685" y="94"/>
                    </a:lnTo>
                    <a:lnTo>
                      <a:pt x="2685" y="100"/>
                    </a:lnTo>
                    <a:lnTo>
                      <a:pt x="2691" y="109"/>
                    </a:lnTo>
                    <a:lnTo>
                      <a:pt x="2693" y="118"/>
                    </a:lnTo>
                    <a:lnTo>
                      <a:pt x="2694" y="131"/>
                    </a:lnTo>
                    <a:lnTo>
                      <a:pt x="2698" y="131"/>
                    </a:lnTo>
                    <a:lnTo>
                      <a:pt x="2698" y="154"/>
                    </a:lnTo>
                    <a:lnTo>
                      <a:pt x="2705" y="185"/>
                    </a:lnTo>
                    <a:lnTo>
                      <a:pt x="2711" y="218"/>
                    </a:lnTo>
                    <a:lnTo>
                      <a:pt x="2718" y="247"/>
                    </a:lnTo>
                    <a:lnTo>
                      <a:pt x="2720" y="260"/>
                    </a:lnTo>
                    <a:lnTo>
                      <a:pt x="2720" y="276"/>
                    </a:lnTo>
                    <a:lnTo>
                      <a:pt x="2722" y="289"/>
                    </a:lnTo>
                    <a:lnTo>
                      <a:pt x="2725" y="300"/>
                    </a:lnTo>
                    <a:lnTo>
                      <a:pt x="2731" y="203"/>
                    </a:lnTo>
                    <a:lnTo>
                      <a:pt x="2725" y="203"/>
                    </a:lnTo>
                    <a:lnTo>
                      <a:pt x="2725" y="114"/>
                    </a:lnTo>
                    <a:lnTo>
                      <a:pt x="2718" y="81"/>
                    </a:lnTo>
                    <a:lnTo>
                      <a:pt x="2714" y="47"/>
                    </a:lnTo>
                    <a:lnTo>
                      <a:pt x="2722" y="47"/>
                    </a:lnTo>
                    <a:lnTo>
                      <a:pt x="2725" y="76"/>
                    </a:lnTo>
                    <a:lnTo>
                      <a:pt x="2731" y="76"/>
                    </a:lnTo>
                    <a:lnTo>
                      <a:pt x="2731" y="94"/>
                    </a:lnTo>
                    <a:lnTo>
                      <a:pt x="2734" y="94"/>
                    </a:lnTo>
                    <a:lnTo>
                      <a:pt x="2734" y="114"/>
                    </a:lnTo>
                    <a:lnTo>
                      <a:pt x="2738" y="114"/>
                    </a:lnTo>
                    <a:lnTo>
                      <a:pt x="2738" y="131"/>
                    </a:lnTo>
                    <a:lnTo>
                      <a:pt x="2742" y="131"/>
                    </a:lnTo>
                    <a:lnTo>
                      <a:pt x="2742" y="151"/>
                    </a:lnTo>
                    <a:lnTo>
                      <a:pt x="2747" y="176"/>
                    </a:lnTo>
                    <a:lnTo>
                      <a:pt x="2753" y="203"/>
                    </a:lnTo>
                    <a:lnTo>
                      <a:pt x="2758" y="227"/>
                    </a:lnTo>
                    <a:lnTo>
                      <a:pt x="2758" y="260"/>
                    </a:lnTo>
                    <a:lnTo>
                      <a:pt x="2762" y="260"/>
                    </a:lnTo>
                    <a:lnTo>
                      <a:pt x="2763" y="272"/>
                    </a:lnTo>
                    <a:lnTo>
                      <a:pt x="2763" y="285"/>
                    </a:lnTo>
                    <a:lnTo>
                      <a:pt x="2765" y="298"/>
                    </a:lnTo>
                    <a:lnTo>
                      <a:pt x="2771" y="307"/>
                    </a:lnTo>
                    <a:lnTo>
                      <a:pt x="2773" y="281"/>
                    </a:lnTo>
                    <a:lnTo>
                      <a:pt x="2780" y="256"/>
                    </a:lnTo>
                    <a:lnTo>
                      <a:pt x="2785" y="236"/>
                    </a:lnTo>
                    <a:lnTo>
                      <a:pt x="2794" y="196"/>
                    </a:lnTo>
                    <a:lnTo>
                      <a:pt x="2798" y="196"/>
                    </a:lnTo>
                    <a:lnTo>
                      <a:pt x="2798" y="180"/>
                    </a:lnTo>
                    <a:lnTo>
                      <a:pt x="2802" y="180"/>
                    </a:lnTo>
                    <a:lnTo>
                      <a:pt x="2802" y="171"/>
                    </a:lnTo>
                    <a:lnTo>
                      <a:pt x="2805" y="171"/>
                    </a:lnTo>
                    <a:lnTo>
                      <a:pt x="2811" y="151"/>
                    </a:lnTo>
                    <a:lnTo>
                      <a:pt x="2822" y="151"/>
                    </a:lnTo>
                    <a:lnTo>
                      <a:pt x="2811" y="187"/>
                    </a:lnTo>
                    <a:lnTo>
                      <a:pt x="2818" y="187"/>
                    </a:lnTo>
                    <a:lnTo>
                      <a:pt x="2805" y="223"/>
                    </a:lnTo>
                    <a:lnTo>
                      <a:pt x="2802" y="223"/>
                    </a:lnTo>
                    <a:lnTo>
                      <a:pt x="2802" y="247"/>
                    </a:lnTo>
                    <a:lnTo>
                      <a:pt x="2798" y="247"/>
                    </a:lnTo>
                    <a:lnTo>
                      <a:pt x="2798" y="251"/>
                    </a:lnTo>
                    <a:lnTo>
                      <a:pt x="2802" y="251"/>
                    </a:lnTo>
                    <a:lnTo>
                      <a:pt x="2802" y="254"/>
                    </a:lnTo>
                    <a:lnTo>
                      <a:pt x="2798" y="254"/>
                    </a:lnTo>
                    <a:lnTo>
                      <a:pt x="2798" y="260"/>
                    </a:lnTo>
                    <a:lnTo>
                      <a:pt x="2802" y="260"/>
                    </a:lnTo>
                    <a:lnTo>
                      <a:pt x="2798" y="280"/>
                    </a:lnTo>
                    <a:lnTo>
                      <a:pt x="2798" y="281"/>
                    </a:lnTo>
                    <a:lnTo>
                      <a:pt x="2800" y="281"/>
                    </a:lnTo>
                    <a:lnTo>
                      <a:pt x="2800" y="281"/>
                    </a:lnTo>
                    <a:lnTo>
                      <a:pt x="2802" y="281"/>
                    </a:lnTo>
                    <a:lnTo>
                      <a:pt x="2802" y="283"/>
                    </a:lnTo>
                    <a:lnTo>
                      <a:pt x="2802" y="298"/>
                    </a:lnTo>
                    <a:lnTo>
                      <a:pt x="2802" y="314"/>
                    </a:lnTo>
                    <a:lnTo>
                      <a:pt x="2800" y="331"/>
                    </a:lnTo>
                    <a:lnTo>
                      <a:pt x="2802" y="345"/>
                    </a:lnTo>
                    <a:lnTo>
                      <a:pt x="2805" y="356"/>
                    </a:lnTo>
                    <a:lnTo>
                      <a:pt x="2811" y="334"/>
                    </a:lnTo>
                    <a:lnTo>
                      <a:pt x="2814" y="334"/>
                    </a:lnTo>
                    <a:lnTo>
                      <a:pt x="2814" y="327"/>
                    </a:lnTo>
                    <a:lnTo>
                      <a:pt x="2818" y="327"/>
                    </a:lnTo>
                    <a:lnTo>
                      <a:pt x="2818" y="296"/>
                    </a:lnTo>
                    <a:lnTo>
                      <a:pt x="2822" y="296"/>
                    </a:lnTo>
                    <a:lnTo>
                      <a:pt x="2831" y="247"/>
                    </a:lnTo>
                    <a:lnTo>
                      <a:pt x="2838" y="247"/>
                    </a:lnTo>
                    <a:lnTo>
                      <a:pt x="2842" y="276"/>
                    </a:lnTo>
                    <a:lnTo>
                      <a:pt x="2851" y="303"/>
                    </a:lnTo>
                    <a:lnTo>
                      <a:pt x="2851" y="331"/>
                    </a:lnTo>
                    <a:lnTo>
                      <a:pt x="2854" y="331"/>
                    </a:lnTo>
                    <a:lnTo>
                      <a:pt x="2858" y="301"/>
                    </a:lnTo>
                    <a:lnTo>
                      <a:pt x="2865" y="272"/>
                    </a:lnTo>
                    <a:lnTo>
                      <a:pt x="2874" y="247"/>
                    </a:lnTo>
                    <a:lnTo>
                      <a:pt x="2878" y="247"/>
                    </a:lnTo>
                    <a:lnTo>
                      <a:pt x="2878" y="251"/>
                    </a:lnTo>
                    <a:lnTo>
                      <a:pt x="2882" y="251"/>
                    </a:lnTo>
                    <a:lnTo>
                      <a:pt x="2882" y="254"/>
                    </a:lnTo>
                    <a:lnTo>
                      <a:pt x="2882" y="258"/>
                    </a:lnTo>
                    <a:lnTo>
                      <a:pt x="2880" y="263"/>
                    </a:lnTo>
                    <a:lnTo>
                      <a:pt x="2878" y="269"/>
                    </a:lnTo>
                    <a:lnTo>
                      <a:pt x="2878" y="274"/>
                    </a:lnTo>
                    <a:lnTo>
                      <a:pt x="2878" y="280"/>
                    </a:lnTo>
                    <a:lnTo>
                      <a:pt x="2882" y="280"/>
                    </a:lnTo>
                    <a:lnTo>
                      <a:pt x="2885" y="300"/>
                    </a:lnTo>
                    <a:lnTo>
                      <a:pt x="2891" y="300"/>
                    </a:lnTo>
                    <a:lnTo>
                      <a:pt x="2893" y="283"/>
                    </a:lnTo>
                    <a:lnTo>
                      <a:pt x="2896" y="265"/>
                    </a:lnTo>
                    <a:lnTo>
                      <a:pt x="2902" y="251"/>
                    </a:lnTo>
                    <a:lnTo>
                      <a:pt x="2911" y="247"/>
                    </a:lnTo>
                    <a:lnTo>
                      <a:pt x="2911" y="238"/>
                    </a:lnTo>
                    <a:lnTo>
                      <a:pt x="2907" y="225"/>
                    </a:lnTo>
                    <a:lnTo>
                      <a:pt x="2902" y="212"/>
                    </a:lnTo>
                    <a:lnTo>
                      <a:pt x="2896" y="200"/>
                    </a:lnTo>
                    <a:lnTo>
                      <a:pt x="2894" y="191"/>
                    </a:lnTo>
                    <a:lnTo>
                      <a:pt x="2905" y="196"/>
                    </a:lnTo>
                    <a:lnTo>
                      <a:pt x="2905" y="183"/>
                    </a:lnTo>
                    <a:lnTo>
                      <a:pt x="2902" y="183"/>
                    </a:lnTo>
                    <a:lnTo>
                      <a:pt x="2898" y="154"/>
                    </a:lnTo>
                    <a:lnTo>
                      <a:pt x="2905" y="154"/>
                    </a:lnTo>
                    <a:lnTo>
                      <a:pt x="2918" y="191"/>
                    </a:lnTo>
                    <a:lnTo>
                      <a:pt x="2922" y="220"/>
                    </a:lnTo>
                    <a:lnTo>
                      <a:pt x="2925" y="220"/>
                    </a:lnTo>
                    <a:lnTo>
                      <a:pt x="2925" y="243"/>
                    </a:lnTo>
                    <a:lnTo>
                      <a:pt x="2931" y="243"/>
                    </a:lnTo>
                    <a:lnTo>
                      <a:pt x="2931" y="267"/>
                    </a:lnTo>
                    <a:lnTo>
                      <a:pt x="2934" y="267"/>
                    </a:lnTo>
                    <a:lnTo>
                      <a:pt x="2936" y="281"/>
                    </a:lnTo>
                    <a:lnTo>
                      <a:pt x="2936" y="296"/>
                    </a:lnTo>
                    <a:lnTo>
                      <a:pt x="2938" y="307"/>
                    </a:lnTo>
                    <a:lnTo>
                      <a:pt x="2942" y="307"/>
                    </a:lnTo>
                    <a:lnTo>
                      <a:pt x="2943" y="280"/>
                    </a:lnTo>
                    <a:lnTo>
                      <a:pt x="2951" y="254"/>
                    </a:lnTo>
                    <a:lnTo>
                      <a:pt x="2958" y="232"/>
                    </a:lnTo>
                    <a:lnTo>
                      <a:pt x="2965" y="211"/>
                    </a:lnTo>
                    <a:lnTo>
                      <a:pt x="2965" y="196"/>
                    </a:lnTo>
                    <a:lnTo>
                      <a:pt x="2971" y="196"/>
                    </a:lnTo>
                    <a:lnTo>
                      <a:pt x="2971" y="183"/>
                    </a:lnTo>
                    <a:lnTo>
                      <a:pt x="2974" y="183"/>
                    </a:lnTo>
                    <a:lnTo>
                      <a:pt x="2974" y="167"/>
                    </a:lnTo>
                    <a:lnTo>
                      <a:pt x="2993" y="112"/>
                    </a:lnTo>
                    <a:lnTo>
                      <a:pt x="3005" y="54"/>
                    </a:lnTo>
                    <a:lnTo>
                      <a:pt x="3018" y="54"/>
                    </a:lnTo>
                    <a:lnTo>
                      <a:pt x="2998" y="131"/>
                    </a:lnTo>
                    <a:lnTo>
                      <a:pt x="2998" y="163"/>
                    </a:lnTo>
                    <a:lnTo>
                      <a:pt x="2994" y="163"/>
                    </a:lnTo>
                    <a:lnTo>
                      <a:pt x="2994" y="196"/>
                    </a:lnTo>
                    <a:lnTo>
                      <a:pt x="2991" y="196"/>
                    </a:lnTo>
                    <a:lnTo>
                      <a:pt x="2991" y="231"/>
                    </a:lnTo>
                    <a:lnTo>
                      <a:pt x="2985" y="231"/>
                    </a:lnTo>
                    <a:lnTo>
                      <a:pt x="2983" y="243"/>
                    </a:lnTo>
                    <a:lnTo>
                      <a:pt x="2985" y="260"/>
                    </a:lnTo>
                    <a:lnTo>
                      <a:pt x="2987" y="274"/>
                    </a:lnTo>
                    <a:lnTo>
                      <a:pt x="2991" y="283"/>
                    </a:lnTo>
                    <a:lnTo>
                      <a:pt x="3002" y="231"/>
                    </a:lnTo>
                    <a:lnTo>
                      <a:pt x="3005" y="231"/>
                    </a:lnTo>
                    <a:lnTo>
                      <a:pt x="3005" y="220"/>
                    </a:lnTo>
                    <a:lnTo>
                      <a:pt x="3011" y="220"/>
                    </a:lnTo>
                    <a:lnTo>
                      <a:pt x="3042" y="103"/>
                    </a:lnTo>
                    <a:lnTo>
                      <a:pt x="3051" y="103"/>
                    </a:lnTo>
                    <a:lnTo>
                      <a:pt x="3045" y="138"/>
                    </a:lnTo>
                    <a:lnTo>
                      <a:pt x="3033" y="172"/>
                    </a:lnTo>
                    <a:lnTo>
                      <a:pt x="3022" y="203"/>
                    </a:lnTo>
                    <a:lnTo>
                      <a:pt x="3022" y="220"/>
                    </a:lnTo>
                    <a:lnTo>
                      <a:pt x="3018" y="220"/>
                    </a:lnTo>
                    <a:lnTo>
                      <a:pt x="3018" y="236"/>
                    </a:lnTo>
                    <a:lnTo>
                      <a:pt x="3014" y="236"/>
                    </a:lnTo>
                    <a:lnTo>
                      <a:pt x="3014" y="247"/>
                    </a:lnTo>
                    <a:lnTo>
                      <a:pt x="3011" y="247"/>
                    </a:lnTo>
                    <a:lnTo>
                      <a:pt x="3011" y="263"/>
                    </a:lnTo>
                    <a:lnTo>
                      <a:pt x="3005" y="263"/>
                    </a:lnTo>
                    <a:lnTo>
                      <a:pt x="3005" y="271"/>
                    </a:lnTo>
                    <a:lnTo>
                      <a:pt x="3003" y="278"/>
                    </a:lnTo>
                    <a:lnTo>
                      <a:pt x="3003" y="285"/>
                    </a:lnTo>
                    <a:lnTo>
                      <a:pt x="3002" y="291"/>
                    </a:lnTo>
                    <a:lnTo>
                      <a:pt x="3011" y="291"/>
                    </a:lnTo>
                    <a:lnTo>
                      <a:pt x="3011" y="287"/>
                    </a:lnTo>
                    <a:lnTo>
                      <a:pt x="3038" y="287"/>
                    </a:lnTo>
                    <a:lnTo>
                      <a:pt x="3038" y="283"/>
                    </a:lnTo>
                    <a:lnTo>
                      <a:pt x="3042" y="283"/>
                    </a:lnTo>
                    <a:lnTo>
                      <a:pt x="3047" y="256"/>
                    </a:lnTo>
                    <a:lnTo>
                      <a:pt x="3056" y="231"/>
                    </a:lnTo>
                    <a:lnTo>
                      <a:pt x="3065" y="207"/>
                    </a:lnTo>
                    <a:lnTo>
                      <a:pt x="3067" y="192"/>
                    </a:lnTo>
                    <a:lnTo>
                      <a:pt x="3065" y="180"/>
                    </a:lnTo>
                    <a:lnTo>
                      <a:pt x="3063" y="169"/>
                    </a:lnTo>
                    <a:lnTo>
                      <a:pt x="3065" y="160"/>
                    </a:lnTo>
                    <a:lnTo>
                      <a:pt x="3069" y="163"/>
                    </a:lnTo>
                    <a:lnTo>
                      <a:pt x="3073" y="167"/>
                    </a:lnTo>
                    <a:lnTo>
                      <a:pt x="3078" y="171"/>
                    </a:lnTo>
                    <a:lnTo>
                      <a:pt x="3080" y="152"/>
                    </a:lnTo>
                    <a:lnTo>
                      <a:pt x="3083" y="136"/>
                    </a:lnTo>
                    <a:lnTo>
                      <a:pt x="3089" y="120"/>
                    </a:lnTo>
                    <a:lnTo>
                      <a:pt x="3094" y="103"/>
                    </a:lnTo>
                    <a:lnTo>
                      <a:pt x="3102" y="103"/>
                    </a:lnTo>
                    <a:lnTo>
                      <a:pt x="3085" y="171"/>
                    </a:lnTo>
                    <a:lnTo>
                      <a:pt x="3082" y="171"/>
                    </a:lnTo>
                    <a:lnTo>
                      <a:pt x="3078" y="196"/>
                    </a:lnTo>
                    <a:lnTo>
                      <a:pt x="3082" y="196"/>
                    </a:lnTo>
                    <a:lnTo>
                      <a:pt x="3082" y="214"/>
                    </a:lnTo>
                    <a:lnTo>
                      <a:pt x="3085" y="214"/>
                    </a:lnTo>
                    <a:lnTo>
                      <a:pt x="3085" y="247"/>
                    </a:lnTo>
                    <a:lnTo>
                      <a:pt x="3091" y="247"/>
                    </a:lnTo>
                    <a:lnTo>
                      <a:pt x="3094" y="223"/>
                    </a:lnTo>
                    <a:lnTo>
                      <a:pt x="3102" y="200"/>
                    </a:lnTo>
                    <a:lnTo>
                      <a:pt x="3111" y="178"/>
                    </a:lnTo>
                    <a:lnTo>
                      <a:pt x="3118" y="154"/>
                    </a:lnTo>
                    <a:lnTo>
                      <a:pt x="3125" y="154"/>
                    </a:lnTo>
                    <a:lnTo>
                      <a:pt x="3125" y="169"/>
                    </a:lnTo>
                    <a:lnTo>
                      <a:pt x="3122" y="185"/>
                    </a:lnTo>
                    <a:lnTo>
                      <a:pt x="3120" y="200"/>
                    </a:lnTo>
                    <a:lnTo>
                      <a:pt x="3118" y="214"/>
                    </a:lnTo>
                    <a:lnTo>
                      <a:pt x="3122" y="223"/>
                    </a:lnTo>
                    <a:lnTo>
                      <a:pt x="3123" y="209"/>
                    </a:lnTo>
                    <a:lnTo>
                      <a:pt x="3129" y="198"/>
                    </a:lnTo>
                    <a:lnTo>
                      <a:pt x="3134" y="187"/>
                    </a:lnTo>
                    <a:lnTo>
                      <a:pt x="3145" y="140"/>
                    </a:lnTo>
                    <a:lnTo>
                      <a:pt x="3154" y="140"/>
                    </a:lnTo>
                    <a:lnTo>
                      <a:pt x="3149" y="176"/>
                    </a:lnTo>
                    <a:lnTo>
                      <a:pt x="3142" y="214"/>
                    </a:lnTo>
                    <a:lnTo>
                      <a:pt x="3136" y="251"/>
                    </a:lnTo>
                    <a:lnTo>
                      <a:pt x="3133" y="287"/>
                    </a:lnTo>
                    <a:lnTo>
                      <a:pt x="3138" y="323"/>
                    </a:lnTo>
                    <a:lnTo>
                      <a:pt x="3140" y="338"/>
                    </a:lnTo>
                    <a:lnTo>
                      <a:pt x="3142" y="352"/>
                    </a:lnTo>
                    <a:lnTo>
                      <a:pt x="3145" y="363"/>
                    </a:lnTo>
                    <a:lnTo>
                      <a:pt x="3145" y="360"/>
                    </a:lnTo>
                    <a:lnTo>
                      <a:pt x="3156" y="343"/>
                    </a:lnTo>
                    <a:lnTo>
                      <a:pt x="3160" y="323"/>
                    </a:lnTo>
                    <a:lnTo>
                      <a:pt x="3160" y="303"/>
                    </a:lnTo>
                    <a:lnTo>
                      <a:pt x="3156" y="281"/>
                    </a:lnTo>
                    <a:lnTo>
                      <a:pt x="3154" y="260"/>
                    </a:lnTo>
                    <a:lnTo>
                      <a:pt x="3165" y="260"/>
                    </a:lnTo>
                    <a:lnTo>
                      <a:pt x="3165" y="274"/>
                    </a:lnTo>
                    <a:lnTo>
                      <a:pt x="3169" y="285"/>
                    </a:lnTo>
                    <a:lnTo>
                      <a:pt x="3174" y="296"/>
                    </a:lnTo>
                    <a:lnTo>
                      <a:pt x="3178" y="258"/>
                    </a:lnTo>
                    <a:lnTo>
                      <a:pt x="3185" y="223"/>
                    </a:lnTo>
                    <a:lnTo>
                      <a:pt x="3194" y="191"/>
                    </a:lnTo>
                    <a:lnTo>
                      <a:pt x="3194" y="178"/>
                    </a:lnTo>
                    <a:lnTo>
                      <a:pt x="3193" y="165"/>
                    </a:lnTo>
                    <a:lnTo>
                      <a:pt x="3191" y="154"/>
                    </a:lnTo>
                    <a:lnTo>
                      <a:pt x="3191" y="111"/>
                    </a:lnTo>
                    <a:lnTo>
                      <a:pt x="3183" y="91"/>
                    </a:lnTo>
                    <a:lnTo>
                      <a:pt x="3178" y="67"/>
                    </a:lnTo>
                    <a:lnTo>
                      <a:pt x="3191" y="67"/>
                    </a:lnTo>
                    <a:lnTo>
                      <a:pt x="3193" y="85"/>
                    </a:lnTo>
                    <a:lnTo>
                      <a:pt x="3198" y="100"/>
                    </a:lnTo>
                    <a:lnTo>
                      <a:pt x="3198" y="127"/>
                    </a:lnTo>
                    <a:lnTo>
                      <a:pt x="3202" y="127"/>
                    </a:lnTo>
                    <a:lnTo>
                      <a:pt x="3214" y="20"/>
                    </a:lnTo>
                    <a:lnTo>
                      <a:pt x="3222" y="20"/>
                    </a:lnTo>
                    <a:lnTo>
                      <a:pt x="3214" y="120"/>
                    </a:lnTo>
                    <a:lnTo>
                      <a:pt x="3211" y="131"/>
                    </a:lnTo>
                    <a:lnTo>
                      <a:pt x="3207" y="147"/>
                    </a:lnTo>
                    <a:lnTo>
                      <a:pt x="3203" y="167"/>
                    </a:lnTo>
                    <a:lnTo>
                      <a:pt x="3202" y="185"/>
                    </a:lnTo>
                    <a:lnTo>
                      <a:pt x="3202" y="200"/>
                    </a:lnTo>
                    <a:lnTo>
                      <a:pt x="3205" y="200"/>
                    </a:lnTo>
                    <a:lnTo>
                      <a:pt x="3205" y="214"/>
                    </a:lnTo>
                    <a:lnTo>
                      <a:pt x="3202" y="214"/>
                    </a:lnTo>
                    <a:lnTo>
                      <a:pt x="3202" y="220"/>
                    </a:lnTo>
                    <a:lnTo>
                      <a:pt x="3205" y="220"/>
                    </a:lnTo>
                    <a:lnTo>
                      <a:pt x="3205" y="247"/>
                    </a:lnTo>
                    <a:lnTo>
                      <a:pt x="3211" y="247"/>
                    </a:lnTo>
                    <a:lnTo>
                      <a:pt x="3213" y="220"/>
                    </a:lnTo>
                    <a:lnTo>
                      <a:pt x="3220" y="191"/>
                    </a:lnTo>
                    <a:lnTo>
                      <a:pt x="3229" y="163"/>
                    </a:lnTo>
                    <a:lnTo>
                      <a:pt x="3238" y="140"/>
                    </a:lnTo>
                    <a:lnTo>
                      <a:pt x="3240" y="127"/>
                    </a:lnTo>
                    <a:lnTo>
                      <a:pt x="3240" y="118"/>
                    </a:lnTo>
                    <a:lnTo>
                      <a:pt x="3242" y="111"/>
                    </a:lnTo>
                    <a:lnTo>
                      <a:pt x="3251" y="103"/>
                    </a:lnTo>
                    <a:lnTo>
                      <a:pt x="3251" y="100"/>
                    </a:lnTo>
                    <a:lnTo>
                      <a:pt x="3254" y="100"/>
                    </a:lnTo>
                    <a:lnTo>
                      <a:pt x="3254" y="114"/>
                    </a:lnTo>
                    <a:lnTo>
                      <a:pt x="3249" y="123"/>
                    </a:lnTo>
                    <a:lnTo>
                      <a:pt x="3247" y="131"/>
                    </a:lnTo>
                    <a:lnTo>
                      <a:pt x="3247" y="140"/>
                    </a:lnTo>
                    <a:lnTo>
                      <a:pt x="3245" y="151"/>
                    </a:lnTo>
                    <a:lnTo>
                      <a:pt x="3240" y="169"/>
                    </a:lnTo>
                    <a:lnTo>
                      <a:pt x="3234" y="187"/>
                    </a:lnTo>
                    <a:lnTo>
                      <a:pt x="3231" y="207"/>
                    </a:lnTo>
                    <a:lnTo>
                      <a:pt x="3234" y="207"/>
                    </a:lnTo>
                    <a:lnTo>
                      <a:pt x="3236" y="196"/>
                    </a:lnTo>
                    <a:lnTo>
                      <a:pt x="3240" y="185"/>
                    </a:lnTo>
                    <a:lnTo>
                      <a:pt x="3242" y="176"/>
                    </a:lnTo>
                    <a:lnTo>
                      <a:pt x="3251" y="176"/>
                    </a:lnTo>
                    <a:lnTo>
                      <a:pt x="3251" y="263"/>
                    </a:lnTo>
                    <a:lnTo>
                      <a:pt x="3254" y="263"/>
                    </a:lnTo>
                    <a:lnTo>
                      <a:pt x="3258" y="274"/>
                    </a:lnTo>
                    <a:lnTo>
                      <a:pt x="3251" y="274"/>
                    </a:lnTo>
                    <a:lnTo>
                      <a:pt x="3251" y="280"/>
                    </a:lnTo>
                    <a:lnTo>
                      <a:pt x="3258" y="280"/>
                    </a:lnTo>
                    <a:lnTo>
                      <a:pt x="3258" y="292"/>
                    </a:lnTo>
                    <a:lnTo>
                      <a:pt x="3262" y="305"/>
                    </a:lnTo>
                    <a:lnTo>
                      <a:pt x="3265" y="314"/>
                    </a:lnTo>
                    <a:lnTo>
                      <a:pt x="3269" y="294"/>
                    </a:lnTo>
                    <a:lnTo>
                      <a:pt x="3274" y="276"/>
                    </a:lnTo>
                    <a:lnTo>
                      <a:pt x="3282" y="260"/>
                    </a:lnTo>
                    <a:lnTo>
                      <a:pt x="3291" y="223"/>
                    </a:lnTo>
                    <a:lnTo>
                      <a:pt x="3294" y="223"/>
                    </a:lnTo>
                    <a:lnTo>
                      <a:pt x="3294" y="214"/>
                    </a:lnTo>
                    <a:lnTo>
                      <a:pt x="3298" y="214"/>
                    </a:lnTo>
                    <a:lnTo>
                      <a:pt x="3298" y="203"/>
                    </a:lnTo>
                    <a:lnTo>
                      <a:pt x="3325" y="143"/>
                    </a:lnTo>
                    <a:lnTo>
                      <a:pt x="3331" y="143"/>
                    </a:lnTo>
                    <a:lnTo>
                      <a:pt x="3331" y="160"/>
                    </a:lnTo>
                    <a:lnTo>
                      <a:pt x="3322" y="172"/>
                    </a:lnTo>
                    <a:lnTo>
                      <a:pt x="3314" y="196"/>
                    </a:lnTo>
                    <a:lnTo>
                      <a:pt x="3309" y="223"/>
                    </a:lnTo>
                    <a:lnTo>
                      <a:pt x="3303" y="251"/>
                    </a:lnTo>
                    <a:lnTo>
                      <a:pt x="3302" y="271"/>
                    </a:lnTo>
                    <a:lnTo>
                      <a:pt x="3302" y="283"/>
                    </a:lnTo>
                    <a:lnTo>
                      <a:pt x="3302" y="298"/>
                    </a:lnTo>
                    <a:lnTo>
                      <a:pt x="3302" y="311"/>
                    </a:lnTo>
                    <a:lnTo>
                      <a:pt x="3305" y="320"/>
                    </a:lnTo>
                    <a:lnTo>
                      <a:pt x="3311" y="251"/>
                    </a:lnTo>
                    <a:lnTo>
                      <a:pt x="3322" y="251"/>
                    </a:lnTo>
                    <a:lnTo>
                      <a:pt x="3322" y="254"/>
                    </a:lnTo>
                    <a:lnTo>
                      <a:pt x="3318" y="254"/>
                    </a:lnTo>
                    <a:lnTo>
                      <a:pt x="3318" y="287"/>
                    </a:lnTo>
                    <a:lnTo>
                      <a:pt x="3316" y="298"/>
                    </a:lnTo>
                    <a:lnTo>
                      <a:pt x="3314" y="311"/>
                    </a:lnTo>
                    <a:lnTo>
                      <a:pt x="3313" y="325"/>
                    </a:lnTo>
                    <a:lnTo>
                      <a:pt x="3314" y="338"/>
                    </a:lnTo>
                    <a:lnTo>
                      <a:pt x="3318" y="347"/>
                    </a:lnTo>
                    <a:lnTo>
                      <a:pt x="3325" y="300"/>
                    </a:lnTo>
                    <a:lnTo>
                      <a:pt x="3331" y="300"/>
                    </a:lnTo>
                    <a:lnTo>
                      <a:pt x="3331" y="287"/>
                    </a:lnTo>
                    <a:lnTo>
                      <a:pt x="3334" y="287"/>
                    </a:lnTo>
                    <a:lnTo>
                      <a:pt x="3331" y="260"/>
                    </a:lnTo>
                    <a:lnTo>
                      <a:pt x="3334" y="260"/>
                    </a:lnTo>
                    <a:lnTo>
                      <a:pt x="3334" y="263"/>
                    </a:lnTo>
                    <a:lnTo>
                      <a:pt x="3336" y="263"/>
                    </a:lnTo>
                    <a:lnTo>
                      <a:pt x="3340" y="261"/>
                    </a:lnTo>
                    <a:lnTo>
                      <a:pt x="3345" y="260"/>
                    </a:lnTo>
                    <a:lnTo>
                      <a:pt x="3351" y="260"/>
                    </a:lnTo>
                    <a:lnTo>
                      <a:pt x="3351" y="261"/>
                    </a:lnTo>
                    <a:lnTo>
                      <a:pt x="3354" y="263"/>
                    </a:lnTo>
                    <a:lnTo>
                      <a:pt x="3356" y="265"/>
                    </a:lnTo>
                    <a:lnTo>
                      <a:pt x="3358" y="267"/>
                    </a:lnTo>
                    <a:lnTo>
                      <a:pt x="3358" y="267"/>
                    </a:lnTo>
                    <a:lnTo>
                      <a:pt x="3358" y="287"/>
                    </a:lnTo>
                    <a:lnTo>
                      <a:pt x="3362" y="287"/>
                    </a:lnTo>
                    <a:lnTo>
                      <a:pt x="3362" y="303"/>
                    </a:lnTo>
                    <a:lnTo>
                      <a:pt x="3365" y="303"/>
                    </a:lnTo>
                    <a:lnTo>
                      <a:pt x="3367" y="316"/>
                    </a:lnTo>
                    <a:lnTo>
                      <a:pt x="3369" y="329"/>
                    </a:lnTo>
                    <a:lnTo>
                      <a:pt x="3371" y="340"/>
                    </a:lnTo>
                    <a:lnTo>
                      <a:pt x="3374" y="340"/>
                    </a:lnTo>
                    <a:lnTo>
                      <a:pt x="3376" y="318"/>
                    </a:lnTo>
                    <a:lnTo>
                      <a:pt x="3382" y="300"/>
                    </a:lnTo>
                    <a:lnTo>
                      <a:pt x="3387" y="281"/>
                    </a:lnTo>
                    <a:lnTo>
                      <a:pt x="3391" y="263"/>
                    </a:lnTo>
                    <a:lnTo>
                      <a:pt x="3402" y="263"/>
                    </a:lnTo>
                    <a:lnTo>
                      <a:pt x="3391" y="300"/>
                    </a:lnTo>
                    <a:lnTo>
                      <a:pt x="3391" y="320"/>
                    </a:lnTo>
                    <a:lnTo>
                      <a:pt x="3385" y="320"/>
                    </a:lnTo>
                    <a:lnTo>
                      <a:pt x="3385" y="400"/>
                    </a:lnTo>
                    <a:lnTo>
                      <a:pt x="3385" y="412"/>
                    </a:lnTo>
                    <a:lnTo>
                      <a:pt x="3385" y="427"/>
                    </a:lnTo>
                    <a:lnTo>
                      <a:pt x="3385" y="441"/>
                    </a:lnTo>
                    <a:lnTo>
                      <a:pt x="3391" y="451"/>
                    </a:lnTo>
                    <a:lnTo>
                      <a:pt x="3393" y="392"/>
                    </a:lnTo>
                    <a:lnTo>
                      <a:pt x="3400" y="338"/>
                    </a:lnTo>
                    <a:lnTo>
                      <a:pt x="3413" y="289"/>
                    </a:lnTo>
                    <a:lnTo>
                      <a:pt x="3425" y="243"/>
                    </a:lnTo>
                    <a:lnTo>
                      <a:pt x="3425" y="223"/>
                    </a:lnTo>
                    <a:lnTo>
                      <a:pt x="3431" y="223"/>
                    </a:lnTo>
                    <a:lnTo>
                      <a:pt x="3434" y="207"/>
                    </a:lnTo>
                    <a:lnTo>
                      <a:pt x="3438" y="207"/>
                    </a:lnTo>
                    <a:lnTo>
                      <a:pt x="3438" y="192"/>
                    </a:lnTo>
                    <a:lnTo>
                      <a:pt x="3434" y="178"/>
                    </a:lnTo>
                    <a:lnTo>
                      <a:pt x="3429" y="161"/>
                    </a:lnTo>
                    <a:lnTo>
                      <a:pt x="3425" y="147"/>
                    </a:lnTo>
                    <a:lnTo>
                      <a:pt x="3434" y="147"/>
                    </a:lnTo>
                    <a:lnTo>
                      <a:pt x="3438" y="163"/>
                    </a:lnTo>
                    <a:lnTo>
                      <a:pt x="3442" y="163"/>
                    </a:lnTo>
                    <a:lnTo>
                      <a:pt x="3442" y="180"/>
                    </a:lnTo>
                    <a:lnTo>
                      <a:pt x="3445" y="180"/>
                    </a:lnTo>
                    <a:lnTo>
                      <a:pt x="3445" y="191"/>
                    </a:lnTo>
                    <a:lnTo>
                      <a:pt x="3451" y="191"/>
                    </a:lnTo>
                    <a:lnTo>
                      <a:pt x="3451" y="203"/>
                    </a:lnTo>
                    <a:lnTo>
                      <a:pt x="3454" y="203"/>
                    </a:lnTo>
                    <a:lnTo>
                      <a:pt x="3465" y="260"/>
                    </a:lnTo>
                    <a:lnTo>
                      <a:pt x="3471" y="260"/>
                    </a:lnTo>
                    <a:lnTo>
                      <a:pt x="3471" y="280"/>
                    </a:lnTo>
                    <a:lnTo>
                      <a:pt x="3474" y="280"/>
                    </a:lnTo>
                    <a:lnTo>
                      <a:pt x="3476" y="292"/>
                    </a:lnTo>
                    <a:lnTo>
                      <a:pt x="3476" y="305"/>
                    </a:lnTo>
                    <a:lnTo>
                      <a:pt x="3482" y="314"/>
                    </a:lnTo>
                    <a:lnTo>
                      <a:pt x="3483" y="292"/>
                    </a:lnTo>
                    <a:lnTo>
                      <a:pt x="3491" y="271"/>
                    </a:lnTo>
                    <a:lnTo>
                      <a:pt x="3494" y="271"/>
                    </a:lnTo>
                    <a:lnTo>
                      <a:pt x="3494" y="263"/>
                    </a:lnTo>
                    <a:lnTo>
                      <a:pt x="3498" y="263"/>
                    </a:lnTo>
                    <a:lnTo>
                      <a:pt x="3502" y="183"/>
                    </a:lnTo>
                    <a:lnTo>
                      <a:pt x="3514" y="183"/>
                    </a:lnTo>
                    <a:lnTo>
                      <a:pt x="3514" y="196"/>
                    </a:lnTo>
                    <a:lnTo>
                      <a:pt x="3516" y="207"/>
                    </a:lnTo>
                    <a:lnTo>
                      <a:pt x="3522" y="214"/>
                    </a:lnTo>
                    <a:lnTo>
                      <a:pt x="3520" y="187"/>
                    </a:lnTo>
                    <a:lnTo>
                      <a:pt x="3513" y="160"/>
                    </a:lnTo>
                    <a:lnTo>
                      <a:pt x="3507" y="134"/>
                    </a:lnTo>
                    <a:lnTo>
                      <a:pt x="3502" y="107"/>
                    </a:lnTo>
                    <a:lnTo>
                      <a:pt x="3514" y="111"/>
                    </a:lnTo>
                    <a:lnTo>
                      <a:pt x="3518" y="140"/>
                    </a:lnTo>
                    <a:lnTo>
                      <a:pt x="3525" y="163"/>
                    </a:lnTo>
                    <a:lnTo>
                      <a:pt x="3525" y="187"/>
                    </a:lnTo>
                    <a:lnTo>
                      <a:pt x="3531" y="187"/>
                    </a:lnTo>
                    <a:lnTo>
                      <a:pt x="3531" y="211"/>
                    </a:lnTo>
                    <a:lnTo>
                      <a:pt x="3534" y="211"/>
                    </a:lnTo>
                    <a:lnTo>
                      <a:pt x="3536" y="223"/>
                    </a:lnTo>
                    <a:lnTo>
                      <a:pt x="3536" y="234"/>
                    </a:lnTo>
                    <a:lnTo>
                      <a:pt x="3538" y="247"/>
                    </a:lnTo>
                    <a:lnTo>
                      <a:pt x="3542" y="254"/>
                    </a:lnTo>
                    <a:lnTo>
                      <a:pt x="3543" y="238"/>
                    </a:lnTo>
                    <a:lnTo>
                      <a:pt x="3545" y="221"/>
                    </a:lnTo>
                    <a:lnTo>
                      <a:pt x="3551" y="207"/>
                    </a:lnTo>
                    <a:lnTo>
                      <a:pt x="3551" y="180"/>
                    </a:lnTo>
                    <a:lnTo>
                      <a:pt x="3554" y="180"/>
                    </a:lnTo>
                    <a:lnTo>
                      <a:pt x="3554" y="151"/>
                    </a:lnTo>
                    <a:lnTo>
                      <a:pt x="3558" y="151"/>
                    </a:lnTo>
                    <a:lnTo>
                      <a:pt x="3558" y="127"/>
                    </a:lnTo>
                    <a:lnTo>
                      <a:pt x="3562" y="127"/>
                    </a:lnTo>
                    <a:lnTo>
                      <a:pt x="3562" y="107"/>
                    </a:lnTo>
                    <a:lnTo>
                      <a:pt x="3565" y="107"/>
                    </a:lnTo>
                    <a:lnTo>
                      <a:pt x="3567" y="94"/>
                    </a:lnTo>
                    <a:lnTo>
                      <a:pt x="3569" y="85"/>
                    </a:lnTo>
                    <a:lnTo>
                      <a:pt x="3574" y="76"/>
                    </a:lnTo>
                    <a:lnTo>
                      <a:pt x="3576" y="74"/>
                    </a:lnTo>
                    <a:lnTo>
                      <a:pt x="3576" y="72"/>
                    </a:lnTo>
                    <a:lnTo>
                      <a:pt x="3576" y="72"/>
                    </a:lnTo>
                    <a:lnTo>
                      <a:pt x="3578" y="72"/>
                    </a:lnTo>
                    <a:lnTo>
                      <a:pt x="3580" y="72"/>
                    </a:lnTo>
                    <a:lnTo>
                      <a:pt x="3582" y="71"/>
                    </a:lnTo>
                    <a:lnTo>
                      <a:pt x="3576" y="103"/>
                    </a:lnTo>
                    <a:lnTo>
                      <a:pt x="3569" y="140"/>
                    </a:lnTo>
                    <a:lnTo>
                      <a:pt x="3562" y="171"/>
                    </a:lnTo>
                    <a:lnTo>
                      <a:pt x="3562" y="196"/>
                    </a:lnTo>
                    <a:lnTo>
                      <a:pt x="3558" y="196"/>
                    </a:lnTo>
                    <a:lnTo>
                      <a:pt x="3558" y="254"/>
                    </a:lnTo>
                    <a:lnTo>
                      <a:pt x="3554" y="254"/>
                    </a:lnTo>
                    <a:lnTo>
                      <a:pt x="3554" y="271"/>
                    </a:lnTo>
                    <a:lnTo>
                      <a:pt x="3558" y="271"/>
                    </a:lnTo>
                    <a:lnTo>
                      <a:pt x="3560" y="285"/>
                    </a:lnTo>
                    <a:lnTo>
                      <a:pt x="3558" y="301"/>
                    </a:lnTo>
                    <a:lnTo>
                      <a:pt x="3556" y="318"/>
                    </a:lnTo>
                    <a:lnTo>
                      <a:pt x="3556" y="334"/>
                    </a:lnTo>
                    <a:lnTo>
                      <a:pt x="3558" y="349"/>
                    </a:lnTo>
                    <a:lnTo>
                      <a:pt x="3562" y="360"/>
                    </a:lnTo>
                    <a:lnTo>
                      <a:pt x="3562" y="320"/>
                    </a:lnTo>
                    <a:lnTo>
                      <a:pt x="3571" y="314"/>
                    </a:lnTo>
                    <a:lnTo>
                      <a:pt x="3582" y="263"/>
                    </a:lnTo>
                    <a:lnTo>
                      <a:pt x="3591" y="263"/>
                    </a:lnTo>
                    <a:lnTo>
                      <a:pt x="3589" y="271"/>
                    </a:lnTo>
                    <a:lnTo>
                      <a:pt x="3587" y="283"/>
                    </a:lnTo>
                    <a:lnTo>
                      <a:pt x="3583" y="296"/>
                    </a:lnTo>
                    <a:lnTo>
                      <a:pt x="3580" y="307"/>
                    </a:lnTo>
                    <a:lnTo>
                      <a:pt x="3578" y="311"/>
                    </a:lnTo>
                    <a:lnTo>
                      <a:pt x="3578" y="314"/>
                    </a:lnTo>
                    <a:lnTo>
                      <a:pt x="3585" y="314"/>
                    </a:lnTo>
                    <a:lnTo>
                      <a:pt x="3587" y="340"/>
                    </a:lnTo>
                    <a:lnTo>
                      <a:pt x="3587" y="367"/>
                    </a:lnTo>
                    <a:lnTo>
                      <a:pt x="3587" y="394"/>
                    </a:lnTo>
                    <a:lnTo>
                      <a:pt x="3582" y="416"/>
                    </a:lnTo>
                    <a:lnTo>
                      <a:pt x="3585" y="416"/>
                    </a:lnTo>
                    <a:lnTo>
                      <a:pt x="3585" y="411"/>
                    </a:lnTo>
                    <a:lnTo>
                      <a:pt x="3591" y="411"/>
                    </a:lnTo>
                    <a:lnTo>
                      <a:pt x="3598" y="351"/>
                    </a:lnTo>
                    <a:lnTo>
                      <a:pt x="3602" y="351"/>
                    </a:lnTo>
                    <a:lnTo>
                      <a:pt x="3602" y="327"/>
                    </a:lnTo>
                    <a:lnTo>
                      <a:pt x="3605" y="327"/>
                    </a:lnTo>
                    <a:lnTo>
                      <a:pt x="3605" y="314"/>
                    </a:lnTo>
                    <a:lnTo>
                      <a:pt x="3611" y="314"/>
                    </a:lnTo>
                    <a:lnTo>
                      <a:pt x="3611" y="247"/>
                    </a:lnTo>
                    <a:lnTo>
                      <a:pt x="3614" y="247"/>
                    </a:lnTo>
                    <a:lnTo>
                      <a:pt x="3611" y="240"/>
                    </a:lnTo>
                    <a:lnTo>
                      <a:pt x="3611" y="163"/>
                    </a:lnTo>
                    <a:lnTo>
                      <a:pt x="3605" y="163"/>
                    </a:lnTo>
                    <a:lnTo>
                      <a:pt x="3605" y="147"/>
                    </a:lnTo>
                    <a:lnTo>
                      <a:pt x="3618" y="147"/>
                    </a:lnTo>
                    <a:lnTo>
                      <a:pt x="3620" y="169"/>
                    </a:lnTo>
                    <a:lnTo>
                      <a:pt x="3625" y="187"/>
                    </a:lnTo>
                    <a:lnTo>
                      <a:pt x="3631" y="203"/>
                    </a:lnTo>
                    <a:lnTo>
                      <a:pt x="3633" y="218"/>
                    </a:lnTo>
                    <a:lnTo>
                      <a:pt x="3633" y="232"/>
                    </a:lnTo>
                    <a:lnTo>
                      <a:pt x="3638" y="243"/>
                    </a:lnTo>
                    <a:lnTo>
                      <a:pt x="3634" y="163"/>
                    </a:lnTo>
                    <a:lnTo>
                      <a:pt x="3642" y="163"/>
                    </a:lnTo>
                    <a:lnTo>
                      <a:pt x="3642" y="131"/>
                    </a:lnTo>
                    <a:lnTo>
                      <a:pt x="3645" y="131"/>
                    </a:lnTo>
                    <a:lnTo>
                      <a:pt x="3645" y="100"/>
                    </a:lnTo>
                    <a:lnTo>
                      <a:pt x="3647" y="69"/>
                    </a:lnTo>
                    <a:lnTo>
                      <a:pt x="3654" y="43"/>
                    </a:lnTo>
                    <a:lnTo>
                      <a:pt x="3658" y="43"/>
                    </a:lnTo>
                    <a:lnTo>
                      <a:pt x="3658" y="107"/>
                    </a:lnTo>
                    <a:lnTo>
                      <a:pt x="3654" y="118"/>
                    </a:lnTo>
                    <a:lnTo>
                      <a:pt x="3653" y="132"/>
                    </a:lnTo>
                    <a:lnTo>
                      <a:pt x="3654" y="149"/>
                    </a:lnTo>
                    <a:lnTo>
                      <a:pt x="3654" y="165"/>
                    </a:lnTo>
                    <a:lnTo>
                      <a:pt x="3654" y="180"/>
                    </a:lnTo>
                    <a:lnTo>
                      <a:pt x="3651" y="200"/>
                    </a:lnTo>
                    <a:lnTo>
                      <a:pt x="3654" y="223"/>
                    </a:lnTo>
                    <a:lnTo>
                      <a:pt x="3658" y="223"/>
                    </a:lnTo>
                    <a:lnTo>
                      <a:pt x="3658" y="240"/>
                    </a:lnTo>
                    <a:lnTo>
                      <a:pt x="3662" y="240"/>
                    </a:lnTo>
                    <a:lnTo>
                      <a:pt x="3671" y="314"/>
                    </a:lnTo>
                    <a:lnTo>
                      <a:pt x="3691" y="314"/>
                    </a:lnTo>
                    <a:lnTo>
                      <a:pt x="3687" y="258"/>
                    </a:lnTo>
                    <a:lnTo>
                      <a:pt x="3682" y="205"/>
                    </a:lnTo>
                    <a:lnTo>
                      <a:pt x="3673" y="156"/>
                    </a:lnTo>
                    <a:lnTo>
                      <a:pt x="3662" y="107"/>
                    </a:lnTo>
                    <a:lnTo>
                      <a:pt x="3674" y="111"/>
                    </a:lnTo>
                    <a:lnTo>
                      <a:pt x="3678" y="138"/>
                    </a:lnTo>
                    <a:lnTo>
                      <a:pt x="3685" y="163"/>
                    </a:lnTo>
                    <a:lnTo>
                      <a:pt x="3685" y="187"/>
                    </a:lnTo>
                    <a:lnTo>
                      <a:pt x="3691" y="187"/>
                    </a:lnTo>
                    <a:lnTo>
                      <a:pt x="3691" y="211"/>
                    </a:lnTo>
                    <a:lnTo>
                      <a:pt x="3694" y="211"/>
                    </a:lnTo>
                    <a:lnTo>
                      <a:pt x="3694" y="231"/>
                    </a:lnTo>
                    <a:lnTo>
                      <a:pt x="3698" y="231"/>
                    </a:lnTo>
                    <a:lnTo>
                      <a:pt x="3700" y="243"/>
                    </a:lnTo>
                    <a:lnTo>
                      <a:pt x="3700" y="258"/>
                    </a:lnTo>
                    <a:lnTo>
                      <a:pt x="3702" y="269"/>
                    </a:lnTo>
                    <a:lnTo>
                      <a:pt x="3705" y="280"/>
                    </a:lnTo>
                    <a:lnTo>
                      <a:pt x="3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자유형: 도형 33">
                <a:extLst>
                  <a:ext uri="{FF2B5EF4-FFF2-40B4-BE49-F238E27FC236}">
                    <a16:creationId xmlns:a16="http://schemas.microsoft.com/office/drawing/2014/main" id="{580F576C-8C04-4148-9262-7022437467A5}"/>
                  </a:ext>
                </a:extLst>
              </p:cNvPr>
              <p:cNvSpPr/>
              <p:nvPr/>
            </p:nvSpPr>
            <p:spPr>
              <a:xfrm>
                <a:off x="3960759" y="3983866"/>
                <a:ext cx="495528" cy="331718"/>
              </a:xfrm>
              <a:custGeom>
                <a:avLst/>
                <a:gdLst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47531 w 915597"/>
                  <a:gd name="connsiteY17" fmla="*/ 603222 h 617714"/>
                  <a:gd name="connsiteX18" fmla="*/ 314688 w 915597"/>
                  <a:gd name="connsiteY18" fmla="*/ 589618 h 617714"/>
                  <a:gd name="connsiteX19" fmla="*/ 260180 w 915597"/>
                  <a:gd name="connsiteY19" fmla="*/ 589618 h 617714"/>
                  <a:gd name="connsiteX20" fmla="*/ 267044 w 915597"/>
                  <a:gd name="connsiteY20" fmla="*/ 579439 h 617714"/>
                  <a:gd name="connsiteX21" fmla="*/ 274832 w 915597"/>
                  <a:gd name="connsiteY21" fmla="*/ 574188 h 617714"/>
                  <a:gd name="connsiteX22" fmla="*/ 224262 w 915597"/>
                  <a:gd name="connsiteY22" fmla="*/ 571410 h 617714"/>
                  <a:gd name="connsiteX23" fmla="*/ 123625 w 915597"/>
                  <a:gd name="connsiteY23" fmla="*/ 501053 h 617714"/>
                  <a:gd name="connsiteX24" fmla="*/ 24269 w 915597"/>
                  <a:gd name="connsiteY24" fmla="*/ 441178 h 617714"/>
                  <a:gd name="connsiteX25" fmla="*/ 45499 w 915597"/>
                  <a:gd name="connsiteY25" fmla="*/ 360357 h 617714"/>
                  <a:gd name="connsiteX26" fmla="*/ 668 w 915597"/>
                  <a:gd name="connsiteY26" fmla="*/ 277437 h 617714"/>
                  <a:gd name="connsiteX27" fmla="*/ 82541 w 915597"/>
                  <a:gd name="connsiteY27" fmla="*/ 203735 h 617714"/>
                  <a:gd name="connsiteX28" fmla="*/ 83324 w 915597"/>
                  <a:gd name="connsiteY28" fmla="*/ 201792 h 617714"/>
                  <a:gd name="connsiteX29" fmla="*/ 83324 w 915597"/>
                  <a:gd name="connsiteY29" fmla="*/ 201792 h 617714"/>
                  <a:gd name="connsiteX30" fmla="*/ 119794 w 915597"/>
                  <a:gd name="connsiteY30" fmla="*/ 95954 h 617714"/>
                  <a:gd name="connsiteX31" fmla="*/ 297213 w 915597"/>
                  <a:gd name="connsiteY31" fmla="*/ 71774 h 617714"/>
                  <a:gd name="connsiteX32" fmla="*/ 297253 w 915597"/>
                  <a:gd name="connsiteY32" fmla="*/ 71733 h 617714"/>
                  <a:gd name="connsiteX33" fmla="*/ 332536 w 915597"/>
                  <a:gd name="connsiteY33" fmla="*/ 35367 h 617714"/>
                  <a:gd name="connsiteX34" fmla="*/ 476093 w 915597"/>
                  <a:gd name="connsiteY34" fmla="*/ 46673 h 617714"/>
                  <a:gd name="connsiteX35" fmla="*/ 476730 w 915597"/>
                  <a:gd name="connsiteY35" fmla="*/ 45988 h 617714"/>
                  <a:gd name="connsiteX36" fmla="*/ 504752 w 915597"/>
                  <a:gd name="connsiteY36" fmla="*/ 15911 h 617714"/>
                  <a:gd name="connsiteX37" fmla="*/ 545795 w 915597"/>
                  <a:gd name="connsiteY37" fmla="*/ 838 h 617714"/>
                  <a:gd name="connsiteX38" fmla="*/ 593827 w 915597"/>
                  <a:gd name="connsiteY38" fmla="*/ 6306 h 617714"/>
                  <a:gd name="connsiteX39" fmla="*/ 631126 w 915597"/>
                  <a:gd name="connsiteY39" fmla="*/ 32407 h 617714"/>
                  <a:gd name="connsiteX40" fmla="*/ 632239 w 915597"/>
                  <a:gd name="connsiteY40" fmla="*/ 33186 h 617714"/>
                  <a:gd name="connsiteX41" fmla="*/ 719381 w 915597"/>
                  <a:gd name="connsiteY41" fmla="*/ 459 h 617714"/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14688 w 915597"/>
                  <a:gd name="connsiteY17" fmla="*/ 589618 h 617714"/>
                  <a:gd name="connsiteX18" fmla="*/ 260180 w 915597"/>
                  <a:gd name="connsiteY18" fmla="*/ 589618 h 617714"/>
                  <a:gd name="connsiteX19" fmla="*/ 267044 w 915597"/>
                  <a:gd name="connsiteY19" fmla="*/ 579439 h 617714"/>
                  <a:gd name="connsiteX20" fmla="*/ 274832 w 915597"/>
                  <a:gd name="connsiteY20" fmla="*/ 574188 h 617714"/>
                  <a:gd name="connsiteX21" fmla="*/ 224262 w 915597"/>
                  <a:gd name="connsiteY21" fmla="*/ 571410 h 617714"/>
                  <a:gd name="connsiteX22" fmla="*/ 123625 w 915597"/>
                  <a:gd name="connsiteY22" fmla="*/ 501053 h 617714"/>
                  <a:gd name="connsiteX23" fmla="*/ 24269 w 915597"/>
                  <a:gd name="connsiteY23" fmla="*/ 441178 h 617714"/>
                  <a:gd name="connsiteX24" fmla="*/ 45499 w 915597"/>
                  <a:gd name="connsiteY24" fmla="*/ 360357 h 617714"/>
                  <a:gd name="connsiteX25" fmla="*/ 668 w 915597"/>
                  <a:gd name="connsiteY25" fmla="*/ 277437 h 617714"/>
                  <a:gd name="connsiteX26" fmla="*/ 82541 w 915597"/>
                  <a:gd name="connsiteY26" fmla="*/ 203735 h 617714"/>
                  <a:gd name="connsiteX27" fmla="*/ 83324 w 915597"/>
                  <a:gd name="connsiteY27" fmla="*/ 201792 h 617714"/>
                  <a:gd name="connsiteX28" fmla="*/ 83324 w 915597"/>
                  <a:gd name="connsiteY28" fmla="*/ 201792 h 617714"/>
                  <a:gd name="connsiteX29" fmla="*/ 119794 w 915597"/>
                  <a:gd name="connsiteY29" fmla="*/ 95954 h 617714"/>
                  <a:gd name="connsiteX30" fmla="*/ 297213 w 915597"/>
                  <a:gd name="connsiteY30" fmla="*/ 71774 h 617714"/>
                  <a:gd name="connsiteX31" fmla="*/ 297253 w 915597"/>
                  <a:gd name="connsiteY31" fmla="*/ 71733 h 617714"/>
                  <a:gd name="connsiteX32" fmla="*/ 332536 w 915597"/>
                  <a:gd name="connsiteY32" fmla="*/ 35367 h 617714"/>
                  <a:gd name="connsiteX33" fmla="*/ 476093 w 915597"/>
                  <a:gd name="connsiteY33" fmla="*/ 46673 h 617714"/>
                  <a:gd name="connsiteX34" fmla="*/ 476730 w 915597"/>
                  <a:gd name="connsiteY34" fmla="*/ 45988 h 617714"/>
                  <a:gd name="connsiteX35" fmla="*/ 504752 w 915597"/>
                  <a:gd name="connsiteY35" fmla="*/ 15911 h 617714"/>
                  <a:gd name="connsiteX36" fmla="*/ 545795 w 915597"/>
                  <a:gd name="connsiteY36" fmla="*/ 838 h 617714"/>
                  <a:gd name="connsiteX37" fmla="*/ 593827 w 915597"/>
                  <a:gd name="connsiteY37" fmla="*/ 6306 h 617714"/>
                  <a:gd name="connsiteX38" fmla="*/ 631126 w 915597"/>
                  <a:gd name="connsiteY38" fmla="*/ 32407 h 617714"/>
                  <a:gd name="connsiteX39" fmla="*/ 632239 w 915597"/>
                  <a:gd name="connsiteY39" fmla="*/ 33186 h 617714"/>
                  <a:gd name="connsiteX40" fmla="*/ 719381 w 915597"/>
                  <a:gd name="connsiteY40" fmla="*/ 459 h 617714"/>
                  <a:gd name="connsiteX0" fmla="*/ 719381 w 915597"/>
                  <a:gd name="connsiteY0" fmla="*/ 459 h 615539"/>
                  <a:gd name="connsiteX1" fmla="*/ 751408 w 915597"/>
                  <a:gd name="connsiteY1" fmla="*/ 7787 h 615539"/>
                  <a:gd name="connsiteX2" fmla="*/ 811838 w 915597"/>
                  <a:gd name="connsiteY2" fmla="*/ 77078 h 615539"/>
                  <a:gd name="connsiteX3" fmla="*/ 812172 w 915597"/>
                  <a:gd name="connsiteY3" fmla="*/ 77249 h 615539"/>
                  <a:gd name="connsiteX4" fmla="*/ 859887 w 915597"/>
                  <a:gd name="connsiteY4" fmla="*/ 101779 h 615539"/>
                  <a:gd name="connsiteX5" fmla="*/ 889393 w 915597"/>
                  <a:gd name="connsiteY5" fmla="*/ 144328 h 615539"/>
                  <a:gd name="connsiteX6" fmla="*/ 885922 w 915597"/>
                  <a:gd name="connsiteY6" fmla="*/ 217250 h 615539"/>
                  <a:gd name="connsiteX7" fmla="*/ 911279 w 915597"/>
                  <a:gd name="connsiteY7" fmla="*/ 328746 h 615539"/>
                  <a:gd name="connsiteX8" fmla="*/ 792492 w 915597"/>
                  <a:gd name="connsiteY8" fmla="*/ 426344 h 615539"/>
                  <a:gd name="connsiteX9" fmla="*/ 749968 w 915597"/>
                  <a:gd name="connsiteY9" fmla="*/ 509973 h 615539"/>
                  <a:gd name="connsiteX10" fmla="*/ 605188 w 915597"/>
                  <a:gd name="connsiteY10" fmla="*/ 520099 h 615539"/>
                  <a:gd name="connsiteX11" fmla="*/ 501726 w 915597"/>
                  <a:gd name="connsiteY11" fmla="*/ 609316 h 615539"/>
                  <a:gd name="connsiteX12" fmla="*/ 349601 w 915597"/>
                  <a:gd name="connsiteY12" fmla="*/ 554858 h 615539"/>
                  <a:gd name="connsiteX13" fmla="*/ 313390 w 915597"/>
                  <a:gd name="connsiteY13" fmla="*/ 566554 h 615539"/>
                  <a:gd name="connsiteX14" fmla="*/ 323017 w 915597"/>
                  <a:gd name="connsiteY14" fmla="*/ 568497 h 615539"/>
                  <a:gd name="connsiteX15" fmla="*/ 354198 w 915597"/>
                  <a:gd name="connsiteY15" fmla="*/ 615539 h 615539"/>
                  <a:gd name="connsiteX16" fmla="*/ 314688 w 915597"/>
                  <a:gd name="connsiteY16" fmla="*/ 589618 h 615539"/>
                  <a:gd name="connsiteX17" fmla="*/ 260180 w 915597"/>
                  <a:gd name="connsiteY17" fmla="*/ 589618 h 615539"/>
                  <a:gd name="connsiteX18" fmla="*/ 267044 w 915597"/>
                  <a:gd name="connsiteY18" fmla="*/ 579439 h 615539"/>
                  <a:gd name="connsiteX19" fmla="*/ 274832 w 915597"/>
                  <a:gd name="connsiteY19" fmla="*/ 574188 h 615539"/>
                  <a:gd name="connsiteX20" fmla="*/ 224262 w 915597"/>
                  <a:gd name="connsiteY20" fmla="*/ 571410 h 615539"/>
                  <a:gd name="connsiteX21" fmla="*/ 123625 w 915597"/>
                  <a:gd name="connsiteY21" fmla="*/ 501053 h 615539"/>
                  <a:gd name="connsiteX22" fmla="*/ 24269 w 915597"/>
                  <a:gd name="connsiteY22" fmla="*/ 441178 h 615539"/>
                  <a:gd name="connsiteX23" fmla="*/ 45499 w 915597"/>
                  <a:gd name="connsiteY23" fmla="*/ 360357 h 615539"/>
                  <a:gd name="connsiteX24" fmla="*/ 668 w 915597"/>
                  <a:gd name="connsiteY24" fmla="*/ 277437 h 615539"/>
                  <a:gd name="connsiteX25" fmla="*/ 82541 w 915597"/>
                  <a:gd name="connsiteY25" fmla="*/ 203735 h 615539"/>
                  <a:gd name="connsiteX26" fmla="*/ 83324 w 915597"/>
                  <a:gd name="connsiteY26" fmla="*/ 201792 h 615539"/>
                  <a:gd name="connsiteX27" fmla="*/ 83324 w 915597"/>
                  <a:gd name="connsiteY27" fmla="*/ 201792 h 615539"/>
                  <a:gd name="connsiteX28" fmla="*/ 119794 w 915597"/>
                  <a:gd name="connsiteY28" fmla="*/ 95954 h 615539"/>
                  <a:gd name="connsiteX29" fmla="*/ 297213 w 915597"/>
                  <a:gd name="connsiteY29" fmla="*/ 71774 h 615539"/>
                  <a:gd name="connsiteX30" fmla="*/ 297253 w 915597"/>
                  <a:gd name="connsiteY30" fmla="*/ 71733 h 615539"/>
                  <a:gd name="connsiteX31" fmla="*/ 332536 w 915597"/>
                  <a:gd name="connsiteY31" fmla="*/ 35367 h 615539"/>
                  <a:gd name="connsiteX32" fmla="*/ 476093 w 915597"/>
                  <a:gd name="connsiteY32" fmla="*/ 46673 h 615539"/>
                  <a:gd name="connsiteX33" fmla="*/ 476730 w 915597"/>
                  <a:gd name="connsiteY33" fmla="*/ 45988 h 615539"/>
                  <a:gd name="connsiteX34" fmla="*/ 504752 w 915597"/>
                  <a:gd name="connsiteY34" fmla="*/ 15911 h 615539"/>
                  <a:gd name="connsiteX35" fmla="*/ 545795 w 915597"/>
                  <a:gd name="connsiteY35" fmla="*/ 838 h 615539"/>
                  <a:gd name="connsiteX36" fmla="*/ 593827 w 915597"/>
                  <a:gd name="connsiteY36" fmla="*/ 6306 h 615539"/>
                  <a:gd name="connsiteX37" fmla="*/ 631126 w 915597"/>
                  <a:gd name="connsiteY37" fmla="*/ 32407 h 615539"/>
                  <a:gd name="connsiteX38" fmla="*/ 632239 w 915597"/>
                  <a:gd name="connsiteY38" fmla="*/ 33186 h 615539"/>
                  <a:gd name="connsiteX39" fmla="*/ 719381 w 915597"/>
                  <a:gd name="connsiteY39" fmla="*/ 459 h 615539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0180 w 915597"/>
                  <a:gd name="connsiteY16" fmla="*/ 589618 h 612922"/>
                  <a:gd name="connsiteX17" fmla="*/ 267044 w 915597"/>
                  <a:gd name="connsiteY17" fmla="*/ 579439 h 612922"/>
                  <a:gd name="connsiteX18" fmla="*/ 274832 w 915597"/>
                  <a:gd name="connsiteY18" fmla="*/ 574188 h 612922"/>
                  <a:gd name="connsiteX19" fmla="*/ 224262 w 915597"/>
                  <a:gd name="connsiteY19" fmla="*/ 571410 h 612922"/>
                  <a:gd name="connsiteX20" fmla="*/ 123625 w 915597"/>
                  <a:gd name="connsiteY20" fmla="*/ 501053 h 612922"/>
                  <a:gd name="connsiteX21" fmla="*/ 24269 w 915597"/>
                  <a:gd name="connsiteY21" fmla="*/ 441178 h 612922"/>
                  <a:gd name="connsiteX22" fmla="*/ 45499 w 915597"/>
                  <a:gd name="connsiteY22" fmla="*/ 360357 h 612922"/>
                  <a:gd name="connsiteX23" fmla="*/ 668 w 915597"/>
                  <a:gd name="connsiteY23" fmla="*/ 277437 h 612922"/>
                  <a:gd name="connsiteX24" fmla="*/ 82541 w 915597"/>
                  <a:gd name="connsiteY24" fmla="*/ 203735 h 612922"/>
                  <a:gd name="connsiteX25" fmla="*/ 83324 w 915597"/>
                  <a:gd name="connsiteY25" fmla="*/ 201792 h 612922"/>
                  <a:gd name="connsiteX26" fmla="*/ 83324 w 915597"/>
                  <a:gd name="connsiteY26" fmla="*/ 201792 h 612922"/>
                  <a:gd name="connsiteX27" fmla="*/ 119794 w 915597"/>
                  <a:gd name="connsiteY27" fmla="*/ 95954 h 612922"/>
                  <a:gd name="connsiteX28" fmla="*/ 297213 w 915597"/>
                  <a:gd name="connsiteY28" fmla="*/ 71774 h 612922"/>
                  <a:gd name="connsiteX29" fmla="*/ 297253 w 915597"/>
                  <a:gd name="connsiteY29" fmla="*/ 71733 h 612922"/>
                  <a:gd name="connsiteX30" fmla="*/ 332536 w 915597"/>
                  <a:gd name="connsiteY30" fmla="*/ 35367 h 612922"/>
                  <a:gd name="connsiteX31" fmla="*/ 476093 w 915597"/>
                  <a:gd name="connsiteY31" fmla="*/ 46673 h 612922"/>
                  <a:gd name="connsiteX32" fmla="*/ 476730 w 915597"/>
                  <a:gd name="connsiteY32" fmla="*/ 45988 h 612922"/>
                  <a:gd name="connsiteX33" fmla="*/ 504752 w 915597"/>
                  <a:gd name="connsiteY33" fmla="*/ 15911 h 612922"/>
                  <a:gd name="connsiteX34" fmla="*/ 545795 w 915597"/>
                  <a:gd name="connsiteY34" fmla="*/ 838 h 612922"/>
                  <a:gd name="connsiteX35" fmla="*/ 593827 w 915597"/>
                  <a:gd name="connsiteY35" fmla="*/ 6306 h 612922"/>
                  <a:gd name="connsiteX36" fmla="*/ 631126 w 915597"/>
                  <a:gd name="connsiteY36" fmla="*/ 32407 h 612922"/>
                  <a:gd name="connsiteX37" fmla="*/ 632239 w 915597"/>
                  <a:gd name="connsiteY37" fmla="*/ 33186 h 612922"/>
                  <a:gd name="connsiteX38" fmla="*/ 719381 w 915597"/>
                  <a:gd name="connsiteY38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7044 w 915597"/>
                  <a:gd name="connsiteY16" fmla="*/ 579439 h 612922"/>
                  <a:gd name="connsiteX17" fmla="*/ 274832 w 915597"/>
                  <a:gd name="connsiteY17" fmla="*/ 574188 h 612922"/>
                  <a:gd name="connsiteX18" fmla="*/ 224262 w 915597"/>
                  <a:gd name="connsiteY18" fmla="*/ 571410 h 612922"/>
                  <a:gd name="connsiteX19" fmla="*/ 123625 w 915597"/>
                  <a:gd name="connsiteY19" fmla="*/ 501053 h 612922"/>
                  <a:gd name="connsiteX20" fmla="*/ 24269 w 915597"/>
                  <a:gd name="connsiteY20" fmla="*/ 441178 h 612922"/>
                  <a:gd name="connsiteX21" fmla="*/ 45499 w 915597"/>
                  <a:gd name="connsiteY21" fmla="*/ 360357 h 612922"/>
                  <a:gd name="connsiteX22" fmla="*/ 668 w 915597"/>
                  <a:gd name="connsiteY22" fmla="*/ 277437 h 612922"/>
                  <a:gd name="connsiteX23" fmla="*/ 82541 w 915597"/>
                  <a:gd name="connsiteY23" fmla="*/ 203735 h 612922"/>
                  <a:gd name="connsiteX24" fmla="*/ 83324 w 915597"/>
                  <a:gd name="connsiteY24" fmla="*/ 201792 h 612922"/>
                  <a:gd name="connsiteX25" fmla="*/ 83324 w 915597"/>
                  <a:gd name="connsiteY25" fmla="*/ 201792 h 612922"/>
                  <a:gd name="connsiteX26" fmla="*/ 119794 w 915597"/>
                  <a:gd name="connsiteY26" fmla="*/ 95954 h 612922"/>
                  <a:gd name="connsiteX27" fmla="*/ 297213 w 915597"/>
                  <a:gd name="connsiteY27" fmla="*/ 71774 h 612922"/>
                  <a:gd name="connsiteX28" fmla="*/ 297253 w 915597"/>
                  <a:gd name="connsiteY28" fmla="*/ 71733 h 612922"/>
                  <a:gd name="connsiteX29" fmla="*/ 332536 w 915597"/>
                  <a:gd name="connsiteY29" fmla="*/ 35367 h 612922"/>
                  <a:gd name="connsiteX30" fmla="*/ 476093 w 915597"/>
                  <a:gd name="connsiteY30" fmla="*/ 46673 h 612922"/>
                  <a:gd name="connsiteX31" fmla="*/ 476730 w 915597"/>
                  <a:gd name="connsiteY31" fmla="*/ 45988 h 612922"/>
                  <a:gd name="connsiteX32" fmla="*/ 504752 w 915597"/>
                  <a:gd name="connsiteY32" fmla="*/ 15911 h 612922"/>
                  <a:gd name="connsiteX33" fmla="*/ 545795 w 915597"/>
                  <a:gd name="connsiteY33" fmla="*/ 838 h 612922"/>
                  <a:gd name="connsiteX34" fmla="*/ 593827 w 915597"/>
                  <a:gd name="connsiteY34" fmla="*/ 6306 h 612922"/>
                  <a:gd name="connsiteX35" fmla="*/ 631126 w 915597"/>
                  <a:gd name="connsiteY35" fmla="*/ 32407 h 612922"/>
                  <a:gd name="connsiteX36" fmla="*/ 632239 w 915597"/>
                  <a:gd name="connsiteY36" fmla="*/ 33186 h 612922"/>
                  <a:gd name="connsiteX37" fmla="*/ 719381 w 915597"/>
                  <a:gd name="connsiteY37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267044 w 915597"/>
                  <a:gd name="connsiteY15" fmla="*/ 579439 h 612922"/>
                  <a:gd name="connsiteX16" fmla="*/ 274832 w 915597"/>
                  <a:gd name="connsiteY16" fmla="*/ 574188 h 612922"/>
                  <a:gd name="connsiteX17" fmla="*/ 224262 w 915597"/>
                  <a:gd name="connsiteY17" fmla="*/ 571410 h 612922"/>
                  <a:gd name="connsiteX18" fmla="*/ 123625 w 915597"/>
                  <a:gd name="connsiteY18" fmla="*/ 501053 h 612922"/>
                  <a:gd name="connsiteX19" fmla="*/ 24269 w 915597"/>
                  <a:gd name="connsiteY19" fmla="*/ 441178 h 612922"/>
                  <a:gd name="connsiteX20" fmla="*/ 45499 w 915597"/>
                  <a:gd name="connsiteY20" fmla="*/ 360357 h 612922"/>
                  <a:gd name="connsiteX21" fmla="*/ 668 w 915597"/>
                  <a:gd name="connsiteY21" fmla="*/ 277437 h 612922"/>
                  <a:gd name="connsiteX22" fmla="*/ 82541 w 915597"/>
                  <a:gd name="connsiteY22" fmla="*/ 203735 h 612922"/>
                  <a:gd name="connsiteX23" fmla="*/ 83324 w 915597"/>
                  <a:gd name="connsiteY23" fmla="*/ 201792 h 612922"/>
                  <a:gd name="connsiteX24" fmla="*/ 83324 w 915597"/>
                  <a:gd name="connsiteY24" fmla="*/ 201792 h 612922"/>
                  <a:gd name="connsiteX25" fmla="*/ 119794 w 915597"/>
                  <a:gd name="connsiteY25" fmla="*/ 95954 h 612922"/>
                  <a:gd name="connsiteX26" fmla="*/ 297213 w 915597"/>
                  <a:gd name="connsiteY26" fmla="*/ 71774 h 612922"/>
                  <a:gd name="connsiteX27" fmla="*/ 297253 w 915597"/>
                  <a:gd name="connsiteY27" fmla="*/ 71733 h 612922"/>
                  <a:gd name="connsiteX28" fmla="*/ 332536 w 915597"/>
                  <a:gd name="connsiteY28" fmla="*/ 35367 h 612922"/>
                  <a:gd name="connsiteX29" fmla="*/ 476093 w 915597"/>
                  <a:gd name="connsiteY29" fmla="*/ 46673 h 612922"/>
                  <a:gd name="connsiteX30" fmla="*/ 476730 w 915597"/>
                  <a:gd name="connsiteY30" fmla="*/ 45988 h 612922"/>
                  <a:gd name="connsiteX31" fmla="*/ 504752 w 915597"/>
                  <a:gd name="connsiteY31" fmla="*/ 15911 h 612922"/>
                  <a:gd name="connsiteX32" fmla="*/ 545795 w 915597"/>
                  <a:gd name="connsiteY32" fmla="*/ 838 h 612922"/>
                  <a:gd name="connsiteX33" fmla="*/ 593827 w 915597"/>
                  <a:gd name="connsiteY33" fmla="*/ 6306 h 612922"/>
                  <a:gd name="connsiteX34" fmla="*/ 631126 w 915597"/>
                  <a:gd name="connsiteY34" fmla="*/ 32407 h 612922"/>
                  <a:gd name="connsiteX35" fmla="*/ 632239 w 915597"/>
                  <a:gd name="connsiteY35" fmla="*/ 33186 h 612922"/>
                  <a:gd name="connsiteX36" fmla="*/ 719381 w 915597"/>
                  <a:gd name="connsiteY36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67044 w 915597"/>
                  <a:gd name="connsiteY14" fmla="*/ 579439 h 612922"/>
                  <a:gd name="connsiteX15" fmla="*/ 274832 w 915597"/>
                  <a:gd name="connsiteY15" fmla="*/ 574188 h 612922"/>
                  <a:gd name="connsiteX16" fmla="*/ 224262 w 915597"/>
                  <a:gd name="connsiteY16" fmla="*/ 571410 h 612922"/>
                  <a:gd name="connsiteX17" fmla="*/ 123625 w 915597"/>
                  <a:gd name="connsiteY17" fmla="*/ 501053 h 612922"/>
                  <a:gd name="connsiteX18" fmla="*/ 24269 w 915597"/>
                  <a:gd name="connsiteY18" fmla="*/ 441178 h 612922"/>
                  <a:gd name="connsiteX19" fmla="*/ 45499 w 915597"/>
                  <a:gd name="connsiteY19" fmla="*/ 360357 h 612922"/>
                  <a:gd name="connsiteX20" fmla="*/ 668 w 915597"/>
                  <a:gd name="connsiteY20" fmla="*/ 277437 h 612922"/>
                  <a:gd name="connsiteX21" fmla="*/ 82541 w 915597"/>
                  <a:gd name="connsiteY21" fmla="*/ 203735 h 612922"/>
                  <a:gd name="connsiteX22" fmla="*/ 83324 w 915597"/>
                  <a:gd name="connsiteY22" fmla="*/ 201792 h 612922"/>
                  <a:gd name="connsiteX23" fmla="*/ 83324 w 915597"/>
                  <a:gd name="connsiteY23" fmla="*/ 201792 h 612922"/>
                  <a:gd name="connsiteX24" fmla="*/ 119794 w 915597"/>
                  <a:gd name="connsiteY24" fmla="*/ 95954 h 612922"/>
                  <a:gd name="connsiteX25" fmla="*/ 297213 w 915597"/>
                  <a:gd name="connsiteY25" fmla="*/ 71774 h 612922"/>
                  <a:gd name="connsiteX26" fmla="*/ 297253 w 915597"/>
                  <a:gd name="connsiteY26" fmla="*/ 71733 h 612922"/>
                  <a:gd name="connsiteX27" fmla="*/ 332536 w 915597"/>
                  <a:gd name="connsiteY27" fmla="*/ 35367 h 612922"/>
                  <a:gd name="connsiteX28" fmla="*/ 476093 w 915597"/>
                  <a:gd name="connsiteY28" fmla="*/ 46673 h 612922"/>
                  <a:gd name="connsiteX29" fmla="*/ 476730 w 915597"/>
                  <a:gd name="connsiteY29" fmla="*/ 45988 h 612922"/>
                  <a:gd name="connsiteX30" fmla="*/ 504752 w 915597"/>
                  <a:gd name="connsiteY30" fmla="*/ 15911 h 612922"/>
                  <a:gd name="connsiteX31" fmla="*/ 545795 w 915597"/>
                  <a:gd name="connsiteY31" fmla="*/ 838 h 612922"/>
                  <a:gd name="connsiteX32" fmla="*/ 593827 w 915597"/>
                  <a:gd name="connsiteY32" fmla="*/ 6306 h 612922"/>
                  <a:gd name="connsiteX33" fmla="*/ 631126 w 915597"/>
                  <a:gd name="connsiteY33" fmla="*/ 32407 h 612922"/>
                  <a:gd name="connsiteX34" fmla="*/ 632239 w 915597"/>
                  <a:gd name="connsiteY34" fmla="*/ 33186 h 612922"/>
                  <a:gd name="connsiteX35" fmla="*/ 719381 w 915597"/>
                  <a:gd name="connsiteY35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74832 w 915597"/>
                  <a:gd name="connsiteY14" fmla="*/ 574188 h 612922"/>
                  <a:gd name="connsiteX15" fmla="*/ 224262 w 915597"/>
                  <a:gd name="connsiteY15" fmla="*/ 571410 h 612922"/>
                  <a:gd name="connsiteX16" fmla="*/ 123625 w 915597"/>
                  <a:gd name="connsiteY16" fmla="*/ 501053 h 612922"/>
                  <a:gd name="connsiteX17" fmla="*/ 24269 w 915597"/>
                  <a:gd name="connsiteY17" fmla="*/ 441178 h 612922"/>
                  <a:gd name="connsiteX18" fmla="*/ 45499 w 915597"/>
                  <a:gd name="connsiteY18" fmla="*/ 360357 h 612922"/>
                  <a:gd name="connsiteX19" fmla="*/ 668 w 915597"/>
                  <a:gd name="connsiteY19" fmla="*/ 277437 h 612922"/>
                  <a:gd name="connsiteX20" fmla="*/ 82541 w 915597"/>
                  <a:gd name="connsiteY20" fmla="*/ 203735 h 612922"/>
                  <a:gd name="connsiteX21" fmla="*/ 83324 w 915597"/>
                  <a:gd name="connsiteY21" fmla="*/ 201792 h 612922"/>
                  <a:gd name="connsiteX22" fmla="*/ 83324 w 915597"/>
                  <a:gd name="connsiteY22" fmla="*/ 201792 h 612922"/>
                  <a:gd name="connsiteX23" fmla="*/ 119794 w 915597"/>
                  <a:gd name="connsiteY23" fmla="*/ 95954 h 612922"/>
                  <a:gd name="connsiteX24" fmla="*/ 297213 w 915597"/>
                  <a:gd name="connsiteY24" fmla="*/ 71774 h 612922"/>
                  <a:gd name="connsiteX25" fmla="*/ 297253 w 915597"/>
                  <a:gd name="connsiteY25" fmla="*/ 71733 h 612922"/>
                  <a:gd name="connsiteX26" fmla="*/ 332536 w 915597"/>
                  <a:gd name="connsiteY26" fmla="*/ 35367 h 612922"/>
                  <a:gd name="connsiteX27" fmla="*/ 476093 w 915597"/>
                  <a:gd name="connsiteY27" fmla="*/ 46673 h 612922"/>
                  <a:gd name="connsiteX28" fmla="*/ 476730 w 915597"/>
                  <a:gd name="connsiteY28" fmla="*/ 45988 h 612922"/>
                  <a:gd name="connsiteX29" fmla="*/ 504752 w 915597"/>
                  <a:gd name="connsiteY29" fmla="*/ 15911 h 612922"/>
                  <a:gd name="connsiteX30" fmla="*/ 545795 w 915597"/>
                  <a:gd name="connsiteY30" fmla="*/ 838 h 612922"/>
                  <a:gd name="connsiteX31" fmla="*/ 593827 w 915597"/>
                  <a:gd name="connsiteY31" fmla="*/ 6306 h 612922"/>
                  <a:gd name="connsiteX32" fmla="*/ 631126 w 915597"/>
                  <a:gd name="connsiteY32" fmla="*/ 32407 h 612922"/>
                  <a:gd name="connsiteX33" fmla="*/ 632239 w 915597"/>
                  <a:gd name="connsiteY33" fmla="*/ 33186 h 612922"/>
                  <a:gd name="connsiteX34" fmla="*/ 719381 w 915597"/>
                  <a:gd name="connsiteY34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24262 w 915597"/>
                  <a:gd name="connsiteY14" fmla="*/ 571410 h 612922"/>
                  <a:gd name="connsiteX15" fmla="*/ 123625 w 915597"/>
                  <a:gd name="connsiteY15" fmla="*/ 501053 h 612922"/>
                  <a:gd name="connsiteX16" fmla="*/ 24269 w 915597"/>
                  <a:gd name="connsiteY16" fmla="*/ 441178 h 612922"/>
                  <a:gd name="connsiteX17" fmla="*/ 45499 w 915597"/>
                  <a:gd name="connsiteY17" fmla="*/ 360357 h 612922"/>
                  <a:gd name="connsiteX18" fmla="*/ 668 w 915597"/>
                  <a:gd name="connsiteY18" fmla="*/ 277437 h 612922"/>
                  <a:gd name="connsiteX19" fmla="*/ 82541 w 915597"/>
                  <a:gd name="connsiteY19" fmla="*/ 203735 h 612922"/>
                  <a:gd name="connsiteX20" fmla="*/ 83324 w 915597"/>
                  <a:gd name="connsiteY20" fmla="*/ 201792 h 612922"/>
                  <a:gd name="connsiteX21" fmla="*/ 83324 w 915597"/>
                  <a:gd name="connsiteY21" fmla="*/ 201792 h 612922"/>
                  <a:gd name="connsiteX22" fmla="*/ 119794 w 915597"/>
                  <a:gd name="connsiteY22" fmla="*/ 95954 h 612922"/>
                  <a:gd name="connsiteX23" fmla="*/ 297213 w 915597"/>
                  <a:gd name="connsiteY23" fmla="*/ 71774 h 612922"/>
                  <a:gd name="connsiteX24" fmla="*/ 297253 w 915597"/>
                  <a:gd name="connsiteY24" fmla="*/ 71733 h 612922"/>
                  <a:gd name="connsiteX25" fmla="*/ 332536 w 915597"/>
                  <a:gd name="connsiteY25" fmla="*/ 35367 h 612922"/>
                  <a:gd name="connsiteX26" fmla="*/ 476093 w 915597"/>
                  <a:gd name="connsiteY26" fmla="*/ 46673 h 612922"/>
                  <a:gd name="connsiteX27" fmla="*/ 476730 w 915597"/>
                  <a:gd name="connsiteY27" fmla="*/ 45988 h 612922"/>
                  <a:gd name="connsiteX28" fmla="*/ 504752 w 915597"/>
                  <a:gd name="connsiteY28" fmla="*/ 15911 h 612922"/>
                  <a:gd name="connsiteX29" fmla="*/ 545795 w 915597"/>
                  <a:gd name="connsiteY29" fmla="*/ 838 h 612922"/>
                  <a:gd name="connsiteX30" fmla="*/ 593827 w 915597"/>
                  <a:gd name="connsiteY30" fmla="*/ 6306 h 612922"/>
                  <a:gd name="connsiteX31" fmla="*/ 631126 w 915597"/>
                  <a:gd name="connsiteY31" fmla="*/ 32407 h 612922"/>
                  <a:gd name="connsiteX32" fmla="*/ 632239 w 915597"/>
                  <a:gd name="connsiteY32" fmla="*/ 33186 h 612922"/>
                  <a:gd name="connsiteX33" fmla="*/ 719381 w 915597"/>
                  <a:gd name="connsiteY33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15597" h="612922">
                    <a:moveTo>
                      <a:pt x="719381" y="459"/>
                    </a:moveTo>
                    <a:cubicBezTo>
                      <a:pt x="730215" y="1296"/>
                      <a:pt x="741025" y="3709"/>
                      <a:pt x="751408" y="7787"/>
                    </a:cubicBezTo>
                    <a:cubicBezTo>
                      <a:pt x="783052" y="20210"/>
                      <a:pt x="805742" y="46219"/>
                      <a:pt x="811838" y="77078"/>
                    </a:cubicBezTo>
                    <a:lnTo>
                      <a:pt x="812172" y="77249"/>
                    </a:lnTo>
                    <a:lnTo>
                      <a:pt x="859887" y="101779"/>
                    </a:lnTo>
                    <a:cubicBezTo>
                      <a:pt x="873222" y="113341"/>
                      <a:pt x="883467" y="127877"/>
                      <a:pt x="889393" y="144328"/>
                    </a:cubicBezTo>
                    <a:cubicBezTo>
                      <a:pt x="898008" y="168210"/>
                      <a:pt x="896780" y="194148"/>
                      <a:pt x="885922" y="217250"/>
                    </a:cubicBezTo>
                    <a:cubicBezTo>
                      <a:pt x="912613" y="248932"/>
                      <a:pt x="921947" y="290002"/>
                      <a:pt x="911279" y="328746"/>
                    </a:cubicBezTo>
                    <a:cubicBezTo>
                      <a:pt x="897098" y="380254"/>
                      <a:pt x="850150" y="418828"/>
                      <a:pt x="792492" y="426344"/>
                    </a:cubicBezTo>
                    <a:cubicBezTo>
                      <a:pt x="792217" y="458494"/>
                      <a:pt x="776702" y="488985"/>
                      <a:pt x="749968" y="509973"/>
                    </a:cubicBezTo>
                    <a:cubicBezTo>
                      <a:pt x="709349" y="541868"/>
                      <a:pt x="650675" y="545967"/>
                      <a:pt x="605188" y="520099"/>
                    </a:cubicBezTo>
                    <a:cubicBezTo>
                      <a:pt x="590477" y="564530"/>
                      <a:pt x="551086" y="598495"/>
                      <a:pt x="501726" y="609316"/>
                    </a:cubicBezTo>
                    <a:cubicBezTo>
                      <a:pt x="443560" y="622065"/>
                      <a:pt x="382854" y="600339"/>
                      <a:pt x="349601" y="554858"/>
                    </a:cubicBezTo>
                    <a:cubicBezTo>
                      <a:pt x="297341" y="573475"/>
                      <a:pt x="266042" y="565893"/>
                      <a:pt x="224262" y="571410"/>
                    </a:cubicBezTo>
                    <a:cubicBezTo>
                      <a:pt x="183273" y="561652"/>
                      <a:pt x="146401" y="537408"/>
                      <a:pt x="123625" y="501053"/>
                    </a:cubicBezTo>
                    <a:cubicBezTo>
                      <a:pt x="78879" y="505832"/>
                      <a:pt x="36863" y="480518"/>
                      <a:pt x="24269" y="441178"/>
                    </a:cubicBezTo>
                    <a:cubicBezTo>
                      <a:pt x="15146" y="412716"/>
                      <a:pt x="23211" y="381998"/>
                      <a:pt x="45499" y="360357"/>
                    </a:cubicBezTo>
                    <a:cubicBezTo>
                      <a:pt x="13876" y="343381"/>
                      <a:pt x="-3735" y="310806"/>
                      <a:pt x="668" y="277437"/>
                    </a:cubicBezTo>
                    <a:cubicBezTo>
                      <a:pt x="5833" y="238366"/>
                      <a:pt x="39827" y="207762"/>
                      <a:pt x="82541" y="203735"/>
                    </a:cubicBezTo>
                    <a:lnTo>
                      <a:pt x="83324" y="201792"/>
                    </a:lnTo>
                    <a:lnTo>
                      <a:pt x="83324" y="201792"/>
                    </a:lnTo>
                    <a:cubicBezTo>
                      <a:pt x="77588" y="163317"/>
                      <a:pt x="90965" y="124516"/>
                      <a:pt x="119794" y="95954"/>
                    </a:cubicBezTo>
                    <a:cubicBezTo>
                      <a:pt x="165345" y="50842"/>
                      <a:pt x="239196" y="40787"/>
                      <a:pt x="297213" y="71774"/>
                    </a:cubicBezTo>
                    <a:cubicBezTo>
                      <a:pt x="297226" y="71760"/>
                      <a:pt x="297240" y="71747"/>
                      <a:pt x="297253" y="71733"/>
                    </a:cubicBezTo>
                    <a:lnTo>
                      <a:pt x="332536" y="35367"/>
                    </a:lnTo>
                    <a:cubicBezTo>
                      <a:pt x="375215" y="8411"/>
                      <a:pt x="435739" y="10403"/>
                      <a:pt x="476093" y="46673"/>
                    </a:cubicBezTo>
                    <a:lnTo>
                      <a:pt x="476730" y="45988"/>
                    </a:lnTo>
                    <a:lnTo>
                      <a:pt x="504752" y="15911"/>
                    </a:lnTo>
                    <a:cubicBezTo>
                      <a:pt x="516722" y="8038"/>
                      <a:pt x="530756" y="2780"/>
                      <a:pt x="545795" y="838"/>
                    </a:cubicBezTo>
                    <a:cubicBezTo>
                      <a:pt x="562347" y="-1304"/>
                      <a:pt x="578889" y="717"/>
                      <a:pt x="593827" y="6306"/>
                    </a:cubicBezTo>
                    <a:lnTo>
                      <a:pt x="631126" y="32407"/>
                    </a:lnTo>
                    <a:lnTo>
                      <a:pt x="632239" y="33186"/>
                    </a:lnTo>
                    <a:cubicBezTo>
                      <a:pt x="654179" y="9637"/>
                      <a:pt x="686881" y="-2050"/>
                      <a:pt x="719381" y="45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자유형: 도형 34">
                <a:extLst>
                  <a:ext uri="{FF2B5EF4-FFF2-40B4-BE49-F238E27FC236}">
                    <a16:creationId xmlns:a16="http://schemas.microsoft.com/office/drawing/2014/main" id="{66F4A558-9CEC-4BEA-AC23-B9EEF493D02A}"/>
                  </a:ext>
                </a:extLst>
              </p:cNvPr>
              <p:cNvSpPr/>
              <p:nvPr/>
            </p:nvSpPr>
            <p:spPr>
              <a:xfrm>
                <a:off x="4133858" y="3545334"/>
                <a:ext cx="644858" cy="431683"/>
              </a:xfrm>
              <a:custGeom>
                <a:avLst/>
                <a:gdLst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47531 w 915597"/>
                  <a:gd name="connsiteY17" fmla="*/ 603222 h 617714"/>
                  <a:gd name="connsiteX18" fmla="*/ 314688 w 915597"/>
                  <a:gd name="connsiteY18" fmla="*/ 589618 h 617714"/>
                  <a:gd name="connsiteX19" fmla="*/ 260180 w 915597"/>
                  <a:gd name="connsiteY19" fmla="*/ 589618 h 617714"/>
                  <a:gd name="connsiteX20" fmla="*/ 267044 w 915597"/>
                  <a:gd name="connsiteY20" fmla="*/ 579439 h 617714"/>
                  <a:gd name="connsiteX21" fmla="*/ 274832 w 915597"/>
                  <a:gd name="connsiteY21" fmla="*/ 574188 h 617714"/>
                  <a:gd name="connsiteX22" fmla="*/ 224262 w 915597"/>
                  <a:gd name="connsiteY22" fmla="*/ 571410 h 617714"/>
                  <a:gd name="connsiteX23" fmla="*/ 123625 w 915597"/>
                  <a:gd name="connsiteY23" fmla="*/ 501053 h 617714"/>
                  <a:gd name="connsiteX24" fmla="*/ 24269 w 915597"/>
                  <a:gd name="connsiteY24" fmla="*/ 441178 h 617714"/>
                  <a:gd name="connsiteX25" fmla="*/ 45499 w 915597"/>
                  <a:gd name="connsiteY25" fmla="*/ 360357 h 617714"/>
                  <a:gd name="connsiteX26" fmla="*/ 668 w 915597"/>
                  <a:gd name="connsiteY26" fmla="*/ 277437 h 617714"/>
                  <a:gd name="connsiteX27" fmla="*/ 82541 w 915597"/>
                  <a:gd name="connsiteY27" fmla="*/ 203735 h 617714"/>
                  <a:gd name="connsiteX28" fmla="*/ 83324 w 915597"/>
                  <a:gd name="connsiteY28" fmla="*/ 201792 h 617714"/>
                  <a:gd name="connsiteX29" fmla="*/ 83324 w 915597"/>
                  <a:gd name="connsiteY29" fmla="*/ 201792 h 617714"/>
                  <a:gd name="connsiteX30" fmla="*/ 119794 w 915597"/>
                  <a:gd name="connsiteY30" fmla="*/ 95954 h 617714"/>
                  <a:gd name="connsiteX31" fmla="*/ 297213 w 915597"/>
                  <a:gd name="connsiteY31" fmla="*/ 71774 h 617714"/>
                  <a:gd name="connsiteX32" fmla="*/ 297253 w 915597"/>
                  <a:gd name="connsiteY32" fmla="*/ 71733 h 617714"/>
                  <a:gd name="connsiteX33" fmla="*/ 332536 w 915597"/>
                  <a:gd name="connsiteY33" fmla="*/ 35367 h 617714"/>
                  <a:gd name="connsiteX34" fmla="*/ 476093 w 915597"/>
                  <a:gd name="connsiteY34" fmla="*/ 46673 h 617714"/>
                  <a:gd name="connsiteX35" fmla="*/ 476730 w 915597"/>
                  <a:gd name="connsiteY35" fmla="*/ 45988 h 617714"/>
                  <a:gd name="connsiteX36" fmla="*/ 504752 w 915597"/>
                  <a:gd name="connsiteY36" fmla="*/ 15911 h 617714"/>
                  <a:gd name="connsiteX37" fmla="*/ 545795 w 915597"/>
                  <a:gd name="connsiteY37" fmla="*/ 838 h 617714"/>
                  <a:gd name="connsiteX38" fmla="*/ 593827 w 915597"/>
                  <a:gd name="connsiteY38" fmla="*/ 6306 h 617714"/>
                  <a:gd name="connsiteX39" fmla="*/ 631126 w 915597"/>
                  <a:gd name="connsiteY39" fmla="*/ 32407 h 617714"/>
                  <a:gd name="connsiteX40" fmla="*/ 632239 w 915597"/>
                  <a:gd name="connsiteY40" fmla="*/ 33186 h 617714"/>
                  <a:gd name="connsiteX41" fmla="*/ 719381 w 915597"/>
                  <a:gd name="connsiteY41" fmla="*/ 459 h 617714"/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14688 w 915597"/>
                  <a:gd name="connsiteY17" fmla="*/ 589618 h 617714"/>
                  <a:gd name="connsiteX18" fmla="*/ 260180 w 915597"/>
                  <a:gd name="connsiteY18" fmla="*/ 589618 h 617714"/>
                  <a:gd name="connsiteX19" fmla="*/ 267044 w 915597"/>
                  <a:gd name="connsiteY19" fmla="*/ 579439 h 617714"/>
                  <a:gd name="connsiteX20" fmla="*/ 274832 w 915597"/>
                  <a:gd name="connsiteY20" fmla="*/ 574188 h 617714"/>
                  <a:gd name="connsiteX21" fmla="*/ 224262 w 915597"/>
                  <a:gd name="connsiteY21" fmla="*/ 571410 h 617714"/>
                  <a:gd name="connsiteX22" fmla="*/ 123625 w 915597"/>
                  <a:gd name="connsiteY22" fmla="*/ 501053 h 617714"/>
                  <a:gd name="connsiteX23" fmla="*/ 24269 w 915597"/>
                  <a:gd name="connsiteY23" fmla="*/ 441178 h 617714"/>
                  <a:gd name="connsiteX24" fmla="*/ 45499 w 915597"/>
                  <a:gd name="connsiteY24" fmla="*/ 360357 h 617714"/>
                  <a:gd name="connsiteX25" fmla="*/ 668 w 915597"/>
                  <a:gd name="connsiteY25" fmla="*/ 277437 h 617714"/>
                  <a:gd name="connsiteX26" fmla="*/ 82541 w 915597"/>
                  <a:gd name="connsiteY26" fmla="*/ 203735 h 617714"/>
                  <a:gd name="connsiteX27" fmla="*/ 83324 w 915597"/>
                  <a:gd name="connsiteY27" fmla="*/ 201792 h 617714"/>
                  <a:gd name="connsiteX28" fmla="*/ 83324 w 915597"/>
                  <a:gd name="connsiteY28" fmla="*/ 201792 h 617714"/>
                  <a:gd name="connsiteX29" fmla="*/ 119794 w 915597"/>
                  <a:gd name="connsiteY29" fmla="*/ 95954 h 617714"/>
                  <a:gd name="connsiteX30" fmla="*/ 297213 w 915597"/>
                  <a:gd name="connsiteY30" fmla="*/ 71774 h 617714"/>
                  <a:gd name="connsiteX31" fmla="*/ 297253 w 915597"/>
                  <a:gd name="connsiteY31" fmla="*/ 71733 h 617714"/>
                  <a:gd name="connsiteX32" fmla="*/ 332536 w 915597"/>
                  <a:gd name="connsiteY32" fmla="*/ 35367 h 617714"/>
                  <a:gd name="connsiteX33" fmla="*/ 476093 w 915597"/>
                  <a:gd name="connsiteY33" fmla="*/ 46673 h 617714"/>
                  <a:gd name="connsiteX34" fmla="*/ 476730 w 915597"/>
                  <a:gd name="connsiteY34" fmla="*/ 45988 h 617714"/>
                  <a:gd name="connsiteX35" fmla="*/ 504752 w 915597"/>
                  <a:gd name="connsiteY35" fmla="*/ 15911 h 617714"/>
                  <a:gd name="connsiteX36" fmla="*/ 545795 w 915597"/>
                  <a:gd name="connsiteY36" fmla="*/ 838 h 617714"/>
                  <a:gd name="connsiteX37" fmla="*/ 593827 w 915597"/>
                  <a:gd name="connsiteY37" fmla="*/ 6306 h 617714"/>
                  <a:gd name="connsiteX38" fmla="*/ 631126 w 915597"/>
                  <a:gd name="connsiteY38" fmla="*/ 32407 h 617714"/>
                  <a:gd name="connsiteX39" fmla="*/ 632239 w 915597"/>
                  <a:gd name="connsiteY39" fmla="*/ 33186 h 617714"/>
                  <a:gd name="connsiteX40" fmla="*/ 719381 w 915597"/>
                  <a:gd name="connsiteY40" fmla="*/ 459 h 617714"/>
                  <a:gd name="connsiteX0" fmla="*/ 719381 w 915597"/>
                  <a:gd name="connsiteY0" fmla="*/ 459 h 615539"/>
                  <a:gd name="connsiteX1" fmla="*/ 751408 w 915597"/>
                  <a:gd name="connsiteY1" fmla="*/ 7787 h 615539"/>
                  <a:gd name="connsiteX2" fmla="*/ 811838 w 915597"/>
                  <a:gd name="connsiteY2" fmla="*/ 77078 h 615539"/>
                  <a:gd name="connsiteX3" fmla="*/ 812172 w 915597"/>
                  <a:gd name="connsiteY3" fmla="*/ 77249 h 615539"/>
                  <a:gd name="connsiteX4" fmla="*/ 859887 w 915597"/>
                  <a:gd name="connsiteY4" fmla="*/ 101779 h 615539"/>
                  <a:gd name="connsiteX5" fmla="*/ 889393 w 915597"/>
                  <a:gd name="connsiteY5" fmla="*/ 144328 h 615539"/>
                  <a:gd name="connsiteX6" fmla="*/ 885922 w 915597"/>
                  <a:gd name="connsiteY6" fmla="*/ 217250 h 615539"/>
                  <a:gd name="connsiteX7" fmla="*/ 911279 w 915597"/>
                  <a:gd name="connsiteY7" fmla="*/ 328746 h 615539"/>
                  <a:gd name="connsiteX8" fmla="*/ 792492 w 915597"/>
                  <a:gd name="connsiteY8" fmla="*/ 426344 h 615539"/>
                  <a:gd name="connsiteX9" fmla="*/ 749968 w 915597"/>
                  <a:gd name="connsiteY9" fmla="*/ 509973 h 615539"/>
                  <a:gd name="connsiteX10" fmla="*/ 605188 w 915597"/>
                  <a:gd name="connsiteY10" fmla="*/ 520099 h 615539"/>
                  <a:gd name="connsiteX11" fmla="*/ 501726 w 915597"/>
                  <a:gd name="connsiteY11" fmla="*/ 609316 h 615539"/>
                  <a:gd name="connsiteX12" fmla="*/ 349601 w 915597"/>
                  <a:gd name="connsiteY12" fmla="*/ 554858 h 615539"/>
                  <a:gd name="connsiteX13" fmla="*/ 313390 w 915597"/>
                  <a:gd name="connsiteY13" fmla="*/ 566554 h 615539"/>
                  <a:gd name="connsiteX14" fmla="*/ 323017 w 915597"/>
                  <a:gd name="connsiteY14" fmla="*/ 568497 h 615539"/>
                  <a:gd name="connsiteX15" fmla="*/ 354198 w 915597"/>
                  <a:gd name="connsiteY15" fmla="*/ 615539 h 615539"/>
                  <a:gd name="connsiteX16" fmla="*/ 314688 w 915597"/>
                  <a:gd name="connsiteY16" fmla="*/ 589618 h 615539"/>
                  <a:gd name="connsiteX17" fmla="*/ 260180 w 915597"/>
                  <a:gd name="connsiteY17" fmla="*/ 589618 h 615539"/>
                  <a:gd name="connsiteX18" fmla="*/ 267044 w 915597"/>
                  <a:gd name="connsiteY18" fmla="*/ 579439 h 615539"/>
                  <a:gd name="connsiteX19" fmla="*/ 274832 w 915597"/>
                  <a:gd name="connsiteY19" fmla="*/ 574188 h 615539"/>
                  <a:gd name="connsiteX20" fmla="*/ 224262 w 915597"/>
                  <a:gd name="connsiteY20" fmla="*/ 571410 h 615539"/>
                  <a:gd name="connsiteX21" fmla="*/ 123625 w 915597"/>
                  <a:gd name="connsiteY21" fmla="*/ 501053 h 615539"/>
                  <a:gd name="connsiteX22" fmla="*/ 24269 w 915597"/>
                  <a:gd name="connsiteY22" fmla="*/ 441178 h 615539"/>
                  <a:gd name="connsiteX23" fmla="*/ 45499 w 915597"/>
                  <a:gd name="connsiteY23" fmla="*/ 360357 h 615539"/>
                  <a:gd name="connsiteX24" fmla="*/ 668 w 915597"/>
                  <a:gd name="connsiteY24" fmla="*/ 277437 h 615539"/>
                  <a:gd name="connsiteX25" fmla="*/ 82541 w 915597"/>
                  <a:gd name="connsiteY25" fmla="*/ 203735 h 615539"/>
                  <a:gd name="connsiteX26" fmla="*/ 83324 w 915597"/>
                  <a:gd name="connsiteY26" fmla="*/ 201792 h 615539"/>
                  <a:gd name="connsiteX27" fmla="*/ 83324 w 915597"/>
                  <a:gd name="connsiteY27" fmla="*/ 201792 h 615539"/>
                  <a:gd name="connsiteX28" fmla="*/ 119794 w 915597"/>
                  <a:gd name="connsiteY28" fmla="*/ 95954 h 615539"/>
                  <a:gd name="connsiteX29" fmla="*/ 297213 w 915597"/>
                  <a:gd name="connsiteY29" fmla="*/ 71774 h 615539"/>
                  <a:gd name="connsiteX30" fmla="*/ 297253 w 915597"/>
                  <a:gd name="connsiteY30" fmla="*/ 71733 h 615539"/>
                  <a:gd name="connsiteX31" fmla="*/ 332536 w 915597"/>
                  <a:gd name="connsiteY31" fmla="*/ 35367 h 615539"/>
                  <a:gd name="connsiteX32" fmla="*/ 476093 w 915597"/>
                  <a:gd name="connsiteY32" fmla="*/ 46673 h 615539"/>
                  <a:gd name="connsiteX33" fmla="*/ 476730 w 915597"/>
                  <a:gd name="connsiteY33" fmla="*/ 45988 h 615539"/>
                  <a:gd name="connsiteX34" fmla="*/ 504752 w 915597"/>
                  <a:gd name="connsiteY34" fmla="*/ 15911 h 615539"/>
                  <a:gd name="connsiteX35" fmla="*/ 545795 w 915597"/>
                  <a:gd name="connsiteY35" fmla="*/ 838 h 615539"/>
                  <a:gd name="connsiteX36" fmla="*/ 593827 w 915597"/>
                  <a:gd name="connsiteY36" fmla="*/ 6306 h 615539"/>
                  <a:gd name="connsiteX37" fmla="*/ 631126 w 915597"/>
                  <a:gd name="connsiteY37" fmla="*/ 32407 h 615539"/>
                  <a:gd name="connsiteX38" fmla="*/ 632239 w 915597"/>
                  <a:gd name="connsiteY38" fmla="*/ 33186 h 615539"/>
                  <a:gd name="connsiteX39" fmla="*/ 719381 w 915597"/>
                  <a:gd name="connsiteY39" fmla="*/ 459 h 615539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0180 w 915597"/>
                  <a:gd name="connsiteY16" fmla="*/ 589618 h 612922"/>
                  <a:gd name="connsiteX17" fmla="*/ 267044 w 915597"/>
                  <a:gd name="connsiteY17" fmla="*/ 579439 h 612922"/>
                  <a:gd name="connsiteX18" fmla="*/ 274832 w 915597"/>
                  <a:gd name="connsiteY18" fmla="*/ 574188 h 612922"/>
                  <a:gd name="connsiteX19" fmla="*/ 224262 w 915597"/>
                  <a:gd name="connsiteY19" fmla="*/ 571410 h 612922"/>
                  <a:gd name="connsiteX20" fmla="*/ 123625 w 915597"/>
                  <a:gd name="connsiteY20" fmla="*/ 501053 h 612922"/>
                  <a:gd name="connsiteX21" fmla="*/ 24269 w 915597"/>
                  <a:gd name="connsiteY21" fmla="*/ 441178 h 612922"/>
                  <a:gd name="connsiteX22" fmla="*/ 45499 w 915597"/>
                  <a:gd name="connsiteY22" fmla="*/ 360357 h 612922"/>
                  <a:gd name="connsiteX23" fmla="*/ 668 w 915597"/>
                  <a:gd name="connsiteY23" fmla="*/ 277437 h 612922"/>
                  <a:gd name="connsiteX24" fmla="*/ 82541 w 915597"/>
                  <a:gd name="connsiteY24" fmla="*/ 203735 h 612922"/>
                  <a:gd name="connsiteX25" fmla="*/ 83324 w 915597"/>
                  <a:gd name="connsiteY25" fmla="*/ 201792 h 612922"/>
                  <a:gd name="connsiteX26" fmla="*/ 83324 w 915597"/>
                  <a:gd name="connsiteY26" fmla="*/ 201792 h 612922"/>
                  <a:gd name="connsiteX27" fmla="*/ 119794 w 915597"/>
                  <a:gd name="connsiteY27" fmla="*/ 95954 h 612922"/>
                  <a:gd name="connsiteX28" fmla="*/ 297213 w 915597"/>
                  <a:gd name="connsiteY28" fmla="*/ 71774 h 612922"/>
                  <a:gd name="connsiteX29" fmla="*/ 297253 w 915597"/>
                  <a:gd name="connsiteY29" fmla="*/ 71733 h 612922"/>
                  <a:gd name="connsiteX30" fmla="*/ 332536 w 915597"/>
                  <a:gd name="connsiteY30" fmla="*/ 35367 h 612922"/>
                  <a:gd name="connsiteX31" fmla="*/ 476093 w 915597"/>
                  <a:gd name="connsiteY31" fmla="*/ 46673 h 612922"/>
                  <a:gd name="connsiteX32" fmla="*/ 476730 w 915597"/>
                  <a:gd name="connsiteY32" fmla="*/ 45988 h 612922"/>
                  <a:gd name="connsiteX33" fmla="*/ 504752 w 915597"/>
                  <a:gd name="connsiteY33" fmla="*/ 15911 h 612922"/>
                  <a:gd name="connsiteX34" fmla="*/ 545795 w 915597"/>
                  <a:gd name="connsiteY34" fmla="*/ 838 h 612922"/>
                  <a:gd name="connsiteX35" fmla="*/ 593827 w 915597"/>
                  <a:gd name="connsiteY35" fmla="*/ 6306 h 612922"/>
                  <a:gd name="connsiteX36" fmla="*/ 631126 w 915597"/>
                  <a:gd name="connsiteY36" fmla="*/ 32407 h 612922"/>
                  <a:gd name="connsiteX37" fmla="*/ 632239 w 915597"/>
                  <a:gd name="connsiteY37" fmla="*/ 33186 h 612922"/>
                  <a:gd name="connsiteX38" fmla="*/ 719381 w 915597"/>
                  <a:gd name="connsiteY38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7044 w 915597"/>
                  <a:gd name="connsiteY16" fmla="*/ 579439 h 612922"/>
                  <a:gd name="connsiteX17" fmla="*/ 274832 w 915597"/>
                  <a:gd name="connsiteY17" fmla="*/ 574188 h 612922"/>
                  <a:gd name="connsiteX18" fmla="*/ 224262 w 915597"/>
                  <a:gd name="connsiteY18" fmla="*/ 571410 h 612922"/>
                  <a:gd name="connsiteX19" fmla="*/ 123625 w 915597"/>
                  <a:gd name="connsiteY19" fmla="*/ 501053 h 612922"/>
                  <a:gd name="connsiteX20" fmla="*/ 24269 w 915597"/>
                  <a:gd name="connsiteY20" fmla="*/ 441178 h 612922"/>
                  <a:gd name="connsiteX21" fmla="*/ 45499 w 915597"/>
                  <a:gd name="connsiteY21" fmla="*/ 360357 h 612922"/>
                  <a:gd name="connsiteX22" fmla="*/ 668 w 915597"/>
                  <a:gd name="connsiteY22" fmla="*/ 277437 h 612922"/>
                  <a:gd name="connsiteX23" fmla="*/ 82541 w 915597"/>
                  <a:gd name="connsiteY23" fmla="*/ 203735 h 612922"/>
                  <a:gd name="connsiteX24" fmla="*/ 83324 w 915597"/>
                  <a:gd name="connsiteY24" fmla="*/ 201792 h 612922"/>
                  <a:gd name="connsiteX25" fmla="*/ 83324 w 915597"/>
                  <a:gd name="connsiteY25" fmla="*/ 201792 h 612922"/>
                  <a:gd name="connsiteX26" fmla="*/ 119794 w 915597"/>
                  <a:gd name="connsiteY26" fmla="*/ 95954 h 612922"/>
                  <a:gd name="connsiteX27" fmla="*/ 297213 w 915597"/>
                  <a:gd name="connsiteY27" fmla="*/ 71774 h 612922"/>
                  <a:gd name="connsiteX28" fmla="*/ 297253 w 915597"/>
                  <a:gd name="connsiteY28" fmla="*/ 71733 h 612922"/>
                  <a:gd name="connsiteX29" fmla="*/ 332536 w 915597"/>
                  <a:gd name="connsiteY29" fmla="*/ 35367 h 612922"/>
                  <a:gd name="connsiteX30" fmla="*/ 476093 w 915597"/>
                  <a:gd name="connsiteY30" fmla="*/ 46673 h 612922"/>
                  <a:gd name="connsiteX31" fmla="*/ 476730 w 915597"/>
                  <a:gd name="connsiteY31" fmla="*/ 45988 h 612922"/>
                  <a:gd name="connsiteX32" fmla="*/ 504752 w 915597"/>
                  <a:gd name="connsiteY32" fmla="*/ 15911 h 612922"/>
                  <a:gd name="connsiteX33" fmla="*/ 545795 w 915597"/>
                  <a:gd name="connsiteY33" fmla="*/ 838 h 612922"/>
                  <a:gd name="connsiteX34" fmla="*/ 593827 w 915597"/>
                  <a:gd name="connsiteY34" fmla="*/ 6306 h 612922"/>
                  <a:gd name="connsiteX35" fmla="*/ 631126 w 915597"/>
                  <a:gd name="connsiteY35" fmla="*/ 32407 h 612922"/>
                  <a:gd name="connsiteX36" fmla="*/ 632239 w 915597"/>
                  <a:gd name="connsiteY36" fmla="*/ 33186 h 612922"/>
                  <a:gd name="connsiteX37" fmla="*/ 719381 w 915597"/>
                  <a:gd name="connsiteY37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267044 w 915597"/>
                  <a:gd name="connsiteY15" fmla="*/ 579439 h 612922"/>
                  <a:gd name="connsiteX16" fmla="*/ 274832 w 915597"/>
                  <a:gd name="connsiteY16" fmla="*/ 574188 h 612922"/>
                  <a:gd name="connsiteX17" fmla="*/ 224262 w 915597"/>
                  <a:gd name="connsiteY17" fmla="*/ 571410 h 612922"/>
                  <a:gd name="connsiteX18" fmla="*/ 123625 w 915597"/>
                  <a:gd name="connsiteY18" fmla="*/ 501053 h 612922"/>
                  <a:gd name="connsiteX19" fmla="*/ 24269 w 915597"/>
                  <a:gd name="connsiteY19" fmla="*/ 441178 h 612922"/>
                  <a:gd name="connsiteX20" fmla="*/ 45499 w 915597"/>
                  <a:gd name="connsiteY20" fmla="*/ 360357 h 612922"/>
                  <a:gd name="connsiteX21" fmla="*/ 668 w 915597"/>
                  <a:gd name="connsiteY21" fmla="*/ 277437 h 612922"/>
                  <a:gd name="connsiteX22" fmla="*/ 82541 w 915597"/>
                  <a:gd name="connsiteY22" fmla="*/ 203735 h 612922"/>
                  <a:gd name="connsiteX23" fmla="*/ 83324 w 915597"/>
                  <a:gd name="connsiteY23" fmla="*/ 201792 h 612922"/>
                  <a:gd name="connsiteX24" fmla="*/ 83324 w 915597"/>
                  <a:gd name="connsiteY24" fmla="*/ 201792 h 612922"/>
                  <a:gd name="connsiteX25" fmla="*/ 119794 w 915597"/>
                  <a:gd name="connsiteY25" fmla="*/ 95954 h 612922"/>
                  <a:gd name="connsiteX26" fmla="*/ 297213 w 915597"/>
                  <a:gd name="connsiteY26" fmla="*/ 71774 h 612922"/>
                  <a:gd name="connsiteX27" fmla="*/ 297253 w 915597"/>
                  <a:gd name="connsiteY27" fmla="*/ 71733 h 612922"/>
                  <a:gd name="connsiteX28" fmla="*/ 332536 w 915597"/>
                  <a:gd name="connsiteY28" fmla="*/ 35367 h 612922"/>
                  <a:gd name="connsiteX29" fmla="*/ 476093 w 915597"/>
                  <a:gd name="connsiteY29" fmla="*/ 46673 h 612922"/>
                  <a:gd name="connsiteX30" fmla="*/ 476730 w 915597"/>
                  <a:gd name="connsiteY30" fmla="*/ 45988 h 612922"/>
                  <a:gd name="connsiteX31" fmla="*/ 504752 w 915597"/>
                  <a:gd name="connsiteY31" fmla="*/ 15911 h 612922"/>
                  <a:gd name="connsiteX32" fmla="*/ 545795 w 915597"/>
                  <a:gd name="connsiteY32" fmla="*/ 838 h 612922"/>
                  <a:gd name="connsiteX33" fmla="*/ 593827 w 915597"/>
                  <a:gd name="connsiteY33" fmla="*/ 6306 h 612922"/>
                  <a:gd name="connsiteX34" fmla="*/ 631126 w 915597"/>
                  <a:gd name="connsiteY34" fmla="*/ 32407 h 612922"/>
                  <a:gd name="connsiteX35" fmla="*/ 632239 w 915597"/>
                  <a:gd name="connsiteY35" fmla="*/ 33186 h 612922"/>
                  <a:gd name="connsiteX36" fmla="*/ 719381 w 915597"/>
                  <a:gd name="connsiteY36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67044 w 915597"/>
                  <a:gd name="connsiteY14" fmla="*/ 579439 h 612922"/>
                  <a:gd name="connsiteX15" fmla="*/ 274832 w 915597"/>
                  <a:gd name="connsiteY15" fmla="*/ 574188 h 612922"/>
                  <a:gd name="connsiteX16" fmla="*/ 224262 w 915597"/>
                  <a:gd name="connsiteY16" fmla="*/ 571410 h 612922"/>
                  <a:gd name="connsiteX17" fmla="*/ 123625 w 915597"/>
                  <a:gd name="connsiteY17" fmla="*/ 501053 h 612922"/>
                  <a:gd name="connsiteX18" fmla="*/ 24269 w 915597"/>
                  <a:gd name="connsiteY18" fmla="*/ 441178 h 612922"/>
                  <a:gd name="connsiteX19" fmla="*/ 45499 w 915597"/>
                  <a:gd name="connsiteY19" fmla="*/ 360357 h 612922"/>
                  <a:gd name="connsiteX20" fmla="*/ 668 w 915597"/>
                  <a:gd name="connsiteY20" fmla="*/ 277437 h 612922"/>
                  <a:gd name="connsiteX21" fmla="*/ 82541 w 915597"/>
                  <a:gd name="connsiteY21" fmla="*/ 203735 h 612922"/>
                  <a:gd name="connsiteX22" fmla="*/ 83324 w 915597"/>
                  <a:gd name="connsiteY22" fmla="*/ 201792 h 612922"/>
                  <a:gd name="connsiteX23" fmla="*/ 83324 w 915597"/>
                  <a:gd name="connsiteY23" fmla="*/ 201792 h 612922"/>
                  <a:gd name="connsiteX24" fmla="*/ 119794 w 915597"/>
                  <a:gd name="connsiteY24" fmla="*/ 95954 h 612922"/>
                  <a:gd name="connsiteX25" fmla="*/ 297213 w 915597"/>
                  <a:gd name="connsiteY25" fmla="*/ 71774 h 612922"/>
                  <a:gd name="connsiteX26" fmla="*/ 297253 w 915597"/>
                  <a:gd name="connsiteY26" fmla="*/ 71733 h 612922"/>
                  <a:gd name="connsiteX27" fmla="*/ 332536 w 915597"/>
                  <a:gd name="connsiteY27" fmla="*/ 35367 h 612922"/>
                  <a:gd name="connsiteX28" fmla="*/ 476093 w 915597"/>
                  <a:gd name="connsiteY28" fmla="*/ 46673 h 612922"/>
                  <a:gd name="connsiteX29" fmla="*/ 476730 w 915597"/>
                  <a:gd name="connsiteY29" fmla="*/ 45988 h 612922"/>
                  <a:gd name="connsiteX30" fmla="*/ 504752 w 915597"/>
                  <a:gd name="connsiteY30" fmla="*/ 15911 h 612922"/>
                  <a:gd name="connsiteX31" fmla="*/ 545795 w 915597"/>
                  <a:gd name="connsiteY31" fmla="*/ 838 h 612922"/>
                  <a:gd name="connsiteX32" fmla="*/ 593827 w 915597"/>
                  <a:gd name="connsiteY32" fmla="*/ 6306 h 612922"/>
                  <a:gd name="connsiteX33" fmla="*/ 631126 w 915597"/>
                  <a:gd name="connsiteY33" fmla="*/ 32407 h 612922"/>
                  <a:gd name="connsiteX34" fmla="*/ 632239 w 915597"/>
                  <a:gd name="connsiteY34" fmla="*/ 33186 h 612922"/>
                  <a:gd name="connsiteX35" fmla="*/ 719381 w 915597"/>
                  <a:gd name="connsiteY35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74832 w 915597"/>
                  <a:gd name="connsiteY14" fmla="*/ 574188 h 612922"/>
                  <a:gd name="connsiteX15" fmla="*/ 224262 w 915597"/>
                  <a:gd name="connsiteY15" fmla="*/ 571410 h 612922"/>
                  <a:gd name="connsiteX16" fmla="*/ 123625 w 915597"/>
                  <a:gd name="connsiteY16" fmla="*/ 501053 h 612922"/>
                  <a:gd name="connsiteX17" fmla="*/ 24269 w 915597"/>
                  <a:gd name="connsiteY17" fmla="*/ 441178 h 612922"/>
                  <a:gd name="connsiteX18" fmla="*/ 45499 w 915597"/>
                  <a:gd name="connsiteY18" fmla="*/ 360357 h 612922"/>
                  <a:gd name="connsiteX19" fmla="*/ 668 w 915597"/>
                  <a:gd name="connsiteY19" fmla="*/ 277437 h 612922"/>
                  <a:gd name="connsiteX20" fmla="*/ 82541 w 915597"/>
                  <a:gd name="connsiteY20" fmla="*/ 203735 h 612922"/>
                  <a:gd name="connsiteX21" fmla="*/ 83324 w 915597"/>
                  <a:gd name="connsiteY21" fmla="*/ 201792 h 612922"/>
                  <a:gd name="connsiteX22" fmla="*/ 83324 w 915597"/>
                  <a:gd name="connsiteY22" fmla="*/ 201792 h 612922"/>
                  <a:gd name="connsiteX23" fmla="*/ 119794 w 915597"/>
                  <a:gd name="connsiteY23" fmla="*/ 95954 h 612922"/>
                  <a:gd name="connsiteX24" fmla="*/ 297213 w 915597"/>
                  <a:gd name="connsiteY24" fmla="*/ 71774 h 612922"/>
                  <a:gd name="connsiteX25" fmla="*/ 297253 w 915597"/>
                  <a:gd name="connsiteY25" fmla="*/ 71733 h 612922"/>
                  <a:gd name="connsiteX26" fmla="*/ 332536 w 915597"/>
                  <a:gd name="connsiteY26" fmla="*/ 35367 h 612922"/>
                  <a:gd name="connsiteX27" fmla="*/ 476093 w 915597"/>
                  <a:gd name="connsiteY27" fmla="*/ 46673 h 612922"/>
                  <a:gd name="connsiteX28" fmla="*/ 476730 w 915597"/>
                  <a:gd name="connsiteY28" fmla="*/ 45988 h 612922"/>
                  <a:gd name="connsiteX29" fmla="*/ 504752 w 915597"/>
                  <a:gd name="connsiteY29" fmla="*/ 15911 h 612922"/>
                  <a:gd name="connsiteX30" fmla="*/ 545795 w 915597"/>
                  <a:gd name="connsiteY30" fmla="*/ 838 h 612922"/>
                  <a:gd name="connsiteX31" fmla="*/ 593827 w 915597"/>
                  <a:gd name="connsiteY31" fmla="*/ 6306 h 612922"/>
                  <a:gd name="connsiteX32" fmla="*/ 631126 w 915597"/>
                  <a:gd name="connsiteY32" fmla="*/ 32407 h 612922"/>
                  <a:gd name="connsiteX33" fmla="*/ 632239 w 915597"/>
                  <a:gd name="connsiteY33" fmla="*/ 33186 h 612922"/>
                  <a:gd name="connsiteX34" fmla="*/ 719381 w 915597"/>
                  <a:gd name="connsiteY34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24262 w 915597"/>
                  <a:gd name="connsiteY14" fmla="*/ 571410 h 612922"/>
                  <a:gd name="connsiteX15" fmla="*/ 123625 w 915597"/>
                  <a:gd name="connsiteY15" fmla="*/ 501053 h 612922"/>
                  <a:gd name="connsiteX16" fmla="*/ 24269 w 915597"/>
                  <a:gd name="connsiteY16" fmla="*/ 441178 h 612922"/>
                  <a:gd name="connsiteX17" fmla="*/ 45499 w 915597"/>
                  <a:gd name="connsiteY17" fmla="*/ 360357 h 612922"/>
                  <a:gd name="connsiteX18" fmla="*/ 668 w 915597"/>
                  <a:gd name="connsiteY18" fmla="*/ 277437 h 612922"/>
                  <a:gd name="connsiteX19" fmla="*/ 82541 w 915597"/>
                  <a:gd name="connsiteY19" fmla="*/ 203735 h 612922"/>
                  <a:gd name="connsiteX20" fmla="*/ 83324 w 915597"/>
                  <a:gd name="connsiteY20" fmla="*/ 201792 h 612922"/>
                  <a:gd name="connsiteX21" fmla="*/ 83324 w 915597"/>
                  <a:gd name="connsiteY21" fmla="*/ 201792 h 612922"/>
                  <a:gd name="connsiteX22" fmla="*/ 119794 w 915597"/>
                  <a:gd name="connsiteY22" fmla="*/ 95954 h 612922"/>
                  <a:gd name="connsiteX23" fmla="*/ 297213 w 915597"/>
                  <a:gd name="connsiteY23" fmla="*/ 71774 h 612922"/>
                  <a:gd name="connsiteX24" fmla="*/ 297253 w 915597"/>
                  <a:gd name="connsiteY24" fmla="*/ 71733 h 612922"/>
                  <a:gd name="connsiteX25" fmla="*/ 332536 w 915597"/>
                  <a:gd name="connsiteY25" fmla="*/ 35367 h 612922"/>
                  <a:gd name="connsiteX26" fmla="*/ 476093 w 915597"/>
                  <a:gd name="connsiteY26" fmla="*/ 46673 h 612922"/>
                  <a:gd name="connsiteX27" fmla="*/ 476730 w 915597"/>
                  <a:gd name="connsiteY27" fmla="*/ 45988 h 612922"/>
                  <a:gd name="connsiteX28" fmla="*/ 504752 w 915597"/>
                  <a:gd name="connsiteY28" fmla="*/ 15911 h 612922"/>
                  <a:gd name="connsiteX29" fmla="*/ 545795 w 915597"/>
                  <a:gd name="connsiteY29" fmla="*/ 838 h 612922"/>
                  <a:gd name="connsiteX30" fmla="*/ 593827 w 915597"/>
                  <a:gd name="connsiteY30" fmla="*/ 6306 h 612922"/>
                  <a:gd name="connsiteX31" fmla="*/ 631126 w 915597"/>
                  <a:gd name="connsiteY31" fmla="*/ 32407 h 612922"/>
                  <a:gd name="connsiteX32" fmla="*/ 632239 w 915597"/>
                  <a:gd name="connsiteY32" fmla="*/ 33186 h 612922"/>
                  <a:gd name="connsiteX33" fmla="*/ 719381 w 915597"/>
                  <a:gd name="connsiteY33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15597" h="612922">
                    <a:moveTo>
                      <a:pt x="719381" y="459"/>
                    </a:moveTo>
                    <a:cubicBezTo>
                      <a:pt x="730215" y="1296"/>
                      <a:pt x="741025" y="3709"/>
                      <a:pt x="751408" y="7787"/>
                    </a:cubicBezTo>
                    <a:cubicBezTo>
                      <a:pt x="783052" y="20210"/>
                      <a:pt x="805742" y="46219"/>
                      <a:pt x="811838" y="77078"/>
                    </a:cubicBezTo>
                    <a:lnTo>
                      <a:pt x="812172" y="77249"/>
                    </a:lnTo>
                    <a:lnTo>
                      <a:pt x="859887" y="101779"/>
                    </a:lnTo>
                    <a:cubicBezTo>
                      <a:pt x="873222" y="113341"/>
                      <a:pt x="883467" y="127877"/>
                      <a:pt x="889393" y="144328"/>
                    </a:cubicBezTo>
                    <a:cubicBezTo>
                      <a:pt x="898008" y="168210"/>
                      <a:pt x="896780" y="194148"/>
                      <a:pt x="885922" y="217250"/>
                    </a:cubicBezTo>
                    <a:cubicBezTo>
                      <a:pt x="912613" y="248932"/>
                      <a:pt x="921947" y="290002"/>
                      <a:pt x="911279" y="328746"/>
                    </a:cubicBezTo>
                    <a:cubicBezTo>
                      <a:pt x="897098" y="380254"/>
                      <a:pt x="850150" y="418828"/>
                      <a:pt x="792492" y="426344"/>
                    </a:cubicBezTo>
                    <a:cubicBezTo>
                      <a:pt x="792217" y="458494"/>
                      <a:pt x="776702" y="488985"/>
                      <a:pt x="749968" y="509973"/>
                    </a:cubicBezTo>
                    <a:cubicBezTo>
                      <a:pt x="709349" y="541868"/>
                      <a:pt x="650675" y="545967"/>
                      <a:pt x="605188" y="520099"/>
                    </a:cubicBezTo>
                    <a:cubicBezTo>
                      <a:pt x="590477" y="564530"/>
                      <a:pt x="551086" y="598495"/>
                      <a:pt x="501726" y="609316"/>
                    </a:cubicBezTo>
                    <a:cubicBezTo>
                      <a:pt x="443560" y="622065"/>
                      <a:pt x="382854" y="600339"/>
                      <a:pt x="349601" y="554858"/>
                    </a:cubicBezTo>
                    <a:cubicBezTo>
                      <a:pt x="297341" y="573475"/>
                      <a:pt x="266042" y="565893"/>
                      <a:pt x="224262" y="571410"/>
                    </a:cubicBezTo>
                    <a:cubicBezTo>
                      <a:pt x="183273" y="561652"/>
                      <a:pt x="146401" y="537408"/>
                      <a:pt x="123625" y="501053"/>
                    </a:cubicBezTo>
                    <a:cubicBezTo>
                      <a:pt x="78879" y="505832"/>
                      <a:pt x="36863" y="480518"/>
                      <a:pt x="24269" y="441178"/>
                    </a:cubicBezTo>
                    <a:cubicBezTo>
                      <a:pt x="15146" y="412716"/>
                      <a:pt x="23211" y="381998"/>
                      <a:pt x="45499" y="360357"/>
                    </a:cubicBezTo>
                    <a:cubicBezTo>
                      <a:pt x="13876" y="343381"/>
                      <a:pt x="-3735" y="310806"/>
                      <a:pt x="668" y="277437"/>
                    </a:cubicBezTo>
                    <a:cubicBezTo>
                      <a:pt x="5833" y="238366"/>
                      <a:pt x="39827" y="207762"/>
                      <a:pt x="82541" y="203735"/>
                    </a:cubicBezTo>
                    <a:lnTo>
                      <a:pt x="83324" y="201792"/>
                    </a:lnTo>
                    <a:lnTo>
                      <a:pt x="83324" y="201792"/>
                    </a:lnTo>
                    <a:cubicBezTo>
                      <a:pt x="77588" y="163317"/>
                      <a:pt x="90965" y="124516"/>
                      <a:pt x="119794" y="95954"/>
                    </a:cubicBezTo>
                    <a:cubicBezTo>
                      <a:pt x="165345" y="50842"/>
                      <a:pt x="239196" y="40787"/>
                      <a:pt x="297213" y="71774"/>
                    </a:cubicBezTo>
                    <a:cubicBezTo>
                      <a:pt x="297226" y="71760"/>
                      <a:pt x="297240" y="71747"/>
                      <a:pt x="297253" y="71733"/>
                    </a:cubicBezTo>
                    <a:lnTo>
                      <a:pt x="332536" y="35367"/>
                    </a:lnTo>
                    <a:cubicBezTo>
                      <a:pt x="375215" y="8411"/>
                      <a:pt x="435739" y="10403"/>
                      <a:pt x="476093" y="46673"/>
                    </a:cubicBezTo>
                    <a:lnTo>
                      <a:pt x="476730" y="45988"/>
                    </a:lnTo>
                    <a:lnTo>
                      <a:pt x="504752" y="15911"/>
                    </a:lnTo>
                    <a:cubicBezTo>
                      <a:pt x="516722" y="8038"/>
                      <a:pt x="530756" y="2780"/>
                      <a:pt x="545795" y="838"/>
                    </a:cubicBezTo>
                    <a:cubicBezTo>
                      <a:pt x="562347" y="-1304"/>
                      <a:pt x="578889" y="717"/>
                      <a:pt x="593827" y="6306"/>
                    </a:cubicBezTo>
                    <a:lnTo>
                      <a:pt x="631126" y="32407"/>
                    </a:lnTo>
                    <a:lnTo>
                      <a:pt x="632239" y="33186"/>
                    </a:lnTo>
                    <a:cubicBezTo>
                      <a:pt x="654179" y="9637"/>
                      <a:pt x="686881" y="-2050"/>
                      <a:pt x="719381" y="45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자유형: 도형 35">
                <a:extLst>
                  <a:ext uri="{FF2B5EF4-FFF2-40B4-BE49-F238E27FC236}">
                    <a16:creationId xmlns:a16="http://schemas.microsoft.com/office/drawing/2014/main" id="{8D9669F3-4AD3-47E1-8CCA-94CB4A73C148}"/>
                  </a:ext>
                </a:extLst>
              </p:cNvPr>
              <p:cNvSpPr/>
              <p:nvPr/>
            </p:nvSpPr>
            <p:spPr>
              <a:xfrm>
                <a:off x="4972962" y="3534634"/>
                <a:ext cx="644858" cy="431683"/>
              </a:xfrm>
              <a:custGeom>
                <a:avLst/>
                <a:gdLst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47531 w 915597"/>
                  <a:gd name="connsiteY17" fmla="*/ 603222 h 617714"/>
                  <a:gd name="connsiteX18" fmla="*/ 314688 w 915597"/>
                  <a:gd name="connsiteY18" fmla="*/ 589618 h 617714"/>
                  <a:gd name="connsiteX19" fmla="*/ 260180 w 915597"/>
                  <a:gd name="connsiteY19" fmla="*/ 589618 h 617714"/>
                  <a:gd name="connsiteX20" fmla="*/ 267044 w 915597"/>
                  <a:gd name="connsiteY20" fmla="*/ 579439 h 617714"/>
                  <a:gd name="connsiteX21" fmla="*/ 274832 w 915597"/>
                  <a:gd name="connsiteY21" fmla="*/ 574188 h 617714"/>
                  <a:gd name="connsiteX22" fmla="*/ 224262 w 915597"/>
                  <a:gd name="connsiteY22" fmla="*/ 571410 h 617714"/>
                  <a:gd name="connsiteX23" fmla="*/ 123625 w 915597"/>
                  <a:gd name="connsiteY23" fmla="*/ 501053 h 617714"/>
                  <a:gd name="connsiteX24" fmla="*/ 24269 w 915597"/>
                  <a:gd name="connsiteY24" fmla="*/ 441178 h 617714"/>
                  <a:gd name="connsiteX25" fmla="*/ 45499 w 915597"/>
                  <a:gd name="connsiteY25" fmla="*/ 360357 h 617714"/>
                  <a:gd name="connsiteX26" fmla="*/ 668 w 915597"/>
                  <a:gd name="connsiteY26" fmla="*/ 277437 h 617714"/>
                  <a:gd name="connsiteX27" fmla="*/ 82541 w 915597"/>
                  <a:gd name="connsiteY27" fmla="*/ 203735 h 617714"/>
                  <a:gd name="connsiteX28" fmla="*/ 83324 w 915597"/>
                  <a:gd name="connsiteY28" fmla="*/ 201792 h 617714"/>
                  <a:gd name="connsiteX29" fmla="*/ 83324 w 915597"/>
                  <a:gd name="connsiteY29" fmla="*/ 201792 h 617714"/>
                  <a:gd name="connsiteX30" fmla="*/ 119794 w 915597"/>
                  <a:gd name="connsiteY30" fmla="*/ 95954 h 617714"/>
                  <a:gd name="connsiteX31" fmla="*/ 297213 w 915597"/>
                  <a:gd name="connsiteY31" fmla="*/ 71774 h 617714"/>
                  <a:gd name="connsiteX32" fmla="*/ 297253 w 915597"/>
                  <a:gd name="connsiteY32" fmla="*/ 71733 h 617714"/>
                  <a:gd name="connsiteX33" fmla="*/ 332536 w 915597"/>
                  <a:gd name="connsiteY33" fmla="*/ 35367 h 617714"/>
                  <a:gd name="connsiteX34" fmla="*/ 476093 w 915597"/>
                  <a:gd name="connsiteY34" fmla="*/ 46673 h 617714"/>
                  <a:gd name="connsiteX35" fmla="*/ 476730 w 915597"/>
                  <a:gd name="connsiteY35" fmla="*/ 45988 h 617714"/>
                  <a:gd name="connsiteX36" fmla="*/ 504752 w 915597"/>
                  <a:gd name="connsiteY36" fmla="*/ 15911 h 617714"/>
                  <a:gd name="connsiteX37" fmla="*/ 545795 w 915597"/>
                  <a:gd name="connsiteY37" fmla="*/ 838 h 617714"/>
                  <a:gd name="connsiteX38" fmla="*/ 593827 w 915597"/>
                  <a:gd name="connsiteY38" fmla="*/ 6306 h 617714"/>
                  <a:gd name="connsiteX39" fmla="*/ 631126 w 915597"/>
                  <a:gd name="connsiteY39" fmla="*/ 32407 h 617714"/>
                  <a:gd name="connsiteX40" fmla="*/ 632239 w 915597"/>
                  <a:gd name="connsiteY40" fmla="*/ 33186 h 617714"/>
                  <a:gd name="connsiteX41" fmla="*/ 719381 w 915597"/>
                  <a:gd name="connsiteY41" fmla="*/ 459 h 617714"/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14688 w 915597"/>
                  <a:gd name="connsiteY17" fmla="*/ 589618 h 617714"/>
                  <a:gd name="connsiteX18" fmla="*/ 260180 w 915597"/>
                  <a:gd name="connsiteY18" fmla="*/ 589618 h 617714"/>
                  <a:gd name="connsiteX19" fmla="*/ 267044 w 915597"/>
                  <a:gd name="connsiteY19" fmla="*/ 579439 h 617714"/>
                  <a:gd name="connsiteX20" fmla="*/ 274832 w 915597"/>
                  <a:gd name="connsiteY20" fmla="*/ 574188 h 617714"/>
                  <a:gd name="connsiteX21" fmla="*/ 224262 w 915597"/>
                  <a:gd name="connsiteY21" fmla="*/ 571410 h 617714"/>
                  <a:gd name="connsiteX22" fmla="*/ 123625 w 915597"/>
                  <a:gd name="connsiteY22" fmla="*/ 501053 h 617714"/>
                  <a:gd name="connsiteX23" fmla="*/ 24269 w 915597"/>
                  <a:gd name="connsiteY23" fmla="*/ 441178 h 617714"/>
                  <a:gd name="connsiteX24" fmla="*/ 45499 w 915597"/>
                  <a:gd name="connsiteY24" fmla="*/ 360357 h 617714"/>
                  <a:gd name="connsiteX25" fmla="*/ 668 w 915597"/>
                  <a:gd name="connsiteY25" fmla="*/ 277437 h 617714"/>
                  <a:gd name="connsiteX26" fmla="*/ 82541 w 915597"/>
                  <a:gd name="connsiteY26" fmla="*/ 203735 h 617714"/>
                  <a:gd name="connsiteX27" fmla="*/ 83324 w 915597"/>
                  <a:gd name="connsiteY27" fmla="*/ 201792 h 617714"/>
                  <a:gd name="connsiteX28" fmla="*/ 83324 w 915597"/>
                  <a:gd name="connsiteY28" fmla="*/ 201792 h 617714"/>
                  <a:gd name="connsiteX29" fmla="*/ 119794 w 915597"/>
                  <a:gd name="connsiteY29" fmla="*/ 95954 h 617714"/>
                  <a:gd name="connsiteX30" fmla="*/ 297213 w 915597"/>
                  <a:gd name="connsiteY30" fmla="*/ 71774 h 617714"/>
                  <a:gd name="connsiteX31" fmla="*/ 297253 w 915597"/>
                  <a:gd name="connsiteY31" fmla="*/ 71733 h 617714"/>
                  <a:gd name="connsiteX32" fmla="*/ 332536 w 915597"/>
                  <a:gd name="connsiteY32" fmla="*/ 35367 h 617714"/>
                  <a:gd name="connsiteX33" fmla="*/ 476093 w 915597"/>
                  <a:gd name="connsiteY33" fmla="*/ 46673 h 617714"/>
                  <a:gd name="connsiteX34" fmla="*/ 476730 w 915597"/>
                  <a:gd name="connsiteY34" fmla="*/ 45988 h 617714"/>
                  <a:gd name="connsiteX35" fmla="*/ 504752 w 915597"/>
                  <a:gd name="connsiteY35" fmla="*/ 15911 h 617714"/>
                  <a:gd name="connsiteX36" fmla="*/ 545795 w 915597"/>
                  <a:gd name="connsiteY36" fmla="*/ 838 h 617714"/>
                  <a:gd name="connsiteX37" fmla="*/ 593827 w 915597"/>
                  <a:gd name="connsiteY37" fmla="*/ 6306 h 617714"/>
                  <a:gd name="connsiteX38" fmla="*/ 631126 w 915597"/>
                  <a:gd name="connsiteY38" fmla="*/ 32407 h 617714"/>
                  <a:gd name="connsiteX39" fmla="*/ 632239 w 915597"/>
                  <a:gd name="connsiteY39" fmla="*/ 33186 h 617714"/>
                  <a:gd name="connsiteX40" fmla="*/ 719381 w 915597"/>
                  <a:gd name="connsiteY40" fmla="*/ 459 h 617714"/>
                  <a:gd name="connsiteX0" fmla="*/ 719381 w 915597"/>
                  <a:gd name="connsiteY0" fmla="*/ 459 h 615539"/>
                  <a:gd name="connsiteX1" fmla="*/ 751408 w 915597"/>
                  <a:gd name="connsiteY1" fmla="*/ 7787 h 615539"/>
                  <a:gd name="connsiteX2" fmla="*/ 811838 w 915597"/>
                  <a:gd name="connsiteY2" fmla="*/ 77078 h 615539"/>
                  <a:gd name="connsiteX3" fmla="*/ 812172 w 915597"/>
                  <a:gd name="connsiteY3" fmla="*/ 77249 h 615539"/>
                  <a:gd name="connsiteX4" fmla="*/ 859887 w 915597"/>
                  <a:gd name="connsiteY4" fmla="*/ 101779 h 615539"/>
                  <a:gd name="connsiteX5" fmla="*/ 889393 w 915597"/>
                  <a:gd name="connsiteY5" fmla="*/ 144328 h 615539"/>
                  <a:gd name="connsiteX6" fmla="*/ 885922 w 915597"/>
                  <a:gd name="connsiteY6" fmla="*/ 217250 h 615539"/>
                  <a:gd name="connsiteX7" fmla="*/ 911279 w 915597"/>
                  <a:gd name="connsiteY7" fmla="*/ 328746 h 615539"/>
                  <a:gd name="connsiteX8" fmla="*/ 792492 w 915597"/>
                  <a:gd name="connsiteY8" fmla="*/ 426344 h 615539"/>
                  <a:gd name="connsiteX9" fmla="*/ 749968 w 915597"/>
                  <a:gd name="connsiteY9" fmla="*/ 509973 h 615539"/>
                  <a:gd name="connsiteX10" fmla="*/ 605188 w 915597"/>
                  <a:gd name="connsiteY10" fmla="*/ 520099 h 615539"/>
                  <a:gd name="connsiteX11" fmla="*/ 501726 w 915597"/>
                  <a:gd name="connsiteY11" fmla="*/ 609316 h 615539"/>
                  <a:gd name="connsiteX12" fmla="*/ 349601 w 915597"/>
                  <a:gd name="connsiteY12" fmla="*/ 554858 h 615539"/>
                  <a:gd name="connsiteX13" fmla="*/ 313390 w 915597"/>
                  <a:gd name="connsiteY13" fmla="*/ 566554 h 615539"/>
                  <a:gd name="connsiteX14" fmla="*/ 323017 w 915597"/>
                  <a:gd name="connsiteY14" fmla="*/ 568497 h 615539"/>
                  <a:gd name="connsiteX15" fmla="*/ 354198 w 915597"/>
                  <a:gd name="connsiteY15" fmla="*/ 615539 h 615539"/>
                  <a:gd name="connsiteX16" fmla="*/ 314688 w 915597"/>
                  <a:gd name="connsiteY16" fmla="*/ 589618 h 615539"/>
                  <a:gd name="connsiteX17" fmla="*/ 260180 w 915597"/>
                  <a:gd name="connsiteY17" fmla="*/ 589618 h 615539"/>
                  <a:gd name="connsiteX18" fmla="*/ 267044 w 915597"/>
                  <a:gd name="connsiteY18" fmla="*/ 579439 h 615539"/>
                  <a:gd name="connsiteX19" fmla="*/ 274832 w 915597"/>
                  <a:gd name="connsiteY19" fmla="*/ 574188 h 615539"/>
                  <a:gd name="connsiteX20" fmla="*/ 224262 w 915597"/>
                  <a:gd name="connsiteY20" fmla="*/ 571410 h 615539"/>
                  <a:gd name="connsiteX21" fmla="*/ 123625 w 915597"/>
                  <a:gd name="connsiteY21" fmla="*/ 501053 h 615539"/>
                  <a:gd name="connsiteX22" fmla="*/ 24269 w 915597"/>
                  <a:gd name="connsiteY22" fmla="*/ 441178 h 615539"/>
                  <a:gd name="connsiteX23" fmla="*/ 45499 w 915597"/>
                  <a:gd name="connsiteY23" fmla="*/ 360357 h 615539"/>
                  <a:gd name="connsiteX24" fmla="*/ 668 w 915597"/>
                  <a:gd name="connsiteY24" fmla="*/ 277437 h 615539"/>
                  <a:gd name="connsiteX25" fmla="*/ 82541 w 915597"/>
                  <a:gd name="connsiteY25" fmla="*/ 203735 h 615539"/>
                  <a:gd name="connsiteX26" fmla="*/ 83324 w 915597"/>
                  <a:gd name="connsiteY26" fmla="*/ 201792 h 615539"/>
                  <a:gd name="connsiteX27" fmla="*/ 83324 w 915597"/>
                  <a:gd name="connsiteY27" fmla="*/ 201792 h 615539"/>
                  <a:gd name="connsiteX28" fmla="*/ 119794 w 915597"/>
                  <a:gd name="connsiteY28" fmla="*/ 95954 h 615539"/>
                  <a:gd name="connsiteX29" fmla="*/ 297213 w 915597"/>
                  <a:gd name="connsiteY29" fmla="*/ 71774 h 615539"/>
                  <a:gd name="connsiteX30" fmla="*/ 297253 w 915597"/>
                  <a:gd name="connsiteY30" fmla="*/ 71733 h 615539"/>
                  <a:gd name="connsiteX31" fmla="*/ 332536 w 915597"/>
                  <a:gd name="connsiteY31" fmla="*/ 35367 h 615539"/>
                  <a:gd name="connsiteX32" fmla="*/ 476093 w 915597"/>
                  <a:gd name="connsiteY32" fmla="*/ 46673 h 615539"/>
                  <a:gd name="connsiteX33" fmla="*/ 476730 w 915597"/>
                  <a:gd name="connsiteY33" fmla="*/ 45988 h 615539"/>
                  <a:gd name="connsiteX34" fmla="*/ 504752 w 915597"/>
                  <a:gd name="connsiteY34" fmla="*/ 15911 h 615539"/>
                  <a:gd name="connsiteX35" fmla="*/ 545795 w 915597"/>
                  <a:gd name="connsiteY35" fmla="*/ 838 h 615539"/>
                  <a:gd name="connsiteX36" fmla="*/ 593827 w 915597"/>
                  <a:gd name="connsiteY36" fmla="*/ 6306 h 615539"/>
                  <a:gd name="connsiteX37" fmla="*/ 631126 w 915597"/>
                  <a:gd name="connsiteY37" fmla="*/ 32407 h 615539"/>
                  <a:gd name="connsiteX38" fmla="*/ 632239 w 915597"/>
                  <a:gd name="connsiteY38" fmla="*/ 33186 h 615539"/>
                  <a:gd name="connsiteX39" fmla="*/ 719381 w 915597"/>
                  <a:gd name="connsiteY39" fmla="*/ 459 h 615539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0180 w 915597"/>
                  <a:gd name="connsiteY16" fmla="*/ 589618 h 612922"/>
                  <a:gd name="connsiteX17" fmla="*/ 267044 w 915597"/>
                  <a:gd name="connsiteY17" fmla="*/ 579439 h 612922"/>
                  <a:gd name="connsiteX18" fmla="*/ 274832 w 915597"/>
                  <a:gd name="connsiteY18" fmla="*/ 574188 h 612922"/>
                  <a:gd name="connsiteX19" fmla="*/ 224262 w 915597"/>
                  <a:gd name="connsiteY19" fmla="*/ 571410 h 612922"/>
                  <a:gd name="connsiteX20" fmla="*/ 123625 w 915597"/>
                  <a:gd name="connsiteY20" fmla="*/ 501053 h 612922"/>
                  <a:gd name="connsiteX21" fmla="*/ 24269 w 915597"/>
                  <a:gd name="connsiteY21" fmla="*/ 441178 h 612922"/>
                  <a:gd name="connsiteX22" fmla="*/ 45499 w 915597"/>
                  <a:gd name="connsiteY22" fmla="*/ 360357 h 612922"/>
                  <a:gd name="connsiteX23" fmla="*/ 668 w 915597"/>
                  <a:gd name="connsiteY23" fmla="*/ 277437 h 612922"/>
                  <a:gd name="connsiteX24" fmla="*/ 82541 w 915597"/>
                  <a:gd name="connsiteY24" fmla="*/ 203735 h 612922"/>
                  <a:gd name="connsiteX25" fmla="*/ 83324 w 915597"/>
                  <a:gd name="connsiteY25" fmla="*/ 201792 h 612922"/>
                  <a:gd name="connsiteX26" fmla="*/ 83324 w 915597"/>
                  <a:gd name="connsiteY26" fmla="*/ 201792 h 612922"/>
                  <a:gd name="connsiteX27" fmla="*/ 119794 w 915597"/>
                  <a:gd name="connsiteY27" fmla="*/ 95954 h 612922"/>
                  <a:gd name="connsiteX28" fmla="*/ 297213 w 915597"/>
                  <a:gd name="connsiteY28" fmla="*/ 71774 h 612922"/>
                  <a:gd name="connsiteX29" fmla="*/ 297253 w 915597"/>
                  <a:gd name="connsiteY29" fmla="*/ 71733 h 612922"/>
                  <a:gd name="connsiteX30" fmla="*/ 332536 w 915597"/>
                  <a:gd name="connsiteY30" fmla="*/ 35367 h 612922"/>
                  <a:gd name="connsiteX31" fmla="*/ 476093 w 915597"/>
                  <a:gd name="connsiteY31" fmla="*/ 46673 h 612922"/>
                  <a:gd name="connsiteX32" fmla="*/ 476730 w 915597"/>
                  <a:gd name="connsiteY32" fmla="*/ 45988 h 612922"/>
                  <a:gd name="connsiteX33" fmla="*/ 504752 w 915597"/>
                  <a:gd name="connsiteY33" fmla="*/ 15911 h 612922"/>
                  <a:gd name="connsiteX34" fmla="*/ 545795 w 915597"/>
                  <a:gd name="connsiteY34" fmla="*/ 838 h 612922"/>
                  <a:gd name="connsiteX35" fmla="*/ 593827 w 915597"/>
                  <a:gd name="connsiteY35" fmla="*/ 6306 h 612922"/>
                  <a:gd name="connsiteX36" fmla="*/ 631126 w 915597"/>
                  <a:gd name="connsiteY36" fmla="*/ 32407 h 612922"/>
                  <a:gd name="connsiteX37" fmla="*/ 632239 w 915597"/>
                  <a:gd name="connsiteY37" fmla="*/ 33186 h 612922"/>
                  <a:gd name="connsiteX38" fmla="*/ 719381 w 915597"/>
                  <a:gd name="connsiteY38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7044 w 915597"/>
                  <a:gd name="connsiteY16" fmla="*/ 579439 h 612922"/>
                  <a:gd name="connsiteX17" fmla="*/ 274832 w 915597"/>
                  <a:gd name="connsiteY17" fmla="*/ 574188 h 612922"/>
                  <a:gd name="connsiteX18" fmla="*/ 224262 w 915597"/>
                  <a:gd name="connsiteY18" fmla="*/ 571410 h 612922"/>
                  <a:gd name="connsiteX19" fmla="*/ 123625 w 915597"/>
                  <a:gd name="connsiteY19" fmla="*/ 501053 h 612922"/>
                  <a:gd name="connsiteX20" fmla="*/ 24269 w 915597"/>
                  <a:gd name="connsiteY20" fmla="*/ 441178 h 612922"/>
                  <a:gd name="connsiteX21" fmla="*/ 45499 w 915597"/>
                  <a:gd name="connsiteY21" fmla="*/ 360357 h 612922"/>
                  <a:gd name="connsiteX22" fmla="*/ 668 w 915597"/>
                  <a:gd name="connsiteY22" fmla="*/ 277437 h 612922"/>
                  <a:gd name="connsiteX23" fmla="*/ 82541 w 915597"/>
                  <a:gd name="connsiteY23" fmla="*/ 203735 h 612922"/>
                  <a:gd name="connsiteX24" fmla="*/ 83324 w 915597"/>
                  <a:gd name="connsiteY24" fmla="*/ 201792 h 612922"/>
                  <a:gd name="connsiteX25" fmla="*/ 83324 w 915597"/>
                  <a:gd name="connsiteY25" fmla="*/ 201792 h 612922"/>
                  <a:gd name="connsiteX26" fmla="*/ 119794 w 915597"/>
                  <a:gd name="connsiteY26" fmla="*/ 95954 h 612922"/>
                  <a:gd name="connsiteX27" fmla="*/ 297213 w 915597"/>
                  <a:gd name="connsiteY27" fmla="*/ 71774 h 612922"/>
                  <a:gd name="connsiteX28" fmla="*/ 297253 w 915597"/>
                  <a:gd name="connsiteY28" fmla="*/ 71733 h 612922"/>
                  <a:gd name="connsiteX29" fmla="*/ 332536 w 915597"/>
                  <a:gd name="connsiteY29" fmla="*/ 35367 h 612922"/>
                  <a:gd name="connsiteX30" fmla="*/ 476093 w 915597"/>
                  <a:gd name="connsiteY30" fmla="*/ 46673 h 612922"/>
                  <a:gd name="connsiteX31" fmla="*/ 476730 w 915597"/>
                  <a:gd name="connsiteY31" fmla="*/ 45988 h 612922"/>
                  <a:gd name="connsiteX32" fmla="*/ 504752 w 915597"/>
                  <a:gd name="connsiteY32" fmla="*/ 15911 h 612922"/>
                  <a:gd name="connsiteX33" fmla="*/ 545795 w 915597"/>
                  <a:gd name="connsiteY33" fmla="*/ 838 h 612922"/>
                  <a:gd name="connsiteX34" fmla="*/ 593827 w 915597"/>
                  <a:gd name="connsiteY34" fmla="*/ 6306 h 612922"/>
                  <a:gd name="connsiteX35" fmla="*/ 631126 w 915597"/>
                  <a:gd name="connsiteY35" fmla="*/ 32407 h 612922"/>
                  <a:gd name="connsiteX36" fmla="*/ 632239 w 915597"/>
                  <a:gd name="connsiteY36" fmla="*/ 33186 h 612922"/>
                  <a:gd name="connsiteX37" fmla="*/ 719381 w 915597"/>
                  <a:gd name="connsiteY37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267044 w 915597"/>
                  <a:gd name="connsiteY15" fmla="*/ 579439 h 612922"/>
                  <a:gd name="connsiteX16" fmla="*/ 274832 w 915597"/>
                  <a:gd name="connsiteY16" fmla="*/ 574188 h 612922"/>
                  <a:gd name="connsiteX17" fmla="*/ 224262 w 915597"/>
                  <a:gd name="connsiteY17" fmla="*/ 571410 h 612922"/>
                  <a:gd name="connsiteX18" fmla="*/ 123625 w 915597"/>
                  <a:gd name="connsiteY18" fmla="*/ 501053 h 612922"/>
                  <a:gd name="connsiteX19" fmla="*/ 24269 w 915597"/>
                  <a:gd name="connsiteY19" fmla="*/ 441178 h 612922"/>
                  <a:gd name="connsiteX20" fmla="*/ 45499 w 915597"/>
                  <a:gd name="connsiteY20" fmla="*/ 360357 h 612922"/>
                  <a:gd name="connsiteX21" fmla="*/ 668 w 915597"/>
                  <a:gd name="connsiteY21" fmla="*/ 277437 h 612922"/>
                  <a:gd name="connsiteX22" fmla="*/ 82541 w 915597"/>
                  <a:gd name="connsiteY22" fmla="*/ 203735 h 612922"/>
                  <a:gd name="connsiteX23" fmla="*/ 83324 w 915597"/>
                  <a:gd name="connsiteY23" fmla="*/ 201792 h 612922"/>
                  <a:gd name="connsiteX24" fmla="*/ 83324 w 915597"/>
                  <a:gd name="connsiteY24" fmla="*/ 201792 h 612922"/>
                  <a:gd name="connsiteX25" fmla="*/ 119794 w 915597"/>
                  <a:gd name="connsiteY25" fmla="*/ 95954 h 612922"/>
                  <a:gd name="connsiteX26" fmla="*/ 297213 w 915597"/>
                  <a:gd name="connsiteY26" fmla="*/ 71774 h 612922"/>
                  <a:gd name="connsiteX27" fmla="*/ 297253 w 915597"/>
                  <a:gd name="connsiteY27" fmla="*/ 71733 h 612922"/>
                  <a:gd name="connsiteX28" fmla="*/ 332536 w 915597"/>
                  <a:gd name="connsiteY28" fmla="*/ 35367 h 612922"/>
                  <a:gd name="connsiteX29" fmla="*/ 476093 w 915597"/>
                  <a:gd name="connsiteY29" fmla="*/ 46673 h 612922"/>
                  <a:gd name="connsiteX30" fmla="*/ 476730 w 915597"/>
                  <a:gd name="connsiteY30" fmla="*/ 45988 h 612922"/>
                  <a:gd name="connsiteX31" fmla="*/ 504752 w 915597"/>
                  <a:gd name="connsiteY31" fmla="*/ 15911 h 612922"/>
                  <a:gd name="connsiteX32" fmla="*/ 545795 w 915597"/>
                  <a:gd name="connsiteY32" fmla="*/ 838 h 612922"/>
                  <a:gd name="connsiteX33" fmla="*/ 593827 w 915597"/>
                  <a:gd name="connsiteY33" fmla="*/ 6306 h 612922"/>
                  <a:gd name="connsiteX34" fmla="*/ 631126 w 915597"/>
                  <a:gd name="connsiteY34" fmla="*/ 32407 h 612922"/>
                  <a:gd name="connsiteX35" fmla="*/ 632239 w 915597"/>
                  <a:gd name="connsiteY35" fmla="*/ 33186 h 612922"/>
                  <a:gd name="connsiteX36" fmla="*/ 719381 w 915597"/>
                  <a:gd name="connsiteY36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67044 w 915597"/>
                  <a:gd name="connsiteY14" fmla="*/ 579439 h 612922"/>
                  <a:gd name="connsiteX15" fmla="*/ 274832 w 915597"/>
                  <a:gd name="connsiteY15" fmla="*/ 574188 h 612922"/>
                  <a:gd name="connsiteX16" fmla="*/ 224262 w 915597"/>
                  <a:gd name="connsiteY16" fmla="*/ 571410 h 612922"/>
                  <a:gd name="connsiteX17" fmla="*/ 123625 w 915597"/>
                  <a:gd name="connsiteY17" fmla="*/ 501053 h 612922"/>
                  <a:gd name="connsiteX18" fmla="*/ 24269 w 915597"/>
                  <a:gd name="connsiteY18" fmla="*/ 441178 h 612922"/>
                  <a:gd name="connsiteX19" fmla="*/ 45499 w 915597"/>
                  <a:gd name="connsiteY19" fmla="*/ 360357 h 612922"/>
                  <a:gd name="connsiteX20" fmla="*/ 668 w 915597"/>
                  <a:gd name="connsiteY20" fmla="*/ 277437 h 612922"/>
                  <a:gd name="connsiteX21" fmla="*/ 82541 w 915597"/>
                  <a:gd name="connsiteY21" fmla="*/ 203735 h 612922"/>
                  <a:gd name="connsiteX22" fmla="*/ 83324 w 915597"/>
                  <a:gd name="connsiteY22" fmla="*/ 201792 h 612922"/>
                  <a:gd name="connsiteX23" fmla="*/ 83324 w 915597"/>
                  <a:gd name="connsiteY23" fmla="*/ 201792 h 612922"/>
                  <a:gd name="connsiteX24" fmla="*/ 119794 w 915597"/>
                  <a:gd name="connsiteY24" fmla="*/ 95954 h 612922"/>
                  <a:gd name="connsiteX25" fmla="*/ 297213 w 915597"/>
                  <a:gd name="connsiteY25" fmla="*/ 71774 h 612922"/>
                  <a:gd name="connsiteX26" fmla="*/ 297253 w 915597"/>
                  <a:gd name="connsiteY26" fmla="*/ 71733 h 612922"/>
                  <a:gd name="connsiteX27" fmla="*/ 332536 w 915597"/>
                  <a:gd name="connsiteY27" fmla="*/ 35367 h 612922"/>
                  <a:gd name="connsiteX28" fmla="*/ 476093 w 915597"/>
                  <a:gd name="connsiteY28" fmla="*/ 46673 h 612922"/>
                  <a:gd name="connsiteX29" fmla="*/ 476730 w 915597"/>
                  <a:gd name="connsiteY29" fmla="*/ 45988 h 612922"/>
                  <a:gd name="connsiteX30" fmla="*/ 504752 w 915597"/>
                  <a:gd name="connsiteY30" fmla="*/ 15911 h 612922"/>
                  <a:gd name="connsiteX31" fmla="*/ 545795 w 915597"/>
                  <a:gd name="connsiteY31" fmla="*/ 838 h 612922"/>
                  <a:gd name="connsiteX32" fmla="*/ 593827 w 915597"/>
                  <a:gd name="connsiteY32" fmla="*/ 6306 h 612922"/>
                  <a:gd name="connsiteX33" fmla="*/ 631126 w 915597"/>
                  <a:gd name="connsiteY33" fmla="*/ 32407 h 612922"/>
                  <a:gd name="connsiteX34" fmla="*/ 632239 w 915597"/>
                  <a:gd name="connsiteY34" fmla="*/ 33186 h 612922"/>
                  <a:gd name="connsiteX35" fmla="*/ 719381 w 915597"/>
                  <a:gd name="connsiteY35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74832 w 915597"/>
                  <a:gd name="connsiteY14" fmla="*/ 574188 h 612922"/>
                  <a:gd name="connsiteX15" fmla="*/ 224262 w 915597"/>
                  <a:gd name="connsiteY15" fmla="*/ 571410 h 612922"/>
                  <a:gd name="connsiteX16" fmla="*/ 123625 w 915597"/>
                  <a:gd name="connsiteY16" fmla="*/ 501053 h 612922"/>
                  <a:gd name="connsiteX17" fmla="*/ 24269 w 915597"/>
                  <a:gd name="connsiteY17" fmla="*/ 441178 h 612922"/>
                  <a:gd name="connsiteX18" fmla="*/ 45499 w 915597"/>
                  <a:gd name="connsiteY18" fmla="*/ 360357 h 612922"/>
                  <a:gd name="connsiteX19" fmla="*/ 668 w 915597"/>
                  <a:gd name="connsiteY19" fmla="*/ 277437 h 612922"/>
                  <a:gd name="connsiteX20" fmla="*/ 82541 w 915597"/>
                  <a:gd name="connsiteY20" fmla="*/ 203735 h 612922"/>
                  <a:gd name="connsiteX21" fmla="*/ 83324 w 915597"/>
                  <a:gd name="connsiteY21" fmla="*/ 201792 h 612922"/>
                  <a:gd name="connsiteX22" fmla="*/ 83324 w 915597"/>
                  <a:gd name="connsiteY22" fmla="*/ 201792 h 612922"/>
                  <a:gd name="connsiteX23" fmla="*/ 119794 w 915597"/>
                  <a:gd name="connsiteY23" fmla="*/ 95954 h 612922"/>
                  <a:gd name="connsiteX24" fmla="*/ 297213 w 915597"/>
                  <a:gd name="connsiteY24" fmla="*/ 71774 h 612922"/>
                  <a:gd name="connsiteX25" fmla="*/ 297253 w 915597"/>
                  <a:gd name="connsiteY25" fmla="*/ 71733 h 612922"/>
                  <a:gd name="connsiteX26" fmla="*/ 332536 w 915597"/>
                  <a:gd name="connsiteY26" fmla="*/ 35367 h 612922"/>
                  <a:gd name="connsiteX27" fmla="*/ 476093 w 915597"/>
                  <a:gd name="connsiteY27" fmla="*/ 46673 h 612922"/>
                  <a:gd name="connsiteX28" fmla="*/ 476730 w 915597"/>
                  <a:gd name="connsiteY28" fmla="*/ 45988 h 612922"/>
                  <a:gd name="connsiteX29" fmla="*/ 504752 w 915597"/>
                  <a:gd name="connsiteY29" fmla="*/ 15911 h 612922"/>
                  <a:gd name="connsiteX30" fmla="*/ 545795 w 915597"/>
                  <a:gd name="connsiteY30" fmla="*/ 838 h 612922"/>
                  <a:gd name="connsiteX31" fmla="*/ 593827 w 915597"/>
                  <a:gd name="connsiteY31" fmla="*/ 6306 h 612922"/>
                  <a:gd name="connsiteX32" fmla="*/ 631126 w 915597"/>
                  <a:gd name="connsiteY32" fmla="*/ 32407 h 612922"/>
                  <a:gd name="connsiteX33" fmla="*/ 632239 w 915597"/>
                  <a:gd name="connsiteY33" fmla="*/ 33186 h 612922"/>
                  <a:gd name="connsiteX34" fmla="*/ 719381 w 915597"/>
                  <a:gd name="connsiteY34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24262 w 915597"/>
                  <a:gd name="connsiteY14" fmla="*/ 571410 h 612922"/>
                  <a:gd name="connsiteX15" fmla="*/ 123625 w 915597"/>
                  <a:gd name="connsiteY15" fmla="*/ 501053 h 612922"/>
                  <a:gd name="connsiteX16" fmla="*/ 24269 w 915597"/>
                  <a:gd name="connsiteY16" fmla="*/ 441178 h 612922"/>
                  <a:gd name="connsiteX17" fmla="*/ 45499 w 915597"/>
                  <a:gd name="connsiteY17" fmla="*/ 360357 h 612922"/>
                  <a:gd name="connsiteX18" fmla="*/ 668 w 915597"/>
                  <a:gd name="connsiteY18" fmla="*/ 277437 h 612922"/>
                  <a:gd name="connsiteX19" fmla="*/ 82541 w 915597"/>
                  <a:gd name="connsiteY19" fmla="*/ 203735 h 612922"/>
                  <a:gd name="connsiteX20" fmla="*/ 83324 w 915597"/>
                  <a:gd name="connsiteY20" fmla="*/ 201792 h 612922"/>
                  <a:gd name="connsiteX21" fmla="*/ 83324 w 915597"/>
                  <a:gd name="connsiteY21" fmla="*/ 201792 h 612922"/>
                  <a:gd name="connsiteX22" fmla="*/ 119794 w 915597"/>
                  <a:gd name="connsiteY22" fmla="*/ 95954 h 612922"/>
                  <a:gd name="connsiteX23" fmla="*/ 297213 w 915597"/>
                  <a:gd name="connsiteY23" fmla="*/ 71774 h 612922"/>
                  <a:gd name="connsiteX24" fmla="*/ 297253 w 915597"/>
                  <a:gd name="connsiteY24" fmla="*/ 71733 h 612922"/>
                  <a:gd name="connsiteX25" fmla="*/ 332536 w 915597"/>
                  <a:gd name="connsiteY25" fmla="*/ 35367 h 612922"/>
                  <a:gd name="connsiteX26" fmla="*/ 476093 w 915597"/>
                  <a:gd name="connsiteY26" fmla="*/ 46673 h 612922"/>
                  <a:gd name="connsiteX27" fmla="*/ 476730 w 915597"/>
                  <a:gd name="connsiteY27" fmla="*/ 45988 h 612922"/>
                  <a:gd name="connsiteX28" fmla="*/ 504752 w 915597"/>
                  <a:gd name="connsiteY28" fmla="*/ 15911 h 612922"/>
                  <a:gd name="connsiteX29" fmla="*/ 545795 w 915597"/>
                  <a:gd name="connsiteY29" fmla="*/ 838 h 612922"/>
                  <a:gd name="connsiteX30" fmla="*/ 593827 w 915597"/>
                  <a:gd name="connsiteY30" fmla="*/ 6306 h 612922"/>
                  <a:gd name="connsiteX31" fmla="*/ 631126 w 915597"/>
                  <a:gd name="connsiteY31" fmla="*/ 32407 h 612922"/>
                  <a:gd name="connsiteX32" fmla="*/ 632239 w 915597"/>
                  <a:gd name="connsiteY32" fmla="*/ 33186 h 612922"/>
                  <a:gd name="connsiteX33" fmla="*/ 719381 w 915597"/>
                  <a:gd name="connsiteY33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15597" h="612922">
                    <a:moveTo>
                      <a:pt x="719381" y="459"/>
                    </a:moveTo>
                    <a:cubicBezTo>
                      <a:pt x="730215" y="1296"/>
                      <a:pt x="741025" y="3709"/>
                      <a:pt x="751408" y="7787"/>
                    </a:cubicBezTo>
                    <a:cubicBezTo>
                      <a:pt x="783052" y="20210"/>
                      <a:pt x="805742" y="46219"/>
                      <a:pt x="811838" y="77078"/>
                    </a:cubicBezTo>
                    <a:lnTo>
                      <a:pt x="812172" y="77249"/>
                    </a:lnTo>
                    <a:lnTo>
                      <a:pt x="859887" y="101779"/>
                    </a:lnTo>
                    <a:cubicBezTo>
                      <a:pt x="873222" y="113341"/>
                      <a:pt x="883467" y="127877"/>
                      <a:pt x="889393" y="144328"/>
                    </a:cubicBezTo>
                    <a:cubicBezTo>
                      <a:pt x="898008" y="168210"/>
                      <a:pt x="896780" y="194148"/>
                      <a:pt x="885922" y="217250"/>
                    </a:cubicBezTo>
                    <a:cubicBezTo>
                      <a:pt x="912613" y="248932"/>
                      <a:pt x="921947" y="290002"/>
                      <a:pt x="911279" y="328746"/>
                    </a:cubicBezTo>
                    <a:cubicBezTo>
                      <a:pt x="897098" y="380254"/>
                      <a:pt x="850150" y="418828"/>
                      <a:pt x="792492" y="426344"/>
                    </a:cubicBezTo>
                    <a:cubicBezTo>
                      <a:pt x="792217" y="458494"/>
                      <a:pt x="776702" y="488985"/>
                      <a:pt x="749968" y="509973"/>
                    </a:cubicBezTo>
                    <a:cubicBezTo>
                      <a:pt x="709349" y="541868"/>
                      <a:pt x="650675" y="545967"/>
                      <a:pt x="605188" y="520099"/>
                    </a:cubicBezTo>
                    <a:cubicBezTo>
                      <a:pt x="590477" y="564530"/>
                      <a:pt x="551086" y="598495"/>
                      <a:pt x="501726" y="609316"/>
                    </a:cubicBezTo>
                    <a:cubicBezTo>
                      <a:pt x="443560" y="622065"/>
                      <a:pt x="382854" y="600339"/>
                      <a:pt x="349601" y="554858"/>
                    </a:cubicBezTo>
                    <a:cubicBezTo>
                      <a:pt x="297341" y="573475"/>
                      <a:pt x="266042" y="565893"/>
                      <a:pt x="224262" y="571410"/>
                    </a:cubicBezTo>
                    <a:cubicBezTo>
                      <a:pt x="183273" y="561652"/>
                      <a:pt x="146401" y="537408"/>
                      <a:pt x="123625" y="501053"/>
                    </a:cubicBezTo>
                    <a:cubicBezTo>
                      <a:pt x="78879" y="505832"/>
                      <a:pt x="36863" y="480518"/>
                      <a:pt x="24269" y="441178"/>
                    </a:cubicBezTo>
                    <a:cubicBezTo>
                      <a:pt x="15146" y="412716"/>
                      <a:pt x="23211" y="381998"/>
                      <a:pt x="45499" y="360357"/>
                    </a:cubicBezTo>
                    <a:cubicBezTo>
                      <a:pt x="13876" y="343381"/>
                      <a:pt x="-3735" y="310806"/>
                      <a:pt x="668" y="277437"/>
                    </a:cubicBezTo>
                    <a:cubicBezTo>
                      <a:pt x="5833" y="238366"/>
                      <a:pt x="39827" y="207762"/>
                      <a:pt x="82541" y="203735"/>
                    </a:cubicBezTo>
                    <a:lnTo>
                      <a:pt x="83324" y="201792"/>
                    </a:lnTo>
                    <a:lnTo>
                      <a:pt x="83324" y="201792"/>
                    </a:lnTo>
                    <a:cubicBezTo>
                      <a:pt x="77588" y="163317"/>
                      <a:pt x="90965" y="124516"/>
                      <a:pt x="119794" y="95954"/>
                    </a:cubicBezTo>
                    <a:cubicBezTo>
                      <a:pt x="165345" y="50842"/>
                      <a:pt x="239196" y="40787"/>
                      <a:pt x="297213" y="71774"/>
                    </a:cubicBezTo>
                    <a:cubicBezTo>
                      <a:pt x="297226" y="71760"/>
                      <a:pt x="297240" y="71747"/>
                      <a:pt x="297253" y="71733"/>
                    </a:cubicBezTo>
                    <a:lnTo>
                      <a:pt x="332536" y="35367"/>
                    </a:lnTo>
                    <a:cubicBezTo>
                      <a:pt x="375215" y="8411"/>
                      <a:pt x="435739" y="10403"/>
                      <a:pt x="476093" y="46673"/>
                    </a:cubicBezTo>
                    <a:lnTo>
                      <a:pt x="476730" y="45988"/>
                    </a:lnTo>
                    <a:lnTo>
                      <a:pt x="504752" y="15911"/>
                    </a:lnTo>
                    <a:cubicBezTo>
                      <a:pt x="516722" y="8038"/>
                      <a:pt x="530756" y="2780"/>
                      <a:pt x="545795" y="838"/>
                    </a:cubicBezTo>
                    <a:cubicBezTo>
                      <a:pt x="562347" y="-1304"/>
                      <a:pt x="578889" y="717"/>
                      <a:pt x="593827" y="6306"/>
                    </a:cubicBezTo>
                    <a:lnTo>
                      <a:pt x="631126" y="32407"/>
                    </a:lnTo>
                    <a:lnTo>
                      <a:pt x="632239" y="33186"/>
                    </a:lnTo>
                    <a:cubicBezTo>
                      <a:pt x="654179" y="9637"/>
                      <a:pt x="686881" y="-2050"/>
                      <a:pt x="719381" y="45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자유형: 도형 36">
                <a:extLst>
                  <a:ext uri="{FF2B5EF4-FFF2-40B4-BE49-F238E27FC236}">
                    <a16:creationId xmlns:a16="http://schemas.microsoft.com/office/drawing/2014/main" id="{D5E0395E-FCF4-4E48-991B-8C93C12F3C43}"/>
                  </a:ext>
                </a:extLst>
              </p:cNvPr>
              <p:cNvSpPr/>
              <p:nvPr/>
            </p:nvSpPr>
            <p:spPr>
              <a:xfrm>
                <a:off x="5381235" y="3462603"/>
                <a:ext cx="644858" cy="431683"/>
              </a:xfrm>
              <a:custGeom>
                <a:avLst/>
                <a:gdLst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47531 w 915597"/>
                  <a:gd name="connsiteY17" fmla="*/ 603222 h 617714"/>
                  <a:gd name="connsiteX18" fmla="*/ 314688 w 915597"/>
                  <a:gd name="connsiteY18" fmla="*/ 589618 h 617714"/>
                  <a:gd name="connsiteX19" fmla="*/ 260180 w 915597"/>
                  <a:gd name="connsiteY19" fmla="*/ 589618 h 617714"/>
                  <a:gd name="connsiteX20" fmla="*/ 267044 w 915597"/>
                  <a:gd name="connsiteY20" fmla="*/ 579439 h 617714"/>
                  <a:gd name="connsiteX21" fmla="*/ 274832 w 915597"/>
                  <a:gd name="connsiteY21" fmla="*/ 574188 h 617714"/>
                  <a:gd name="connsiteX22" fmla="*/ 224262 w 915597"/>
                  <a:gd name="connsiteY22" fmla="*/ 571410 h 617714"/>
                  <a:gd name="connsiteX23" fmla="*/ 123625 w 915597"/>
                  <a:gd name="connsiteY23" fmla="*/ 501053 h 617714"/>
                  <a:gd name="connsiteX24" fmla="*/ 24269 w 915597"/>
                  <a:gd name="connsiteY24" fmla="*/ 441178 h 617714"/>
                  <a:gd name="connsiteX25" fmla="*/ 45499 w 915597"/>
                  <a:gd name="connsiteY25" fmla="*/ 360357 h 617714"/>
                  <a:gd name="connsiteX26" fmla="*/ 668 w 915597"/>
                  <a:gd name="connsiteY26" fmla="*/ 277437 h 617714"/>
                  <a:gd name="connsiteX27" fmla="*/ 82541 w 915597"/>
                  <a:gd name="connsiteY27" fmla="*/ 203735 h 617714"/>
                  <a:gd name="connsiteX28" fmla="*/ 83324 w 915597"/>
                  <a:gd name="connsiteY28" fmla="*/ 201792 h 617714"/>
                  <a:gd name="connsiteX29" fmla="*/ 83324 w 915597"/>
                  <a:gd name="connsiteY29" fmla="*/ 201792 h 617714"/>
                  <a:gd name="connsiteX30" fmla="*/ 119794 w 915597"/>
                  <a:gd name="connsiteY30" fmla="*/ 95954 h 617714"/>
                  <a:gd name="connsiteX31" fmla="*/ 297213 w 915597"/>
                  <a:gd name="connsiteY31" fmla="*/ 71774 h 617714"/>
                  <a:gd name="connsiteX32" fmla="*/ 297253 w 915597"/>
                  <a:gd name="connsiteY32" fmla="*/ 71733 h 617714"/>
                  <a:gd name="connsiteX33" fmla="*/ 332536 w 915597"/>
                  <a:gd name="connsiteY33" fmla="*/ 35367 h 617714"/>
                  <a:gd name="connsiteX34" fmla="*/ 476093 w 915597"/>
                  <a:gd name="connsiteY34" fmla="*/ 46673 h 617714"/>
                  <a:gd name="connsiteX35" fmla="*/ 476730 w 915597"/>
                  <a:gd name="connsiteY35" fmla="*/ 45988 h 617714"/>
                  <a:gd name="connsiteX36" fmla="*/ 504752 w 915597"/>
                  <a:gd name="connsiteY36" fmla="*/ 15911 h 617714"/>
                  <a:gd name="connsiteX37" fmla="*/ 545795 w 915597"/>
                  <a:gd name="connsiteY37" fmla="*/ 838 h 617714"/>
                  <a:gd name="connsiteX38" fmla="*/ 593827 w 915597"/>
                  <a:gd name="connsiteY38" fmla="*/ 6306 h 617714"/>
                  <a:gd name="connsiteX39" fmla="*/ 631126 w 915597"/>
                  <a:gd name="connsiteY39" fmla="*/ 32407 h 617714"/>
                  <a:gd name="connsiteX40" fmla="*/ 632239 w 915597"/>
                  <a:gd name="connsiteY40" fmla="*/ 33186 h 617714"/>
                  <a:gd name="connsiteX41" fmla="*/ 719381 w 915597"/>
                  <a:gd name="connsiteY41" fmla="*/ 459 h 617714"/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14688 w 915597"/>
                  <a:gd name="connsiteY17" fmla="*/ 589618 h 617714"/>
                  <a:gd name="connsiteX18" fmla="*/ 260180 w 915597"/>
                  <a:gd name="connsiteY18" fmla="*/ 589618 h 617714"/>
                  <a:gd name="connsiteX19" fmla="*/ 267044 w 915597"/>
                  <a:gd name="connsiteY19" fmla="*/ 579439 h 617714"/>
                  <a:gd name="connsiteX20" fmla="*/ 274832 w 915597"/>
                  <a:gd name="connsiteY20" fmla="*/ 574188 h 617714"/>
                  <a:gd name="connsiteX21" fmla="*/ 224262 w 915597"/>
                  <a:gd name="connsiteY21" fmla="*/ 571410 h 617714"/>
                  <a:gd name="connsiteX22" fmla="*/ 123625 w 915597"/>
                  <a:gd name="connsiteY22" fmla="*/ 501053 h 617714"/>
                  <a:gd name="connsiteX23" fmla="*/ 24269 w 915597"/>
                  <a:gd name="connsiteY23" fmla="*/ 441178 h 617714"/>
                  <a:gd name="connsiteX24" fmla="*/ 45499 w 915597"/>
                  <a:gd name="connsiteY24" fmla="*/ 360357 h 617714"/>
                  <a:gd name="connsiteX25" fmla="*/ 668 w 915597"/>
                  <a:gd name="connsiteY25" fmla="*/ 277437 h 617714"/>
                  <a:gd name="connsiteX26" fmla="*/ 82541 w 915597"/>
                  <a:gd name="connsiteY26" fmla="*/ 203735 h 617714"/>
                  <a:gd name="connsiteX27" fmla="*/ 83324 w 915597"/>
                  <a:gd name="connsiteY27" fmla="*/ 201792 h 617714"/>
                  <a:gd name="connsiteX28" fmla="*/ 83324 w 915597"/>
                  <a:gd name="connsiteY28" fmla="*/ 201792 h 617714"/>
                  <a:gd name="connsiteX29" fmla="*/ 119794 w 915597"/>
                  <a:gd name="connsiteY29" fmla="*/ 95954 h 617714"/>
                  <a:gd name="connsiteX30" fmla="*/ 297213 w 915597"/>
                  <a:gd name="connsiteY30" fmla="*/ 71774 h 617714"/>
                  <a:gd name="connsiteX31" fmla="*/ 297253 w 915597"/>
                  <a:gd name="connsiteY31" fmla="*/ 71733 h 617714"/>
                  <a:gd name="connsiteX32" fmla="*/ 332536 w 915597"/>
                  <a:gd name="connsiteY32" fmla="*/ 35367 h 617714"/>
                  <a:gd name="connsiteX33" fmla="*/ 476093 w 915597"/>
                  <a:gd name="connsiteY33" fmla="*/ 46673 h 617714"/>
                  <a:gd name="connsiteX34" fmla="*/ 476730 w 915597"/>
                  <a:gd name="connsiteY34" fmla="*/ 45988 h 617714"/>
                  <a:gd name="connsiteX35" fmla="*/ 504752 w 915597"/>
                  <a:gd name="connsiteY35" fmla="*/ 15911 h 617714"/>
                  <a:gd name="connsiteX36" fmla="*/ 545795 w 915597"/>
                  <a:gd name="connsiteY36" fmla="*/ 838 h 617714"/>
                  <a:gd name="connsiteX37" fmla="*/ 593827 w 915597"/>
                  <a:gd name="connsiteY37" fmla="*/ 6306 h 617714"/>
                  <a:gd name="connsiteX38" fmla="*/ 631126 w 915597"/>
                  <a:gd name="connsiteY38" fmla="*/ 32407 h 617714"/>
                  <a:gd name="connsiteX39" fmla="*/ 632239 w 915597"/>
                  <a:gd name="connsiteY39" fmla="*/ 33186 h 617714"/>
                  <a:gd name="connsiteX40" fmla="*/ 719381 w 915597"/>
                  <a:gd name="connsiteY40" fmla="*/ 459 h 617714"/>
                  <a:gd name="connsiteX0" fmla="*/ 719381 w 915597"/>
                  <a:gd name="connsiteY0" fmla="*/ 459 h 615539"/>
                  <a:gd name="connsiteX1" fmla="*/ 751408 w 915597"/>
                  <a:gd name="connsiteY1" fmla="*/ 7787 h 615539"/>
                  <a:gd name="connsiteX2" fmla="*/ 811838 w 915597"/>
                  <a:gd name="connsiteY2" fmla="*/ 77078 h 615539"/>
                  <a:gd name="connsiteX3" fmla="*/ 812172 w 915597"/>
                  <a:gd name="connsiteY3" fmla="*/ 77249 h 615539"/>
                  <a:gd name="connsiteX4" fmla="*/ 859887 w 915597"/>
                  <a:gd name="connsiteY4" fmla="*/ 101779 h 615539"/>
                  <a:gd name="connsiteX5" fmla="*/ 889393 w 915597"/>
                  <a:gd name="connsiteY5" fmla="*/ 144328 h 615539"/>
                  <a:gd name="connsiteX6" fmla="*/ 885922 w 915597"/>
                  <a:gd name="connsiteY6" fmla="*/ 217250 h 615539"/>
                  <a:gd name="connsiteX7" fmla="*/ 911279 w 915597"/>
                  <a:gd name="connsiteY7" fmla="*/ 328746 h 615539"/>
                  <a:gd name="connsiteX8" fmla="*/ 792492 w 915597"/>
                  <a:gd name="connsiteY8" fmla="*/ 426344 h 615539"/>
                  <a:gd name="connsiteX9" fmla="*/ 749968 w 915597"/>
                  <a:gd name="connsiteY9" fmla="*/ 509973 h 615539"/>
                  <a:gd name="connsiteX10" fmla="*/ 605188 w 915597"/>
                  <a:gd name="connsiteY10" fmla="*/ 520099 h 615539"/>
                  <a:gd name="connsiteX11" fmla="*/ 501726 w 915597"/>
                  <a:gd name="connsiteY11" fmla="*/ 609316 h 615539"/>
                  <a:gd name="connsiteX12" fmla="*/ 349601 w 915597"/>
                  <a:gd name="connsiteY12" fmla="*/ 554858 h 615539"/>
                  <a:gd name="connsiteX13" fmla="*/ 313390 w 915597"/>
                  <a:gd name="connsiteY13" fmla="*/ 566554 h 615539"/>
                  <a:gd name="connsiteX14" fmla="*/ 323017 w 915597"/>
                  <a:gd name="connsiteY14" fmla="*/ 568497 h 615539"/>
                  <a:gd name="connsiteX15" fmla="*/ 354198 w 915597"/>
                  <a:gd name="connsiteY15" fmla="*/ 615539 h 615539"/>
                  <a:gd name="connsiteX16" fmla="*/ 314688 w 915597"/>
                  <a:gd name="connsiteY16" fmla="*/ 589618 h 615539"/>
                  <a:gd name="connsiteX17" fmla="*/ 260180 w 915597"/>
                  <a:gd name="connsiteY17" fmla="*/ 589618 h 615539"/>
                  <a:gd name="connsiteX18" fmla="*/ 267044 w 915597"/>
                  <a:gd name="connsiteY18" fmla="*/ 579439 h 615539"/>
                  <a:gd name="connsiteX19" fmla="*/ 274832 w 915597"/>
                  <a:gd name="connsiteY19" fmla="*/ 574188 h 615539"/>
                  <a:gd name="connsiteX20" fmla="*/ 224262 w 915597"/>
                  <a:gd name="connsiteY20" fmla="*/ 571410 h 615539"/>
                  <a:gd name="connsiteX21" fmla="*/ 123625 w 915597"/>
                  <a:gd name="connsiteY21" fmla="*/ 501053 h 615539"/>
                  <a:gd name="connsiteX22" fmla="*/ 24269 w 915597"/>
                  <a:gd name="connsiteY22" fmla="*/ 441178 h 615539"/>
                  <a:gd name="connsiteX23" fmla="*/ 45499 w 915597"/>
                  <a:gd name="connsiteY23" fmla="*/ 360357 h 615539"/>
                  <a:gd name="connsiteX24" fmla="*/ 668 w 915597"/>
                  <a:gd name="connsiteY24" fmla="*/ 277437 h 615539"/>
                  <a:gd name="connsiteX25" fmla="*/ 82541 w 915597"/>
                  <a:gd name="connsiteY25" fmla="*/ 203735 h 615539"/>
                  <a:gd name="connsiteX26" fmla="*/ 83324 w 915597"/>
                  <a:gd name="connsiteY26" fmla="*/ 201792 h 615539"/>
                  <a:gd name="connsiteX27" fmla="*/ 83324 w 915597"/>
                  <a:gd name="connsiteY27" fmla="*/ 201792 h 615539"/>
                  <a:gd name="connsiteX28" fmla="*/ 119794 w 915597"/>
                  <a:gd name="connsiteY28" fmla="*/ 95954 h 615539"/>
                  <a:gd name="connsiteX29" fmla="*/ 297213 w 915597"/>
                  <a:gd name="connsiteY29" fmla="*/ 71774 h 615539"/>
                  <a:gd name="connsiteX30" fmla="*/ 297253 w 915597"/>
                  <a:gd name="connsiteY30" fmla="*/ 71733 h 615539"/>
                  <a:gd name="connsiteX31" fmla="*/ 332536 w 915597"/>
                  <a:gd name="connsiteY31" fmla="*/ 35367 h 615539"/>
                  <a:gd name="connsiteX32" fmla="*/ 476093 w 915597"/>
                  <a:gd name="connsiteY32" fmla="*/ 46673 h 615539"/>
                  <a:gd name="connsiteX33" fmla="*/ 476730 w 915597"/>
                  <a:gd name="connsiteY33" fmla="*/ 45988 h 615539"/>
                  <a:gd name="connsiteX34" fmla="*/ 504752 w 915597"/>
                  <a:gd name="connsiteY34" fmla="*/ 15911 h 615539"/>
                  <a:gd name="connsiteX35" fmla="*/ 545795 w 915597"/>
                  <a:gd name="connsiteY35" fmla="*/ 838 h 615539"/>
                  <a:gd name="connsiteX36" fmla="*/ 593827 w 915597"/>
                  <a:gd name="connsiteY36" fmla="*/ 6306 h 615539"/>
                  <a:gd name="connsiteX37" fmla="*/ 631126 w 915597"/>
                  <a:gd name="connsiteY37" fmla="*/ 32407 h 615539"/>
                  <a:gd name="connsiteX38" fmla="*/ 632239 w 915597"/>
                  <a:gd name="connsiteY38" fmla="*/ 33186 h 615539"/>
                  <a:gd name="connsiteX39" fmla="*/ 719381 w 915597"/>
                  <a:gd name="connsiteY39" fmla="*/ 459 h 615539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0180 w 915597"/>
                  <a:gd name="connsiteY16" fmla="*/ 589618 h 612922"/>
                  <a:gd name="connsiteX17" fmla="*/ 267044 w 915597"/>
                  <a:gd name="connsiteY17" fmla="*/ 579439 h 612922"/>
                  <a:gd name="connsiteX18" fmla="*/ 274832 w 915597"/>
                  <a:gd name="connsiteY18" fmla="*/ 574188 h 612922"/>
                  <a:gd name="connsiteX19" fmla="*/ 224262 w 915597"/>
                  <a:gd name="connsiteY19" fmla="*/ 571410 h 612922"/>
                  <a:gd name="connsiteX20" fmla="*/ 123625 w 915597"/>
                  <a:gd name="connsiteY20" fmla="*/ 501053 h 612922"/>
                  <a:gd name="connsiteX21" fmla="*/ 24269 w 915597"/>
                  <a:gd name="connsiteY21" fmla="*/ 441178 h 612922"/>
                  <a:gd name="connsiteX22" fmla="*/ 45499 w 915597"/>
                  <a:gd name="connsiteY22" fmla="*/ 360357 h 612922"/>
                  <a:gd name="connsiteX23" fmla="*/ 668 w 915597"/>
                  <a:gd name="connsiteY23" fmla="*/ 277437 h 612922"/>
                  <a:gd name="connsiteX24" fmla="*/ 82541 w 915597"/>
                  <a:gd name="connsiteY24" fmla="*/ 203735 h 612922"/>
                  <a:gd name="connsiteX25" fmla="*/ 83324 w 915597"/>
                  <a:gd name="connsiteY25" fmla="*/ 201792 h 612922"/>
                  <a:gd name="connsiteX26" fmla="*/ 83324 w 915597"/>
                  <a:gd name="connsiteY26" fmla="*/ 201792 h 612922"/>
                  <a:gd name="connsiteX27" fmla="*/ 119794 w 915597"/>
                  <a:gd name="connsiteY27" fmla="*/ 95954 h 612922"/>
                  <a:gd name="connsiteX28" fmla="*/ 297213 w 915597"/>
                  <a:gd name="connsiteY28" fmla="*/ 71774 h 612922"/>
                  <a:gd name="connsiteX29" fmla="*/ 297253 w 915597"/>
                  <a:gd name="connsiteY29" fmla="*/ 71733 h 612922"/>
                  <a:gd name="connsiteX30" fmla="*/ 332536 w 915597"/>
                  <a:gd name="connsiteY30" fmla="*/ 35367 h 612922"/>
                  <a:gd name="connsiteX31" fmla="*/ 476093 w 915597"/>
                  <a:gd name="connsiteY31" fmla="*/ 46673 h 612922"/>
                  <a:gd name="connsiteX32" fmla="*/ 476730 w 915597"/>
                  <a:gd name="connsiteY32" fmla="*/ 45988 h 612922"/>
                  <a:gd name="connsiteX33" fmla="*/ 504752 w 915597"/>
                  <a:gd name="connsiteY33" fmla="*/ 15911 h 612922"/>
                  <a:gd name="connsiteX34" fmla="*/ 545795 w 915597"/>
                  <a:gd name="connsiteY34" fmla="*/ 838 h 612922"/>
                  <a:gd name="connsiteX35" fmla="*/ 593827 w 915597"/>
                  <a:gd name="connsiteY35" fmla="*/ 6306 h 612922"/>
                  <a:gd name="connsiteX36" fmla="*/ 631126 w 915597"/>
                  <a:gd name="connsiteY36" fmla="*/ 32407 h 612922"/>
                  <a:gd name="connsiteX37" fmla="*/ 632239 w 915597"/>
                  <a:gd name="connsiteY37" fmla="*/ 33186 h 612922"/>
                  <a:gd name="connsiteX38" fmla="*/ 719381 w 915597"/>
                  <a:gd name="connsiteY38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7044 w 915597"/>
                  <a:gd name="connsiteY16" fmla="*/ 579439 h 612922"/>
                  <a:gd name="connsiteX17" fmla="*/ 274832 w 915597"/>
                  <a:gd name="connsiteY17" fmla="*/ 574188 h 612922"/>
                  <a:gd name="connsiteX18" fmla="*/ 224262 w 915597"/>
                  <a:gd name="connsiteY18" fmla="*/ 571410 h 612922"/>
                  <a:gd name="connsiteX19" fmla="*/ 123625 w 915597"/>
                  <a:gd name="connsiteY19" fmla="*/ 501053 h 612922"/>
                  <a:gd name="connsiteX20" fmla="*/ 24269 w 915597"/>
                  <a:gd name="connsiteY20" fmla="*/ 441178 h 612922"/>
                  <a:gd name="connsiteX21" fmla="*/ 45499 w 915597"/>
                  <a:gd name="connsiteY21" fmla="*/ 360357 h 612922"/>
                  <a:gd name="connsiteX22" fmla="*/ 668 w 915597"/>
                  <a:gd name="connsiteY22" fmla="*/ 277437 h 612922"/>
                  <a:gd name="connsiteX23" fmla="*/ 82541 w 915597"/>
                  <a:gd name="connsiteY23" fmla="*/ 203735 h 612922"/>
                  <a:gd name="connsiteX24" fmla="*/ 83324 w 915597"/>
                  <a:gd name="connsiteY24" fmla="*/ 201792 h 612922"/>
                  <a:gd name="connsiteX25" fmla="*/ 83324 w 915597"/>
                  <a:gd name="connsiteY25" fmla="*/ 201792 h 612922"/>
                  <a:gd name="connsiteX26" fmla="*/ 119794 w 915597"/>
                  <a:gd name="connsiteY26" fmla="*/ 95954 h 612922"/>
                  <a:gd name="connsiteX27" fmla="*/ 297213 w 915597"/>
                  <a:gd name="connsiteY27" fmla="*/ 71774 h 612922"/>
                  <a:gd name="connsiteX28" fmla="*/ 297253 w 915597"/>
                  <a:gd name="connsiteY28" fmla="*/ 71733 h 612922"/>
                  <a:gd name="connsiteX29" fmla="*/ 332536 w 915597"/>
                  <a:gd name="connsiteY29" fmla="*/ 35367 h 612922"/>
                  <a:gd name="connsiteX30" fmla="*/ 476093 w 915597"/>
                  <a:gd name="connsiteY30" fmla="*/ 46673 h 612922"/>
                  <a:gd name="connsiteX31" fmla="*/ 476730 w 915597"/>
                  <a:gd name="connsiteY31" fmla="*/ 45988 h 612922"/>
                  <a:gd name="connsiteX32" fmla="*/ 504752 w 915597"/>
                  <a:gd name="connsiteY32" fmla="*/ 15911 h 612922"/>
                  <a:gd name="connsiteX33" fmla="*/ 545795 w 915597"/>
                  <a:gd name="connsiteY33" fmla="*/ 838 h 612922"/>
                  <a:gd name="connsiteX34" fmla="*/ 593827 w 915597"/>
                  <a:gd name="connsiteY34" fmla="*/ 6306 h 612922"/>
                  <a:gd name="connsiteX35" fmla="*/ 631126 w 915597"/>
                  <a:gd name="connsiteY35" fmla="*/ 32407 h 612922"/>
                  <a:gd name="connsiteX36" fmla="*/ 632239 w 915597"/>
                  <a:gd name="connsiteY36" fmla="*/ 33186 h 612922"/>
                  <a:gd name="connsiteX37" fmla="*/ 719381 w 915597"/>
                  <a:gd name="connsiteY37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267044 w 915597"/>
                  <a:gd name="connsiteY15" fmla="*/ 579439 h 612922"/>
                  <a:gd name="connsiteX16" fmla="*/ 274832 w 915597"/>
                  <a:gd name="connsiteY16" fmla="*/ 574188 h 612922"/>
                  <a:gd name="connsiteX17" fmla="*/ 224262 w 915597"/>
                  <a:gd name="connsiteY17" fmla="*/ 571410 h 612922"/>
                  <a:gd name="connsiteX18" fmla="*/ 123625 w 915597"/>
                  <a:gd name="connsiteY18" fmla="*/ 501053 h 612922"/>
                  <a:gd name="connsiteX19" fmla="*/ 24269 w 915597"/>
                  <a:gd name="connsiteY19" fmla="*/ 441178 h 612922"/>
                  <a:gd name="connsiteX20" fmla="*/ 45499 w 915597"/>
                  <a:gd name="connsiteY20" fmla="*/ 360357 h 612922"/>
                  <a:gd name="connsiteX21" fmla="*/ 668 w 915597"/>
                  <a:gd name="connsiteY21" fmla="*/ 277437 h 612922"/>
                  <a:gd name="connsiteX22" fmla="*/ 82541 w 915597"/>
                  <a:gd name="connsiteY22" fmla="*/ 203735 h 612922"/>
                  <a:gd name="connsiteX23" fmla="*/ 83324 w 915597"/>
                  <a:gd name="connsiteY23" fmla="*/ 201792 h 612922"/>
                  <a:gd name="connsiteX24" fmla="*/ 83324 w 915597"/>
                  <a:gd name="connsiteY24" fmla="*/ 201792 h 612922"/>
                  <a:gd name="connsiteX25" fmla="*/ 119794 w 915597"/>
                  <a:gd name="connsiteY25" fmla="*/ 95954 h 612922"/>
                  <a:gd name="connsiteX26" fmla="*/ 297213 w 915597"/>
                  <a:gd name="connsiteY26" fmla="*/ 71774 h 612922"/>
                  <a:gd name="connsiteX27" fmla="*/ 297253 w 915597"/>
                  <a:gd name="connsiteY27" fmla="*/ 71733 h 612922"/>
                  <a:gd name="connsiteX28" fmla="*/ 332536 w 915597"/>
                  <a:gd name="connsiteY28" fmla="*/ 35367 h 612922"/>
                  <a:gd name="connsiteX29" fmla="*/ 476093 w 915597"/>
                  <a:gd name="connsiteY29" fmla="*/ 46673 h 612922"/>
                  <a:gd name="connsiteX30" fmla="*/ 476730 w 915597"/>
                  <a:gd name="connsiteY30" fmla="*/ 45988 h 612922"/>
                  <a:gd name="connsiteX31" fmla="*/ 504752 w 915597"/>
                  <a:gd name="connsiteY31" fmla="*/ 15911 h 612922"/>
                  <a:gd name="connsiteX32" fmla="*/ 545795 w 915597"/>
                  <a:gd name="connsiteY32" fmla="*/ 838 h 612922"/>
                  <a:gd name="connsiteX33" fmla="*/ 593827 w 915597"/>
                  <a:gd name="connsiteY33" fmla="*/ 6306 h 612922"/>
                  <a:gd name="connsiteX34" fmla="*/ 631126 w 915597"/>
                  <a:gd name="connsiteY34" fmla="*/ 32407 h 612922"/>
                  <a:gd name="connsiteX35" fmla="*/ 632239 w 915597"/>
                  <a:gd name="connsiteY35" fmla="*/ 33186 h 612922"/>
                  <a:gd name="connsiteX36" fmla="*/ 719381 w 915597"/>
                  <a:gd name="connsiteY36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67044 w 915597"/>
                  <a:gd name="connsiteY14" fmla="*/ 579439 h 612922"/>
                  <a:gd name="connsiteX15" fmla="*/ 274832 w 915597"/>
                  <a:gd name="connsiteY15" fmla="*/ 574188 h 612922"/>
                  <a:gd name="connsiteX16" fmla="*/ 224262 w 915597"/>
                  <a:gd name="connsiteY16" fmla="*/ 571410 h 612922"/>
                  <a:gd name="connsiteX17" fmla="*/ 123625 w 915597"/>
                  <a:gd name="connsiteY17" fmla="*/ 501053 h 612922"/>
                  <a:gd name="connsiteX18" fmla="*/ 24269 w 915597"/>
                  <a:gd name="connsiteY18" fmla="*/ 441178 h 612922"/>
                  <a:gd name="connsiteX19" fmla="*/ 45499 w 915597"/>
                  <a:gd name="connsiteY19" fmla="*/ 360357 h 612922"/>
                  <a:gd name="connsiteX20" fmla="*/ 668 w 915597"/>
                  <a:gd name="connsiteY20" fmla="*/ 277437 h 612922"/>
                  <a:gd name="connsiteX21" fmla="*/ 82541 w 915597"/>
                  <a:gd name="connsiteY21" fmla="*/ 203735 h 612922"/>
                  <a:gd name="connsiteX22" fmla="*/ 83324 w 915597"/>
                  <a:gd name="connsiteY22" fmla="*/ 201792 h 612922"/>
                  <a:gd name="connsiteX23" fmla="*/ 83324 w 915597"/>
                  <a:gd name="connsiteY23" fmla="*/ 201792 h 612922"/>
                  <a:gd name="connsiteX24" fmla="*/ 119794 w 915597"/>
                  <a:gd name="connsiteY24" fmla="*/ 95954 h 612922"/>
                  <a:gd name="connsiteX25" fmla="*/ 297213 w 915597"/>
                  <a:gd name="connsiteY25" fmla="*/ 71774 h 612922"/>
                  <a:gd name="connsiteX26" fmla="*/ 297253 w 915597"/>
                  <a:gd name="connsiteY26" fmla="*/ 71733 h 612922"/>
                  <a:gd name="connsiteX27" fmla="*/ 332536 w 915597"/>
                  <a:gd name="connsiteY27" fmla="*/ 35367 h 612922"/>
                  <a:gd name="connsiteX28" fmla="*/ 476093 w 915597"/>
                  <a:gd name="connsiteY28" fmla="*/ 46673 h 612922"/>
                  <a:gd name="connsiteX29" fmla="*/ 476730 w 915597"/>
                  <a:gd name="connsiteY29" fmla="*/ 45988 h 612922"/>
                  <a:gd name="connsiteX30" fmla="*/ 504752 w 915597"/>
                  <a:gd name="connsiteY30" fmla="*/ 15911 h 612922"/>
                  <a:gd name="connsiteX31" fmla="*/ 545795 w 915597"/>
                  <a:gd name="connsiteY31" fmla="*/ 838 h 612922"/>
                  <a:gd name="connsiteX32" fmla="*/ 593827 w 915597"/>
                  <a:gd name="connsiteY32" fmla="*/ 6306 h 612922"/>
                  <a:gd name="connsiteX33" fmla="*/ 631126 w 915597"/>
                  <a:gd name="connsiteY33" fmla="*/ 32407 h 612922"/>
                  <a:gd name="connsiteX34" fmla="*/ 632239 w 915597"/>
                  <a:gd name="connsiteY34" fmla="*/ 33186 h 612922"/>
                  <a:gd name="connsiteX35" fmla="*/ 719381 w 915597"/>
                  <a:gd name="connsiteY35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74832 w 915597"/>
                  <a:gd name="connsiteY14" fmla="*/ 574188 h 612922"/>
                  <a:gd name="connsiteX15" fmla="*/ 224262 w 915597"/>
                  <a:gd name="connsiteY15" fmla="*/ 571410 h 612922"/>
                  <a:gd name="connsiteX16" fmla="*/ 123625 w 915597"/>
                  <a:gd name="connsiteY16" fmla="*/ 501053 h 612922"/>
                  <a:gd name="connsiteX17" fmla="*/ 24269 w 915597"/>
                  <a:gd name="connsiteY17" fmla="*/ 441178 h 612922"/>
                  <a:gd name="connsiteX18" fmla="*/ 45499 w 915597"/>
                  <a:gd name="connsiteY18" fmla="*/ 360357 h 612922"/>
                  <a:gd name="connsiteX19" fmla="*/ 668 w 915597"/>
                  <a:gd name="connsiteY19" fmla="*/ 277437 h 612922"/>
                  <a:gd name="connsiteX20" fmla="*/ 82541 w 915597"/>
                  <a:gd name="connsiteY20" fmla="*/ 203735 h 612922"/>
                  <a:gd name="connsiteX21" fmla="*/ 83324 w 915597"/>
                  <a:gd name="connsiteY21" fmla="*/ 201792 h 612922"/>
                  <a:gd name="connsiteX22" fmla="*/ 83324 w 915597"/>
                  <a:gd name="connsiteY22" fmla="*/ 201792 h 612922"/>
                  <a:gd name="connsiteX23" fmla="*/ 119794 w 915597"/>
                  <a:gd name="connsiteY23" fmla="*/ 95954 h 612922"/>
                  <a:gd name="connsiteX24" fmla="*/ 297213 w 915597"/>
                  <a:gd name="connsiteY24" fmla="*/ 71774 h 612922"/>
                  <a:gd name="connsiteX25" fmla="*/ 297253 w 915597"/>
                  <a:gd name="connsiteY25" fmla="*/ 71733 h 612922"/>
                  <a:gd name="connsiteX26" fmla="*/ 332536 w 915597"/>
                  <a:gd name="connsiteY26" fmla="*/ 35367 h 612922"/>
                  <a:gd name="connsiteX27" fmla="*/ 476093 w 915597"/>
                  <a:gd name="connsiteY27" fmla="*/ 46673 h 612922"/>
                  <a:gd name="connsiteX28" fmla="*/ 476730 w 915597"/>
                  <a:gd name="connsiteY28" fmla="*/ 45988 h 612922"/>
                  <a:gd name="connsiteX29" fmla="*/ 504752 w 915597"/>
                  <a:gd name="connsiteY29" fmla="*/ 15911 h 612922"/>
                  <a:gd name="connsiteX30" fmla="*/ 545795 w 915597"/>
                  <a:gd name="connsiteY30" fmla="*/ 838 h 612922"/>
                  <a:gd name="connsiteX31" fmla="*/ 593827 w 915597"/>
                  <a:gd name="connsiteY31" fmla="*/ 6306 h 612922"/>
                  <a:gd name="connsiteX32" fmla="*/ 631126 w 915597"/>
                  <a:gd name="connsiteY32" fmla="*/ 32407 h 612922"/>
                  <a:gd name="connsiteX33" fmla="*/ 632239 w 915597"/>
                  <a:gd name="connsiteY33" fmla="*/ 33186 h 612922"/>
                  <a:gd name="connsiteX34" fmla="*/ 719381 w 915597"/>
                  <a:gd name="connsiteY34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24262 w 915597"/>
                  <a:gd name="connsiteY14" fmla="*/ 571410 h 612922"/>
                  <a:gd name="connsiteX15" fmla="*/ 123625 w 915597"/>
                  <a:gd name="connsiteY15" fmla="*/ 501053 h 612922"/>
                  <a:gd name="connsiteX16" fmla="*/ 24269 w 915597"/>
                  <a:gd name="connsiteY16" fmla="*/ 441178 h 612922"/>
                  <a:gd name="connsiteX17" fmla="*/ 45499 w 915597"/>
                  <a:gd name="connsiteY17" fmla="*/ 360357 h 612922"/>
                  <a:gd name="connsiteX18" fmla="*/ 668 w 915597"/>
                  <a:gd name="connsiteY18" fmla="*/ 277437 h 612922"/>
                  <a:gd name="connsiteX19" fmla="*/ 82541 w 915597"/>
                  <a:gd name="connsiteY19" fmla="*/ 203735 h 612922"/>
                  <a:gd name="connsiteX20" fmla="*/ 83324 w 915597"/>
                  <a:gd name="connsiteY20" fmla="*/ 201792 h 612922"/>
                  <a:gd name="connsiteX21" fmla="*/ 83324 w 915597"/>
                  <a:gd name="connsiteY21" fmla="*/ 201792 h 612922"/>
                  <a:gd name="connsiteX22" fmla="*/ 119794 w 915597"/>
                  <a:gd name="connsiteY22" fmla="*/ 95954 h 612922"/>
                  <a:gd name="connsiteX23" fmla="*/ 297213 w 915597"/>
                  <a:gd name="connsiteY23" fmla="*/ 71774 h 612922"/>
                  <a:gd name="connsiteX24" fmla="*/ 297253 w 915597"/>
                  <a:gd name="connsiteY24" fmla="*/ 71733 h 612922"/>
                  <a:gd name="connsiteX25" fmla="*/ 332536 w 915597"/>
                  <a:gd name="connsiteY25" fmla="*/ 35367 h 612922"/>
                  <a:gd name="connsiteX26" fmla="*/ 476093 w 915597"/>
                  <a:gd name="connsiteY26" fmla="*/ 46673 h 612922"/>
                  <a:gd name="connsiteX27" fmla="*/ 476730 w 915597"/>
                  <a:gd name="connsiteY27" fmla="*/ 45988 h 612922"/>
                  <a:gd name="connsiteX28" fmla="*/ 504752 w 915597"/>
                  <a:gd name="connsiteY28" fmla="*/ 15911 h 612922"/>
                  <a:gd name="connsiteX29" fmla="*/ 545795 w 915597"/>
                  <a:gd name="connsiteY29" fmla="*/ 838 h 612922"/>
                  <a:gd name="connsiteX30" fmla="*/ 593827 w 915597"/>
                  <a:gd name="connsiteY30" fmla="*/ 6306 h 612922"/>
                  <a:gd name="connsiteX31" fmla="*/ 631126 w 915597"/>
                  <a:gd name="connsiteY31" fmla="*/ 32407 h 612922"/>
                  <a:gd name="connsiteX32" fmla="*/ 632239 w 915597"/>
                  <a:gd name="connsiteY32" fmla="*/ 33186 h 612922"/>
                  <a:gd name="connsiteX33" fmla="*/ 719381 w 915597"/>
                  <a:gd name="connsiteY33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15597" h="612922">
                    <a:moveTo>
                      <a:pt x="719381" y="459"/>
                    </a:moveTo>
                    <a:cubicBezTo>
                      <a:pt x="730215" y="1296"/>
                      <a:pt x="741025" y="3709"/>
                      <a:pt x="751408" y="7787"/>
                    </a:cubicBezTo>
                    <a:cubicBezTo>
                      <a:pt x="783052" y="20210"/>
                      <a:pt x="805742" y="46219"/>
                      <a:pt x="811838" y="77078"/>
                    </a:cubicBezTo>
                    <a:lnTo>
                      <a:pt x="812172" y="77249"/>
                    </a:lnTo>
                    <a:lnTo>
                      <a:pt x="859887" y="101779"/>
                    </a:lnTo>
                    <a:cubicBezTo>
                      <a:pt x="873222" y="113341"/>
                      <a:pt x="883467" y="127877"/>
                      <a:pt x="889393" y="144328"/>
                    </a:cubicBezTo>
                    <a:cubicBezTo>
                      <a:pt x="898008" y="168210"/>
                      <a:pt x="896780" y="194148"/>
                      <a:pt x="885922" y="217250"/>
                    </a:cubicBezTo>
                    <a:cubicBezTo>
                      <a:pt x="912613" y="248932"/>
                      <a:pt x="921947" y="290002"/>
                      <a:pt x="911279" y="328746"/>
                    </a:cubicBezTo>
                    <a:cubicBezTo>
                      <a:pt x="897098" y="380254"/>
                      <a:pt x="850150" y="418828"/>
                      <a:pt x="792492" y="426344"/>
                    </a:cubicBezTo>
                    <a:cubicBezTo>
                      <a:pt x="792217" y="458494"/>
                      <a:pt x="776702" y="488985"/>
                      <a:pt x="749968" y="509973"/>
                    </a:cubicBezTo>
                    <a:cubicBezTo>
                      <a:pt x="709349" y="541868"/>
                      <a:pt x="650675" y="545967"/>
                      <a:pt x="605188" y="520099"/>
                    </a:cubicBezTo>
                    <a:cubicBezTo>
                      <a:pt x="590477" y="564530"/>
                      <a:pt x="551086" y="598495"/>
                      <a:pt x="501726" y="609316"/>
                    </a:cubicBezTo>
                    <a:cubicBezTo>
                      <a:pt x="443560" y="622065"/>
                      <a:pt x="382854" y="600339"/>
                      <a:pt x="349601" y="554858"/>
                    </a:cubicBezTo>
                    <a:cubicBezTo>
                      <a:pt x="297341" y="573475"/>
                      <a:pt x="266042" y="565893"/>
                      <a:pt x="224262" y="571410"/>
                    </a:cubicBezTo>
                    <a:cubicBezTo>
                      <a:pt x="183273" y="561652"/>
                      <a:pt x="146401" y="537408"/>
                      <a:pt x="123625" y="501053"/>
                    </a:cubicBezTo>
                    <a:cubicBezTo>
                      <a:pt x="78879" y="505832"/>
                      <a:pt x="36863" y="480518"/>
                      <a:pt x="24269" y="441178"/>
                    </a:cubicBezTo>
                    <a:cubicBezTo>
                      <a:pt x="15146" y="412716"/>
                      <a:pt x="23211" y="381998"/>
                      <a:pt x="45499" y="360357"/>
                    </a:cubicBezTo>
                    <a:cubicBezTo>
                      <a:pt x="13876" y="343381"/>
                      <a:pt x="-3735" y="310806"/>
                      <a:pt x="668" y="277437"/>
                    </a:cubicBezTo>
                    <a:cubicBezTo>
                      <a:pt x="5833" y="238366"/>
                      <a:pt x="39827" y="207762"/>
                      <a:pt x="82541" y="203735"/>
                    </a:cubicBezTo>
                    <a:lnTo>
                      <a:pt x="83324" y="201792"/>
                    </a:lnTo>
                    <a:lnTo>
                      <a:pt x="83324" y="201792"/>
                    </a:lnTo>
                    <a:cubicBezTo>
                      <a:pt x="77588" y="163317"/>
                      <a:pt x="90965" y="124516"/>
                      <a:pt x="119794" y="95954"/>
                    </a:cubicBezTo>
                    <a:cubicBezTo>
                      <a:pt x="165345" y="50842"/>
                      <a:pt x="239196" y="40787"/>
                      <a:pt x="297213" y="71774"/>
                    </a:cubicBezTo>
                    <a:cubicBezTo>
                      <a:pt x="297226" y="71760"/>
                      <a:pt x="297240" y="71747"/>
                      <a:pt x="297253" y="71733"/>
                    </a:cubicBezTo>
                    <a:lnTo>
                      <a:pt x="332536" y="35367"/>
                    </a:lnTo>
                    <a:cubicBezTo>
                      <a:pt x="375215" y="8411"/>
                      <a:pt x="435739" y="10403"/>
                      <a:pt x="476093" y="46673"/>
                    </a:cubicBezTo>
                    <a:lnTo>
                      <a:pt x="476730" y="45988"/>
                    </a:lnTo>
                    <a:lnTo>
                      <a:pt x="504752" y="15911"/>
                    </a:lnTo>
                    <a:cubicBezTo>
                      <a:pt x="516722" y="8038"/>
                      <a:pt x="530756" y="2780"/>
                      <a:pt x="545795" y="838"/>
                    </a:cubicBezTo>
                    <a:cubicBezTo>
                      <a:pt x="562347" y="-1304"/>
                      <a:pt x="578889" y="717"/>
                      <a:pt x="593827" y="6306"/>
                    </a:cubicBezTo>
                    <a:lnTo>
                      <a:pt x="631126" y="32407"/>
                    </a:lnTo>
                    <a:lnTo>
                      <a:pt x="632239" y="33186"/>
                    </a:lnTo>
                    <a:cubicBezTo>
                      <a:pt x="654179" y="9637"/>
                      <a:pt x="686881" y="-2050"/>
                      <a:pt x="719381" y="45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자유형: 도형 37">
                <a:extLst>
                  <a:ext uri="{FF2B5EF4-FFF2-40B4-BE49-F238E27FC236}">
                    <a16:creationId xmlns:a16="http://schemas.microsoft.com/office/drawing/2014/main" id="{49055C6D-6AC9-4785-84BF-124EF23E11A9}"/>
                  </a:ext>
                </a:extLst>
              </p:cNvPr>
              <p:cNvSpPr/>
              <p:nvPr/>
            </p:nvSpPr>
            <p:spPr>
              <a:xfrm>
                <a:off x="4417237" y="3271566"/>
                <a:ext cx="866102" cy="579789"/>
              </a:xfrm>
              <a:custGeom>
                <a:avLst/>
                <a:gdLst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47531 w 915597"/>
                  <a:gd name="connsiteY17" fmla="*/ 603222 h 617714"/>
                  <a:gd name="connsiteX18" fmla="*/ 314688 w 915597"/>
                  <a:gd name="connsiteY18" fmla="*/ 589618 h 617714"/>
                  <a:gd name="connsiteX19" fmla="*/ 260180 w 915597"/>
                  <a:gd name="connsiteY19" fmla="*/ 589618 h 617714"/>
                  <a:gd name="connsiteX20" fmla="*/ 267044 w 915597"/>
                  <a:gd name="connsiteY20" fmla="*/ 579439 h 617714"/>
                  <a:gd name="connsiteX21" fmla="*/ 274832 w 915597"/>
                  <a:gd name="connsiteY21" fmla="*/ 574188 h 617714"/>
                  <a:gd name="connsiteX22" fmla="*/ 224262 w 915597"/>
                  <a:gd name="connsiteY22" fmla="*/ 571410 h 617714"/>
                  <a:gd name="connsiteX23" fmla="*/ 123625 w 915597"/>
                  <a:gd name="connsiteY23" fmla="*/ 501053 h 617714"/>
                  <a:gd name="connsiteX24" fmla="*/ 24269 w 915597"/>
                  <a:gd name="connsiteY24" fmla="*/ 441178 h 617714"/>
                  <a:gd name="connsiteX25" fmla="*/ 45499 w 915597"/>
                  <a:gd name="connsiteY25" fmla="*/ 360357 h 617714"/>
                  <a:gd name="connsiteX26" fmla="*/ 668 w 915597"/>
                  <a:gd name="connsiteY26" fmla="*/ 277437 h 617714"/>
                  <a:gd name="connsiteX27" fmla="*/ 82541 w 915597"/>
                  <a:gd name="connsiteY27" fmla="*/ 203735 h 617714"/>
                  <a:gd name="connsiteX28" fmla="*/ 83324 w 915597"/>
                  <a:gd name="connsiteY28" fmla="*/ 201792 h 617714"/>
                  <a:gd name="connsiteX29" fmla="*/ 83324 w 915597"/>
                  <a:gd name="connsiteY29" fmla="*/ 201792 h 617714"/>
                  <a:gd name="connsiteX30" fmla="*/ 119794 w 915597"/>
                  <a:gd name="connsiteY30" fmla="*/ 95954 h 617714"/>
                  <a:gd name="connsiteX31" fmla="*/ 297213 w 915597"/>
                  <a:gd name="connsiteY31" fmla="*/ 71774 h 617714"/>
                  <a:gd name="connsiteX32" fmla="*/ 297253 w 915597"/>
                  <a:gd name="connsiteY32" fmla="*/ 71733 h 617714"/>
                  <a:gd name="connsiteX33" fmla="*/ 332536 w 915597"/>
                  <a:gd name="connsiteY33" fmla="*/ 35367 h 617714"/>
                  <a:gd name="connsiteX34" fmla="*/ 476093 w 915597"/>
                  <a:gd name="connsiteY34" fmla="*/ 46673 h 617714"/>
                  <a:gd name="connsiteX35" fmla="*/ 476730 w 915597"/>
                  <a:gd name="connsiteY35" fmla="*/ 45988 h 617714"/>
                  <a:gd name="connsiteX36" fmla="*/ 504752 w 915597"/>
                  <a:gd name="connsiteY36" fmla="*/ 15911 h 617714"/>
                  <a:gd name="connsiteX37" fmla="*/ 545795 w 915597"/>
                  <a:gd name="connsiteY37" fmla="*/ 838 h 617714"/>
                  <a:gd name="connsiteX38" fmla="*/ 593827 w 915597"/>
                  <a:gd name="connsiteY38" fmla="*/ 6306 h 617714"/>
                  <a:gd name="connsiteX39" fmla="*/ 631126 w 915597"/>
                  <a:gd name="connsiteY39" fmla="*/ 32407 h 617714"/>
                  <a:gd name="connsiteX40" fmla="*/ 632239 w 915597"/>
                  <a:gd name="connsiteY40" fmla="*/ 33186 h 617714"/>
                  <a:gd name="connsiteX41" fmla="*/ 719381 w 915597"/>
                  <a:gd name="connsiteY41" fmla="*/ 459 h 617714"/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14688 w 915597"/>
                  <a:gd name="connsiteY17" fmla="*/ 589618 h 617714"/>
                  <a:gd name="connsiteX18" fmla="*/ 260180 w 915597"/>
                  <a:gd name="connsiteY18" fmla="*/ 589618 h 617714"/>
                  <a:gd name="connsiteX19" fmla="*/ 267044 w 915597"/>
                  <a:gd name="connsiteY19" fmla="*/ 579439 h 617714"/>
                  <a:gd name="connsiteX20" fmla="*/ 274832 w 915597"/>
                  <a:gd name="connsiteY20" fmla="*/ 574188 h 617714"/>
                  <a:gd name="connsiteX21" fmla="*/ 224262 w 915597"/>
                  <a:gd name="connsiteY21" fmla="*/ 571410 h 617714"/>
                  <a:gd name="connsiteX22" fmla="*/ 123625 w 915597"/>
                  <a:gd name="connsiteY22" fmla="*/ 501053 h 617714"/>
                  <a:gd name="connsiteX23" fmla="*/ 24269 w 915597"/>
                  <a:gd name="connsiteY23" fmla="*/ 441178 h 617714"/>
                  <a:gd name="connsiteX24" fmla="*/ 45499 w 915597"/>
                  <a:gd name="connsiteY24" fmla="*/ 360357 h 617714"/>
                  <a:gd name="connsiteX25" fmla="*/ 668 w 915597"/>
                  <a:gd name="connsiteY25" fmla="*/ 277437 h 617714"/>
                  <a:gd name="connsiteX26" fmla="*/ 82541 w 915597"/>
                  <a:gd name="connsiteY26" fmla="*/ 203735 h 617714"/>
                  <a:gd name="connsiteX27" fmla="*/ 83324 w 915597"/>
                  <a:gd name="connsiteY27" fmla="*/ 201792 h 617714"/>
                  <a:gd name="connsiteX28" fmla="*/ 83324 w 915597"/>
                  <a:gd name="connsiteY28" fmla="*/ 201792 h 617714"/>
                  <a:gd name="connsiteX29" fmla="*/ 119794 w 915597"/>
                  <a:gd name="connsiteY29" fmla="*/ 95954 h 617714"/>
                  <a:gd name="connsiteX30" fmla="*/ 297213 w 915597"/>
                  <a:gd name="connsiteY30" fmla="*/ 71774 h 617714"/>
                  <a:gd name="connsiteX31" fmla="*/ 297253 w 915597"/>
                  <a:gd name="connsiteY31" fmla="*/ 71733 h 617714"/>
                  <a:gd name="connsiteX32" fmla="*/ 332536 w 915597"/>
                  <a:gd name="connsiteY32" fmla="*/ 35367 h 617714"/>
                  <a:gd name="connsiteX33" fmla="*/ 476093 w 915597"/>
                  <a:gd name="connsiteY33" fmla="*/ 46673 h 617714"/>
                  <a:gd name="connsiteX34" fmla="*/ 476730 w 915597"/>
                  <a:gd name="connsiteY34" fmla="*/ 45988 h 617714"/>
                  <a:gd name="connsiteX35" fmla="*/ 504752 w 915597"/>
                  <a:gd name="connsiteY35" fmla="*/ 15911 h 617714"/>
                  <a:gd name="connsiteX36" fmla="*/ 545795 w 915597"/>
                  <a:gd name="connsiteY36" fmla="*/ 838 h 617714"/>
                  <a:gd name="connsiteX37" fmla="*/ 593827 w 915597"/>
                  <a:gd name="connsiteY37" fmla="*/ 6306 h 617714"/>
                  <a:gd name="connsiteX38" fmla="*/ 631126 w 915597"/>
                  <a:gd name="connsiteY38" fmla="*/ 32407 h 617714"/>
                  <a:gd name="connsiteX39" fmla="*/ 632239 w 915597"/>
                  <a:gd name="connsiteY39" fmla="*/ 33186 h 617714"/>
                  <a:gd name="connsiteX40" fmla="*/ 719381 w 915597"/>
                  <a:gd name="connsiteY40" fmla="*/ 459 h 617714"/>
                  <a:gd name="connsiteX0" fmla="*/ 719381 w 915597"/>
                  <a:gd name="connsiteY0" fmla="*/ 459 h 615539"/>
                  <a:gd name="connsiteX1" fmla="*/ 751408 w 915597"/>
                  <a:gd name="connsiteY1" fmla="*/ 7787 h 615539"/>
                  <a:gd name="connsiteX2" fmla="*/ 811838 w 915597"/>
                  <a:gd name="connsiteY2" fmla="*/ 77078 h 615539"/>
                  <a:gd name="connsiteX3" fmla="*/ 812172 w 915597"/>
                  <a:gd name="connsiteY3" fmla="*/ 77249 h 615539"/>
                  <a:gd name="connsiteX4" fmla="*/ 859887 w 915597"/>
                  <a:gd name="connsiteY4" fmla="*/ 101779 h 615539"/>
                  <a:gd name="connsiteX5" fmla="*/ 889393 w 915597"/>
                  <a:gd name="connsiteY5" fmla="*/ 144328 h 615539"/>
                  <a:gd name="connsiteX6" fmla="*/ 885922 w 915597"/>
                  <a:gd name="connsiteY6" fmla="*/ 217250 h 615539"/>
                  <a:gd name="connsiteX7" fmla="*/ 911279 w 915597"/>
                  <a:gd name="connsiteY7" fmla="*/ 328746 h 615539"/>
                  <a:gd name="connsiteX8" fmla="*/ 792492 w 915597"/>
                  <a:gd name="connsiteY8" fmla="*/ 426344 h 615539"/>
                  <a:gd name="connsiteX9" fmla="*/ 749968 w 915597"/>
                  <a:gd name="connsiteY9" fmla="*/ 509973 h 615539"/>
                  <a:gd name="connsiteX10" fmla="*/ 605188 w 915597"/>
                  <a:gd name="connsiteY10" fmla="*/ 520099 h 615539"/>
                  <a:gd name="connsiteX11" fmla="*/ 501726 w 915597"/>
                  <a:gd name="connsiteY11" fmla="*/ 609316 h 615539"/>
                  <a:gd name="connsiteX12" fmla="*/ 349601 w 915597"/>
                  <a:gd name="connsiteY12" fmla="*/ 554858 h 615539"/>
                  <a:gd name="connsiteX13" fmla="*/ 313390 w 915597"/>
                  <a:gd name="connsiteY13" fmla="*/ 566554 h 615539"/>
                  <a:gd name="connsiteX14" fmla="*/ 323017 w 915597"/>
                  <a:gd name="connsiteY14" fmla="*/ 568497 h 615539"/>
                  <a:gd name="connsiteX15" fmla="*/ 354198 w 915597"/>
                  <a:gd name="connsiteY15" fmla="*/ 615539 h 615539"/>
                  <a:gd name="connsiteX16" fmla="*/ 314688 w 915597"/>
                  <a:gd name="connsiteY16" fmla="*/ 589618 h 615539"/>
                  <a:gd name="connsiteX17" fmla="*/ 260180 w 915597"/>
                  <a:gd name="connsiteY17" fmla="*/ 589618 h 615539"/>
                  <a:gd name="connsiteX18" fmla="*/ 267044 w 915597"/>
                  <a:gd name="connsiteY18" fmla="*/ 579439 h 615539"/>
                  <a:gd name="connsiteX19" fmla="*/ 274832 w 915597"/>
                  <a:gd name="connsiteY19" fmla="*/ 574188 h 615539"/>
                  <a:gd name="connsiteX20" fmla="*/ 224262 w 915597"/>
                  <a:gd name="connsiteY20" fmla="*/ 571410 h 615539"/>
                  <a:gd name="connsiteX21" fmla="*/ 123625 w 915597"/>
                  <a:gd name="connsiteY21" fmla="*/ 501053 h 615539"/>
                  <a:gd name="connsiteX22" fmla="*/ 24269 w 915597"/>
                  <a:gd name="connsiteY22" fmla="*/ 441178 h 615539"/>
                  <a:gd name="connsiteX23" fmla="*/ 45499 w 915597"/>
                  <a:gd name="connsiteY23" fmla="*/ 360357 h 615539"/>
                  <a:gd name="connsiteX24" fmla="*/ 668 w 915597"/>
                  <a:gd name="connsiteY24" fmla="*/ 277437 h 615539"/>
                  <a:gd name="connsiteX25" fmla="*/ 82541 w 915597"/>
                  <a:gd name="connsiteY25" fmla="*/ 203735 h 615539"/>
                  <a:gd name="connsiteX26" fmla="*/ 83324 w 915597"/>
                  <a:gd name="connsiteY26" fmla="*/ 201792 h 615539"/>
                  <a:gd name="connsiteX27" fmla="*/ 83324 w 915597"/>
                  <a:gd name="connsiteY27" fmla="*/ 201792 h 615539"/>
                  <a:gd name="connsiteX28" fmla="*/ 119794 w 915597"/>
                  <a:gd name="connsiteY28" fmla="*/ 95954 h 615539"/>
                  <a:gd name="connsiteX29" fmla="*/ 297213 w 915597"/>
                  <a:gd name="connsiteY29" fmla="*/ 71774 h 615539"/>
                  <a:gd name="connsiteX30" fmla="*/ 297253 w 915597"/>
                  <a:gd name="connsiteY30" fmla="*/ 71733 h 615539"/>
                  <a:gd name="connsiteX31" fmla="*/ 332536 w 915597"/>
                  <a:gd name="connsiteY31" fmla="*/ 35367 h 615539"/>
                  <a:gd name="connsiteX32" fmla="*/ 476093 w 915597"/>
                  <a:gd name="connsiteY32" fmla="*/ 46673 h 615539"/>
                  <a:gd name="connsiteX33" fmla="*/ 476730 w 915597"/>
                  <a:gd name="connsiteY33" fmla="*/ 45988 h 615539"/>
                  <a:gd name="connsiteX34" fmla="*/ 504752 w 915597"/>
                  <a:gd name="connsiteY34" fmla="*/ 15911 h 615539"/>
                  <a:gd name="connsiteX35" fmla="*/ 545795 w 915597"/>
                  <a:gd name="connsiteY35" fmla="*/ 838 h 615539"/>
                  <a:gd name="connsiteX36" fmla="*/ 593827 w 915597"/>
                  <a:gd name="connsiteY36" fmla="*/ 6306 h 615539"/>
                  <a:gd name="connsiteX37" fmla="*/ 631126 w 915597"/>
                  <a:gd name="connsiteY37" fmla="*/ 32407 h 615539"/>
                  <a:gd name="connsiteX38" fmla="*/ 632239 w 915597"/>
                  <a:gd name="connsiteY38" fmla="*/ 33186 h 615539"/>
                  <a:gd name="connsiteX39" fmla="*/ 719381 w 915597"/>
                  <a:gd name="connsiteY39" fmla="*/ 459 h 615539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0180 w 915597"/>
                  <a:gd name="connsiteY16" fmla="*/ 589618 h 612922"/>
                  <a:gd name="connsiteX17" fmla="*/ 267044 w 915597"/>
                  <a:gd name="connsiteY17" fmla="*/ 579439 h 612922"/>
                  <a:gd name="connsiteX18" fmla="*/ 274832 w 915597"/>
                  <a:gd name="connsiteY18" fmla="*/ 574188 h 612922"/>
                  <a:gd name="connsiteX19" fmla="*/ 224262 w 915597"/>
                  <a:gd name="connsiteY19" fmla="*/ 571410 h 612922"/>
                  <a:gd name="connsiteX20" fmla="*/ 123625 w 915597"/>
                  <a:gd name="connsiteY20" fmla="*/ 501053 h 612922"/>
                  <a:gd name="connsiteX21" fmla="*/ 24269 w 915597"/>
                  <a:gd name="connsiteY21" fmla="*/ 441178 h 612922"/>
                  <a:gd name="connsiteX22" fmla="*/ 45499 w 915597"/>
                  <a:gd name="connsiteY22" fmla="*/ 360357 h 612922"/>
                  <a:gd name="connsiteX23" fmla="*/ 668 w 915597"/>
                  <a:gd name="connsiteY23" fmla="*/ 277437 h 612922"/>
                  <a:gd name="connsiteX24" fmla="*/ 82541 w 915597"/>
                  <a:gd name="connsiteY24" fmla="*/ 203735 h 612922"/>
                  <a:gd name="connsiteX25" fmla="*/ 83324 w 915597"/>
                  <a:gd name="connsiteY25" fmla="*/ 201792 h 612922"/>
                  <a:gd name="connsiteX26" fmla="*/ 83324 w 915597"/>
                  <a:gd name="connsiteY26" fmla="*/ 201792 h 612922"/>
                  <a:gd name="connsiteX27" fmla="*/ 119794 w 915597"/>
                  <a:gd name="connsiteY27" fmla="*/ 95954 h 612922"/>
                  <a:gd name="connsiteX28" fmla="*/ 297213 w 915597"/>
                  <a:gd name="connsiteY28" fmla="*/ 71774 h 612922"/>
                  <a:gd name="connsiteX29" fmla="*/ 297253 w 915597"/>
                  <a:gd name="connsiteY29" fmla="*/ 71733 h 612922"/>
                  <a:gd name="connsiteX30" fmla="*/ 332536 w 915597"/>
                  <a:gd name="connsiteY30" fmla="*/ 35367 h 612922"/>
                  <a:gd name="connsiteX31" fmla="*/ 476093 w 915597"/>
                  <a:gd name="connsiteY31" fmla="*/ 46673 h 612922"/>
                  <a:gd name="connsiteX32" fmla="*/ 476730 w 915597"/>
                  <a:gd name="connsiteY32" fmla="*/ 45988 h 612922"/>
                  <a:gd name="connsiteX33" fmla="*/ 504752 w 915597"/>
                  <a:gd name="connsiteY33" fmla="*/ 15911 h 612922"/>
                  <a:gd name="connsiteX34" fmla="*/ 545795 w 915597"/>
                  <a:gd name="connsiteY34" fmla="*/ 838 h 612922"/>
                  <a:gd name="connsiteX35" fmla="*/ 593827 w 915597"/>
                  <a:gd name="connsiteY35" fmla="*/ 6306 h 612922"/>
                  <a:gd name="connsiteX36" fmla="*/ 631126 w 915597"/>
                  <a:gd name="connsiteY36" fmla="*/ 32407 h 612922"/>
                  <a:gd name="connsiteX37" fmla="*/ 632239 w 915597"/>
                  <a:gd name="connsiteY37" fmla="*/ 33186 h 612922"/>
                  <a:gd name="connsiteX38" fmla="*/ 719381 w 915597"/>
                  <a:gd name="connsiteY38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7044 w 915597"/>
                  <a:gd name="connsiteY16" fmla="*/ 579439 h 612922"/>
                  <a:gd name="connsiteX17" fmla="*/ 274832 w 915597"/>
                  <a:gd name="connsiteY17" fmla="*/ 574188 h 612922"/>
                  <a:gd name="connsiteX18" fmla="*/ 224262 w 915597"/>
                  <a:gd name="connsiteY18" fmla="*/ 571410 h 612922"/>
                  <a:gd name="connsiteX19" fmla="*/ 123625 w 915597"/>
                  <a:gd name="connsiteY19" fmla="*/ 501053 h 612922"/>
                  <a:gd name="connsiteX20" fmla="*/ 24269 w 915597"/>
                  <a:gd name="connsiteY20" fmla="*/ 441178 h 612922"/>
                  <a:gd name="connsiteX21" fmla="*/ 45499 w 915597"/>
                  <a:gd name="connsiteY21" fmla="*/ 360357 h 612922"/>
                  <a:gd name="connsiteX22" fmla="*/ 668 w 915597"/>
                  <a:gd name="connsiteY22" fmla="*/ 277437 h 612922"/>
                  <a:gd name="connsiteX23" fmla="*/ 82541 w 915597"/>
                  <a:gd name="connsiteY23" fmla="*/ 203735 h 612922"/>
                  <a:gd name="connsiteX24" fmla="*/ 83324 w 915597"/>
                  <a:gd name="connsiteY24" fmla="*/ 201792 h 612922"/>
                  <a:gd name="connsiteX25" fmla="*/ 83324 w 915597"/>
                  <a:gd name="connsiteY25" fmla="*/ 201792 h 612922"/>
                  <a:gd name="connsiteX26" fmla="*/ 119794 w 915597"/>
                  <a:gd name="connsiteY26" fmla="*/ 95954 h 612922"/>
                  <a:gd name="connsiteX27" fmla="*/ 297213 w 915597"/>
                  <a:gd name="connsiteY27" fmla="*/ 71774 h 612922"/>
                  <a:gd name="connsiteX28" fmla="*/ 297253 w 915597"/>
                  <a:gd name="connsiteY28" fmla="*/ 71733 h 612922"/>
                  <a:gd name="connsiteX29" fmla="*/ 332536 w 915597"/>
                  <a:gd name="connsiteY29" fmla="*/ 35367 h 612922"/>
                  <a:gd name="connsiteX30" fmla="*/ 476093 w 915597"/>
                  <a:gd name="connsiteY30" fmla="*/ 46673 h 612922"/>
                  <a:gd name="connsiteX31" fmla="*/ 476730 w 915597"/>
                  <a:gd name="connsiteY31" fmla="*/ 45988 h 612922"/>
                  <a:gd name="connsiteX32" fmla="*/ 504752 w 915597"/>
                  <a:gd name="connsiteY32" fmla="*/ 15911 h 612922"/>
                  <a:gd name="connsiteX33" fmla="*/ 545795 w 915597"/>
                  <a:gd name="connsiteY33" fmla="*/ 838 h 612922"/>
                  <a:gd name="connsiteX34" fmla="*/ 593827 w 915597"/>
                  <a:gd name="connsiteY34" fmla="*/ 6306 h 612922"/>
                  <a:gd name="connsiteX35" fmla="*/ 631126 w 915597"/>
                  <a:gd name="connsiteY35" fmla="*/ 32407 h 612922"/>
                  <a:gd name="connsiteX36" fmla="*/ 632239 w 915597"/>
                  <a:gd name="connsiteY36" fmla="*/ 33186 h 612922"/>
                  <a:gd name="connsiteX37" fmla="*/ 719381 w 915597"/>
                  <a:gd name="connsiteY37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267044 w 915597"/>
                  <a:gd name="connsiteY15" fmla="*/ 579439 h 612922"/>
                  <a:gd name="connsiteX16" fmla="*/ 274832 w 915597"/>
                  <a:gd name="connsiteY16" fmla="*/ 574188 h 612922"/>
                  <a:gd name="connsiteX17" fmla="*/ 224262 w 915597"/>
                  <a:gd name="connsiteY17" fmla="*/ 571410 h 612922"/>
                  <a:gd name="connsiteX18" fmla="*/ 123625 w 915597"/>
                  <a:gd name="connsiteY18" fmla="*/ 501053 h 612922"/>
                  <a:gd name="connsiteX19" fmla="*/ 24269 w 915597"/>
                  <a:gd name="connsiteY19" fmla="*/ 441178 h 612922"/>
                  <a:gd name="connsiteX20" fmla="*/ 45499 w 915597"/>
                  <a:gd name="connsiteY20" fmla="*/ 360357 h 612922"/>
                  <a:gd name="connsiteX21" fmla="*/ 668 w 915597"/>
                  <a:gd name="connsiteY21" fmla="*/ 277437 h 612922"/>
                  <a:gd name="connsiteX22" fmla="*/ 82541 w 915597"/>
                  <a:gd name="connsiteY22" fmla="*/ 203735 h 612922"/>
                  <a:gd name="connsiteX23" fmla="*/ 83324 w 915597"/>
                  <a:gd name="connsiteY23" fmla="*/ 201792 h 612922"/>
                  <a:gd name="connsiteX24" fmla="*/ 83324 w 915597"/>
                  <a:gd name="connsiteY24" fmla="*/ 201792 h 612922"/>
                  <a:gd name="connsiteX25" fmla="*/ 119794 w 915597"/>
                  <a:gd name="connsiteY25" fmla="*/ 95954 h 612922"/>
                  <a:gd name="connsiteX26" fmla="*/ 297213 w 915597"/>
                  <a:gd name="connsiteY26" fmla="*/ 71774 h 612922"/>
                  <a:gd name="connsiteX27" fmla="*/ 297253 w 915597"/>
                  <a:gd name="connsiteY27" fmla="*/ 71733 h 612922"/>
                  <a:gd name="connsiteX28" fmla="*/ 332536 w 915597"/>
                  <a:gd name="connsiteY28" fmla="*/ 35367 h 612922"/>
                  <a:gd name="connsiteX29" fmla="*/ 476093 w 915597"/>
                  <a:gd name="connsiteY29" fmla="*/ 46673 h 612922"/>
                  <a:gd name="connsiteX30" fmla="*/ 476730 w 915597"/>
                  <a:gd name="connsiteY30" fmla="*/ 45988 h 612922"/>
                  <a:gd name="connsiteX31" fmla="*/ 504752 w 915597"/>
                  <a:gd name="connsiteY31" fmla="*/ 15911 h 612922"/>
                  <a:gd name="connsiteX32" fmla="*/ 545795 w 915597"/>
                  <a:gd name="connsiteY32" fmla="*/ 838 h 612922"/>
                  <a:gd name="connsiteX33" fmla="*/ 593827 w 915597"/>
                  <a:gd name="connsiteY33" fmla="*/ 6306 h 612922"/>
                  <a:gd name="connsiteX34" fmla="*/ 631126 w 915597"/>
                  <a:gd name="connsiteY34" fmla="*/ 32407 h 612922"/>
                  <a:gd name="connsiteX35" fmla="*/ 632239 w 915597"/>
                  <a:gd name="connsiteY35" fmla="*/ 33186 h 612922"/>
                  <a:gd name="connsiteX36" fmla="*/ 719381 w 915597"/>
                  <a:gd name="connsiteY36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67044 w 915597"/>
                  <a:gd name="connsiteY14" fmla="*/ 579439 h 612922"/>
                  <a:gd name="connsiteX15" fmla="*/ 274832 w 915597"/>
                  <a:gd name="connsiteY15" fmla="*/ 574188 h 612922"/>
                  <a:gd name="connsiteX16" fmla="*/ 224262 w 915597"/>
                  <a:gd name="connsiteY16" fmla="*/ 571410 h 612922"/>
                  <a:gd name="connsiteX17" fmla="*/ 123625 w 915597"/>
                  <a:gd name="connsiteY17" fmla="*/ 501053 h 612922"/>
                  <a:gd name="connsiteX18" fmla="*/ 24269 w 915597"/>
                  <a:gd name="connsiteY18" fmla="*/ 441178 h 612922"/>
                  <a:gd name="connsiteX19" fmla="*/ 45499 w 915597"/>
                  <a:gd name="connsiteY19" fmla="*/ 360357 h 612922"/>
                  <a:gd name="connsiteX20" fmla="*/ 668 w 915597"/>
                  <a:gd name="connsiteY20" fmla="*/ 277437 h 612922"/>
                  <a:gd name="connsiteX21" fmla="*/ 82541 w 915597"/>
                  <a:gd name="connsiteY21" fmla="*/ 203735 h 612922"/>
                  <a:gd name="connsiteX22" fmla="*/ 83324 w 915597"/>
                  <a:gd name="connsiteY22" fmla="*/ 201792 h 612922"/>
                  <a:gd name="connsiteX23" fmla="*/ 83324 w 915597"/>
                  <a:gd name="connsiteY23" fmla="*/ 201792 h 612922"/>
                  <a:gd name="connsiteX24" fmla="*/ 119794 w 915597"/>
                  <a:gd name="connsiteY24" fmla="*/ 95954 h 612922"/>
                  <a:gd name="connsiteX25" fmla="*/ 297213 w 915597"/>
                  <a:gd name="connsiteY25" fmla="*/ 71774 h 612922"/>
                  <a:gd name="connsiteX26" fmla="*/ 297253 w 915597"/>
                  <a:gd name="connsiteY26" fmla="*/ 71733 h 612922"/>
                  <a:gd name="connsiteX27" fmla="*/ 332536 w 915597"/>
                  <a:gd name="connsiteY27" fmla="*/ 35367 h 612922"/>
                  <a:gd name="connsiteX28" fmla="*/ 476093 w 915597"/>
                  <a:gd name="connsiteY28" fmla="*/ 46673 h 612922"/>
                  <a:gd name="connsiteX29" fmla="*/ 476730 w 915597"/>
                  <a:gd name="connsiteY29" fmla="*/ 45988 h 612922"/>
                  <a:gd name="connsiteX30" fmla="*/ 504752 w 915597"/>
                  <a:gd name="connsiteY30" fmla="*/ 15911 h 612922"/>
                  <a:gd name="connsiteX31" fmla="*/ 545795 w 915597"/>
                  <a:gd name="connsiteY31" fmla="*/ 838 h 612922"/>
                  <a:gd name="connsiteX32" fmla="*/ 593827 w 915597"/>
                  <a:gd name="connsiteY32" fmla="*/ 6306 h 612922"/>
                  <a:gd name="connsiteX33" fmla="*/ 631126 w 915597"/>
                  <a:gd name="connsiteY33" fmla="*/ 32407 h 612922"/>
                  <a:gd name="connsiteX34" fmla="*/ 632239 w 915597"/>
                  <a:gd name="connsiteY34" fmla="*/ 33186 h 612922"/>
                  <a:gd name="connsiteX35" fmla="*/ 719381 w 915597"/>
                  <a:gd name="connsiteY35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74832 w 915597"/>
                  <a:gd name="connsiteY14" fmla="*/ 574188 h 612922"/>
                  <a:gd name="connsiteX15" fmla="*/ 224262 w 915597"/>
                  <a:gd name="connsiteY15" fmla="*/ 571410 h 612922"/>
                  <a:gd name="connsiteX16" fmla="*/ 123625 w 915597"/>
                  <a:gd name="connsiteY16" fmla="*/ 501053 h 612922"/>
                  <a:gd name="connsiteX17" fmla="*/ 24269 w 915597"/>
                  <a:gd name="connsiteY17" fmla="*/ 441178 h 612922"/>
                  <a:gd name="connsiteX18" fmla="*/ 45499 w 915597"/>
                  <a:gd name="connsiteY18" fmla="*/ 360357 h 612922"/>
                  <a:gd name="connsiteX19" fmla="*/ 668 w 915597"/>
                  <a:gd name="connsiteY19" fmla="*/ 277437 h 612922"/>
                  <a:gd name="connsiteX20" fmla="*/ 82541 w 915597"/>
                  <a:gd name="connsiteY20" fmla="*/ 203735 h 612922"/>
                  <a:gd name="connsiteX21" fmla="*/ 83324 w 915597"/>
                  <a:gd name="connsiteY21" fmla="*/ 201792 h 612922"/>
                  <a:gd name="connsiteX22" fmla="*/ 83324 w 915597"/>
                  <a:gd name="connsiteY22" fmla="*/ 201792 h 612922"/>
                  <a:gd name="connsiteX23" fmla="*/ 119794 w 915597"/>
                  <a:gd name="connsiteY23" fmla="*/ 95954 h 612922"/>
                  <a:gd name="connsiteX24" fmla="*/ 297213 w 915597"/>
                  <a:gd name="connsiteY24" fmla="*/ 71774 h 612922"/>
                  <a:gd name="connsiteX25" fmla="*/ 297253 w 915597"/>
                  <a:gd name="connsiteY25" fmla="*/ 71733 h 612922"/>
                  <a:gd name="connsiteX26" fmla="*/ 332536 w 915597"/>
                  <a:gd name="connsiteY26" fmla="*/ 35367 h 612922"/>
                  <a:gd name="connsiteX27" fmla="*/ 476093 w 915597"/>
                  <a:gd name="connsiteY27" fmla="*/ 46673 h 612922"/>
                  <a:gd name="connsiteX28" fmla="*/ 476730 w 915597"/>
                  <a:gd name="connsiteY28" fmla="*/ 45988 h 612922"/>
                  <a:gd name="connsiteX29" fmla="*/ 504752 w 915597"/>
                  <a:gd name="connsiteY29" fmla="*/ 15911 h 612922"/>
                  <a:gd name="connsiteX30" fmla="*/ 545795 w 915597"/>
                  <a:gd name="connsiteY30" fmla="*/ 838 h 612922"/>
                  <a:gd name="connsiteX31" fmla="*/ 593827 w 915597"/>
                  <a:gd name="connsiteY31" fmla="*/ 6306 h 612922"/>
                  <a:gd name="connsiteX32" fmla="*/ 631126 w 915597"/>
                  <a:gd name="connsiteY32" fmla="*/ 32407 h 612922"/>
                  <a:gd name="connsiteX33" fmla="*/ 632239 w 915597"/>
                  <a:gd name="connsiteY33" fmla="*/ 33186 h 612922"/>
                  <a:gd name="connsiteX34" fmla="*/ 719381 w 915597"/>
                  <a:gd name="connsiteY34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24262 w 915597"/>
                  <a:gd name="connsiteY14" fmla="*/ 571410 h 612922"/>
                  <a:gd name="connsiteX15" fmla="*/ 123625 w 915597"/>
                  <a:gd name="connsiteY15" fmla="*/ 501053 h 612922"/>
                  <a:gd name="connsiteX16" fmla="*/ 24269 w 915597"/>
                  <a:gd name="connsiteY16" fmla="*/ 441178 h 612922"/>
                  <a:gd name="connsiteX17" fmla="*/ 45499 w 915597"/>
                  <a:gd name="connsiteY17" fmla="*/ 360357 h 612922"/>
                  <a:gd name="connsiteX18" fmla="*/ 668 w 915597"/>
                  <a:gd name="connsiteY18" fmla="*/ 277437 h 612922"/>
                  <a:gd name="connsiteX19" fmla="*/ 82541 w 915597"/>
                  <a:gd name="connsiteY19" fmla="*/ 203735 h 612922"/>
                  <a:gd name="connsiteX20" fmla="*/ 83324 w 915597"/>
                  <a:gd name="connsiteY20" fmla="*/ 201792 h 612922"/>
                  <a:gd name="connsiteX21" fmla="*/ 83324 w 915597"/>
                  <a:gd name="connsiteY21" fmla="*/ 201792 h 612922"/>
                  <a:gd name="connsiteX22" fmla="*/ 119794 w 915597"/>
                  <a:gd name="connsiteY22" fmla="*/ 95954 h 612922"/>
                  <a:gd name="connsiteX23" fmla="*/ 297213 w 915597"/>
                  <a:gd name="connsiteY23" fmla="*/ 71774 h 612922"/>
                  <a:gd name="connsiteX24" fmla="*/ 297253 w 915597"/>
                  <a:gd name="connsiteY24" fmla="*/ 71733 h 612922"/>
                  <a:gd name="connsiteX25" fmla="*/ 332536 w 915597"/>
                  <a:gd name="connsiteY25" fmla="*/ 35367 h 612922"/>
                  <a:gd name="connsiteX26" fmla="*/ 476093 w 915597"/>
                  <a:gd name="connsiteY26" fmla="*/ 46673 h 612922"/>
                  <a:gd name="connsiteX27" fmla="*/ 476730 w 915597"/>
                  <a:gd name="connsiteY27" fmla="*/ 45988 h 612922"/>
                  <a:gd name="connsiteX28" fmla="*/ 504752 w 915597"/>
                  <a:gd name="connsiteY28" fmla="*/ 15911 h 612922"/>
                  <a:gd name="connsiteX29" fmla="*/ 545795 w 915597"/>
                  <a:gd name="connsiteY29" fmla="*/ 838 h 612922"/>
                  <a:gd name="connsiteX30" fmla="*/ 593827 w 915597"/>
                  <a:gd name="connsiteY30" fmla="*/ 6306 h 612922"/>
                  <a:gd name="connsiteX31" fmla="*/ 631126 w 915597"/>
                  <a:gd name="connsiteY31" fmla="*/ 32407 h 612922"/>
                  <a:gd name="connsiteX32" fmla="*/ 632239 w 915597"/>
                  <a:gd name="connsiteY32" fmla="*/ 33186 h 612922"/>
                  <a:gd name="connsiteX33" fmla="*/ 719381 w 915597"/>
                  <a:gd name="connsiteY33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15597" h="612922">
                    <a:moveTo>
                      <a:pt x="719381" y="459"/>
                    </a:moveTo>
                    <a:cubicBezTo>
                      <a:pt x="730215" y="1296"/>
                      <a:pt x="741025" y="3709"/>
                      <a:pt x="751408" y="7787"/>
                    </a:cubicBezTo>
                    <a:cubicBezTo>
                      <a:pt x="783052" y="20210"/>
                      <a:pt x="805742" y="46219"/>
                      <a:pt x="811838" y="77078"/>
                    </a:cubicBezTo>
                    <a:lnTo>
                      <a:pt x="812172" y="77249"/>
                    </a:lnTo>
                    <a:lnTo>
                      <a:pt x="859887" y="101779"/>
                    </a:lnTo>
                    <a:cubicBezTo>
                      <a:pt x="873222" y="113341"/>
                      <a:pt x="883467" y="127877"/>
                      <a:pt x="889393" y="144328"/>
                    </a:cubicBezTo>
                    <a:cubicBezTo>
                      <a:pt x="898008" y="168210"/>
                      <a:pt x="896780" y="194148"/>
                      <a:pt x="885922" y="217250"/>
                    </a:cubicBezTo>
                    <a:cubicBezTo>
                      <a:pt x="912613" y="248932"/>
                      <a:pt x="921947" y="290002"/>
                      <a:pt x="911279" y="328746"/>
                    </a:cubicBezTo>
                    <a:cubicBezTo>
                      <a:pt x="897098" y="380254"/>
                      <a:pt x="850150" y="418828"/>
                      <a:pt x="792492" y="426344"/>
                    </a:cubicBezTo>
                    <a:cubicBezTo>
                      <a:pt x="792217" y="458494"/>
                      <a:pt x="776702" y="488985"/>
                      <a:pt x="749968" y="509973"/>
                    </a:cubicBezTo>
                    <a:cubicBezTo>
                      <a:pt x="709349" y="541868"/>
                      <a:pt x="650675" y="545967"/>
                      <a:pt x="605188" y="520099"/>
                    </a:cubicBezTo>
                    <a:cubicBezTo>
                      <a:pt x="590477" y="564530"/>
                      <a:pt x="551086" y="598495"/>
                      <a:pt x="501726" y="609316"/>
                    </a:cubicBezTo>
                    <a:cubicBezTo>
                      <a:pt x="443560" y="622065"/>
                      <a:pt x="382854" y="600339"/>
                      <a:pt x="349601" y="554858"/>
                    </a:cubicBezTo>
                    <a:cubicBezTo>
                      <a:pt x="297341" y="573475"/>
                      <a:pt x="266042" y="565893"/>
                      <a:pt x="224262" y="571410"/>
                    </a:cubicBezTo>
                    <a:cubicBezTo>
                      <a:pt x="183273" y="561652"/>
                      <a:pt x="146401" y="537408"/>
                      <a:pt x="123625" y="501053"/>
                    </a:cubicBezTo>
                    <a:cubicBezTo>
                      <a:pt x="78879" y="505832"/>
                      <a:pt x="36863" y="480518"/>
                      <a:pt x="24269" y="441178"/>
                    </a:cubicBezTo>
                    <a:cubicBezTo>
                      <a:pt x="15146" y="412716"/>
                      <a:pt x="23211" y="381998"/>
                      <a:pt x="45499" y="360357"/>
                    </a:cubicBezTo>
                    <a:cubicBezTo>
                      <a:pt x="13876" y="343381"/>
                      <a:pt x="-3735" y="310806"/>
                      <a:pt x="668" y="277437"/>
                    </a:cubicBezTo>
                    <a:cubicBezTo>
                      <a:pt x="5833" y="238366"/>
                      <a:pt x="39827" y="207762"/>
                      <a:pt x="82541" y="203735"/>
                    </a:cubicBezTo>
                    <a:lnTo>
                      <a:pt x="83324" y="201792"/>
                    </a:lnTo>
                    <a:lnTo>
                      <a:pt x="83324" y="201792"/>
                    </a:lnTo>
                    <a:cubicBezTo>
                      <a:pt x="77588" y="163317"/>
                      <a:pt x="90965" y="124516"/>
                      <a:pt x="119794" y="95954"/>
                    </a:cubicBezTo>
                    <a:cubicBezTo>
                      <a:pt x="165345" y="50842"/>
                      <a:pt x="239196" y="40787"/>
                      <a:pt x="297213" y="71774"/>
                    </a:cubicBezTo>
                    <a:cubicBezTo>
                      <a:pt x="297226" y="71760"/>
                      <a:pt x="297240" y="71747"/>
                      <a:pt x="297253" y="71733"/>
                    </a:cubicBezTo>
                    <a:lnTo>
                      <a:pt x="332536" y="35367"/>
                    </a:lnTo>
                    <a:cubicBezTo>
                      <a:pt x="375215" y="8411"/>
                      <a:pt x="435739" y="10403"/>
                      <a:pt x="476093" y="46673"/>
                    </a:cubicBezTo>
                    <a:lnTo>
                      <a:pt x="476730" y="45988"/>
                    </a:lnTo>
                    <a:lnTo>
                      <a:pt x="504752" y="15911"/>
                    </a:lnTo>
                    <a:cubicBezTo>
                      <a:pt x="516722" y="8038"/>
                      <a:pt x="530756" y="2780"/>
                      <a:pt x="545795" y="838"/>
                    </a:cubicBezTo>
                    <a:cubicBezTo>
                      <a:pt x="562347" y="-1304"/>
                      <a:pt x="578889" y="717"/>
                      <a:pt x="593827" y="6306"/>
                    </a:cubicBezTo>
                    <a:lnTo>
                      <a:pt x="631126" y="32407"/>
                    </a:lnTo>
                    <a:lnTo>
                      <a:pt x="632239" y="33186"/>
                    </a:lnTo>
                    <a:cubicBezTo>
                      <a:pt x="654179" y="9637"/>
                      <a:pt x="686881" y="-2050"/>
                      <a:pt x="719381" y="45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자유형: 도형 38">
                <a:extLst>
                  <a:ext uri="{FF2B5EF4-FFF2-40B4-BE49-F238E27FC236}">
                    <a16:creationId xmlns:a16="http://schemas.microsoft.com/office/drawing/2014/main" id="{97C57A95-2525-4FF6-A042-1DFA8F325E7D}"/>
                  </a:ext>
                </a:extLst>
              </p:cNvPr>
              <p:cNvSpPr/>
              <p:nvPr/>
            </p:nvSpPr>
            <p:spPr>
              <a:xfrm>
                <a:off x="4034585" y="4335042"/>
                <a:ext cx="644858" cy="431683"/>
              </a:xfrm>
              <a:custGeom>
                <a:avLst/>
                <a:gdLst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47531 w 915597"/>
                  <a:gd name="connsiteY17" fmla="*/ 603222 h 617714"/>
                  <a:gd name="connsiteX18" fmla="*/ 314688 w 915597"/>
                  <a:gd name="connsiteY18" fmla="*/ 589618 h 617714"/>
                  <a:gd name="connsiteX19" fmla="*/ 260180 w 915597"/>
                  <a:gd name="connsiteY19" fmla="*/ 589618 h 617714"/>
                  <a:gd name="connsiteX20" fmla="*/ 267044 w 915597"/>
                  <a:gd name="connsiteY20" fmla="*/ 579439 h 617714"/>
                  <a:gd name="connsiteX21" fmla="*/ 274832 w 915597"/>
                  <a:gd name="connsiteY21" fmla="*/ 574188 h 617714"/>
                  <a:gd name="connsiteX22" fmla="*/ 224262 w 915597"/>
                  <a:gd name="connsiteY22" fmla="*/ 571410 h 617714"/>
                  <a:gd name="connsiteX23" fmla="*/ 123625 w 915597"/>
                  <a:gd name="connsiteY23" fmla="*/ 501053 h 617714"/>
                  <a:gd name="connsiteX24" fmla="*/ 24269 w 915597"/>
                  <a:gd name="connsiteY24" fmla="*/ 441178 h 617714"/>
                  <a:gd name="connsiteX25" fmla="*/ 45499 w 915597"/>
                  <a:gd name="connsiteY25" fmla="*/ 360357 h 617714"/>
                  <a:gd name="connsiteX26" fmla="*/ 668 w 915597"/>
                  <a:gd name="connsiteY26" fmla="*/ 277437 h 617714"/>
                  <a:gd name="connsiteX27" fmla="*/ 82541 w 915597"/>
                  <a:gd name="connsiteY27" fmla="*/ 203735 h 617714"/>
                  <a:gd name="connsiteX28" fmla="*/ 83324 w 915597"/>
                  <a:gd name="connsiteY28" fmla="*/ 201792 h 617714"/>
                  <a:gd name="connsiteX29" fmla="*/ 83324 w 915597"/>
                  <a:gd name="connsiteY29" fmla="*/ 201792 h 617714"/>
                  <a:gd name="connsiteX30" fmla="*/ 119794 w 915597"/>
                  <a:gd name="connsiteY30" fmla="*/ 95954 h 617714"/>
                  <a:gd name="connsiteX31" fmla="*/ 297213 w 915597"/>
                  <a:gd name="connsiteY31" fmla="*/ 71774 h 617714"/>
                  <a:gd name="connsiteX32" fmla="*/ 297253 w 915597"/>
                  <a:gd name="connsiteY32" fmla="*/ 71733 h 617714"/>
                  <a:gd name="connsiteX33" fmla="*/ 332536 w 915597"/>
                  <a:gd name="connsiteY33" fmla="*/ 35367 h 617714"/>
                  <a:gd name="connsiteX34" fmla="*/ 476093 w 915597"/>
                  <a:gd name="connsiteY34" fmla="*/ 46673 h 617714"/>
                  <a:gd name="connsiteX35" fmla="*/ 476730 w 915597"/>
                  <a:gd name="connsiteY35" fmla="*/ 45988 h 617714"/>
                  <a:gd name="connsiteX36" fmla="*/ 504752 w 915597"/>
                  <a:gd name="connsiteY36" fmla="*/ 15911 h 617714"/>
                  <a:gd name="connsiteX37" fmla="*/ 545795 w 915597"/>
                  <a:gd name="connsiteY37" fmla="*/ 838 h 617714"/>
                  <a:gd name="connsiteX38" fmla="*/ 593827 w 915597"/>
                  <a:gd name="connsiteY38" fmla="*/ 6306 h 617714"/>
                  <a:gd name="connsiteX39" fmla="*/ 631126 w 915597"/>
                  <a:gd name="connsiteY39" fmla="*/ 32407 h 617714"/>
                  <a:gd name="connsiteX40" fmla="*/ 632239 w 915597"/>
                  <a:gd name="connsiteY40" fmla="*/ 33186 h 617714"/>
                  <a:gd name="connsiteX41" fmla="*/ 719381 w 915597"/>
                  <a:gd name="connsiteY41" fmla="*/ 459 h 617714"/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14688 w 915597"/>
                  <a:gd name="connsiteY17" fmla="*/ 589618 h 617714"/>
                  <a:gd name="connsiteX18" fmla="*/ 260180 w 915597"/>
                  <a:gd name="connsiteY18" fmla="*/ 589618 h 617714"/>
                  <a:gd name="connsiteX19" fmla="*/ 267044 w 915597"/>
                  <a:gd name="connsiteY19" fmla="*/ 579439 h 617714"/>
                  <a:gd name="connsiteX20" fmla="*/ 274832 w 915597"/>
                  <a:gd name="connsiteY20" fmla="*/ 574188 h 617714"/>
                  <a:gd name="connsiteX21" fmla="*/ 224262 w 915597"/>
                  <a:gd name="connsiteY21" fmla="*/ 571410 h 617714"/>
                  <a:gd name="connsiteX22" fmla="*/ 123625 w 915597"/>
                  <a:gd name="connsiteY22" fmla="*/ 501053 h 617714"/>
                  <a:gd name="connsiteX23" fmla="*/ 24269 w 915597"/>
                  <a:gd name="connsiteY23" fmla="*/ 441178 h 617714"/>
                  <a:gd name="connsiteX24" fmla="*/ 45499 w 915597"/>
                  <a:gd name="connsiteY24" fmla="*/ 360357 h 617714"/>
                  <a:gd name="connsiteX25" fmla="*/ 668 w 915597"/>
                  <a:gd name="connsiteY25" fmla="*/ 277437 h 617714"/>
                  <a:gd name="connsiteX26" fmla="*/ 82541 w 915597"/>
                  <a:gd name="connsiteY26" fmla="*/ 203735 h 617714"/>
                  <a:gd name="connsiteX27" fmla="*/ 83324 w 915597"/>
                  <a:gd name="connsiteY27" fmla="*/ 201792 h 617714"/>
                  <a:gd name="connsiteX28" fmla="*/ 83324 w 915597"/>
                  <a:gd name="connsiteY28" fmla="*/ 201792 h 617714"/>
                  <a:gd name="connsiteX29" fmla="*/ 119794 w 915597"/>
                  <a:gd name="connsiteY29" fmla="*/ 95954 h 617714"/>
                  <a:gd name="connsiteX30" fmla="*/ 297213 w 915597"/>
                  <a:gd name="connsiteY30" fmla="*/ 71774 h 617714"/>
                  <a:gd name="connsiteX31" fmla="*/ 297253 w 915597"/>
                  <a:gd name="connsiteY31" fmla="*/ 71733 h 617714"/>
                  <a:gd name="connsiteX32" fmla="*/ 332536 w 915597"/>
                  <a:gd name="connsiteY32" fmla="*/ 35367 h 617714"/>
                  <a:gd name="connsiteX33" fmla="*/ 476093 w 915597"/>
                  <a:gd name="connsiteY33" fmla="*/ 46673 h 617714"/>
                  <a:gd name="connsiteX34" fmla="*/ 476730 w 915597"/>
                  <a:gd name="connsiteY34" fmla="*/ 45988 h 617714"/>
                  <a:gd name="connsiteX35" fmla="*/ 504752 w 915597"/>
                  <a:gd name="connsiteY35" fmla="*/ 15911 h 617714"/>
                  <a:gd name="connsiteX36" fmla="*/ 545795 w 915597"/>
                  <a:gd name="connsiteY36" fmla="*/ 838 h 617714"/>
                  <a:gd name="connsiteX37" fmla="*/ 593827 w 915597"/>
                  <a:gd name="connsiteY37" fmla="*/ 6306 h 617714"/>
                  <a:gd name="connsiteX38" fmla="*/ 631126 w 915597"/>
                  <a:gd name="connsiteY38" fmla="*/ 32407 h 617714"/>
                  <a:gd name="connsiteX39" fmla="*/ 632239 w 915597"/>
                  <a:gd name="connsiteY39" fmla="*/ 33186 h 617714"/>
                  <a:gd name="connsiteX40" fmla="*/ 719381 w 915597"/>
                  <a:gd name="connsiteY40" fmla="*/ 459 h 617714"/>
                  <a:gd name="connsiteX0" fmla="*/ 719381 w 915597"/>
                  <a:gd name="connsiteY0" fmla="*/ 459 h 615539"/>
                  <a:gd name="connsiteX1" fmla="*/ 751408 w 915597"/>
                  <a:gd name="connsiteY1" fmla="*/ 7787 h 615539"/>
                  <a:gd name="connsiteX2" fmla="*/ 811838 w 915597"/>
                  <a:gd name="connsiteY2" fmla="*/ 77078 h 615539"/>
                  <a:gd name="connsiteX3" fmla="*/ 812172 w 915597"/>
                  <a:gd name="connsiteY3" fmla="*/ 77249 h 615539"/>
                  <a:gd name="connsiteX4" fmla="*/ 859887 w 915597"/>
                  <a:gd name="connsiteY4" fmla="*/ 101779 h 615539"/>
                  <a:gd name="connsiteX5" fmla="*/ 889393 w 915597"/>
                  <a:gd name="connsiteY5" fmla="*/ 144328 h 615539"/>
                  <a:gd name="connsiteX6" fmla="*/ 885922 w 915597"/>
                  <a:gd name="connsiteY6" fmla="*/ 217250 h 615539"/>
                  <a:gd name="connsiteX7" fmla="*/ 911279 w 915597"/>
                  <a:gd name="connsiteY7" fmla="*/ 328746 h 615539"/>
                  <a:gd name="connsiteX8" fmla="*/ 792492 w 915597"/>
                  <a:gd name="connsiteY8" fmla="*/ 426344 h 615539"/>
                  <a:gd name="connsiteX9" fmla="*/ 749968 w 915597"/>
                  <a:gd name="connsiteY9" fmla="*/ 509973 h 615539"/>
                  <a:gd name="connsiteX10" fmla="*/ 605188 w 915597"/>
                  <a:gd name="connsiteY10" fmla="*/ 520099 h 615539"/>
                  <a:gd name="connsiteX11" fmla="*/ 501726 w 915597"/>
                  <a:gd name="connsiteY11" fmla="*/ 609316 h 615539"/>
                  <a:gd name="connsiteX12" fmla="*/ 349601 w 915597"/>
                  <a:gd name="connsiteY12" fmla="*/ 554858 h 615539"/>
                  <a:gd name="connsiteX13" fmla="*/ 313390 w 915597"/>
                  <a:gd name="connsiteY13" fmla="*/ 566554 h 615539"/>
                  <a:gd name="connsiteX14" fmla="*/ 323017 w 915597"/>
                  <a:gd name="connsiteY14" fmla="*/ 568497 h 615539"/>
                  <a:gd name="connsiteX15" fmla="*/ 354198 w 915597"/>
                  <a:gd name="connsiteY15" fmla="*/ 615539 h 615539"/>
                  <a:gd name="connsiteX16" fmla="*/ 314688 w 915597"/>
                  <a:gd name="connsiteY16" fmla="*/ 589618 h 615539"/>
                  <a:gd name="connsiteX17" fmla="*/ 260180 w 915597"/>
                  <a:gd name="connsiteY17" fmla="*/ 589618 h 615539"/>
                  <a:gd name="connsiteX18" fmla="*/ 267044 w 915597"/>
                  <a:gd name="connsiteY18" fmla="*/ 579439 h 615539"/>
                  <a:gd name="connsiteX19" fmla="*/ 274832 w 915597"/>
                  <a:gd name="connsiteY19" fmla="*/ 574188 h 615539"/>
                  <a:gd name="connsiteX20" fmla="*/ 224262 w 915597"/>
                  <a:gd name="connsiteY20" fmla="*/ 571410 h 615539"/>
                  <a:gd name="connsiteX21" fmla="*/ 123625 w 915597"/>
                  <a:gd name="connsiteY21" fmla="*/ 501053 h 615539"/>
                  <a:gd name="connsiteX22" fmla="*/ 24269 w 915597"/>
                  <a:gd name="connsiteY22" fmla="*/ 441178 h 615539"/>
                  <a:gd name="connsiteX23" fmla="*/ 45499 w 915597"/>
                  <a:gd name="connsiteY23" fmla="*/ 360357 h 615539"/>
                  <a:gd name="connsiteX24" fmla="*/ 668 w 915597"/>
                  <a:gd name="connsiteY24" fmla="*/ 277437 h 615539"/>
                  <a:gd name="connsiteX25" fmla="*/ 82541 w 915597"/>
                  <a:gd name="connsiteY25" fmla="*/ 203735 h 615539"/>
                  <a:gd name="connsiteX26" fmla="*/ 83324 w 915597"/>
                  <a:gd name="connsiteY26" fmla="*/ 201792 h 615539"/>
                  <a:gd name="connsiteX27" fmla="*/ 83324 w 915597"/>
                  <a:gd name="connsiteY27" fmla="*/ 201792 h 615539"/>
                  <a:gd name="connsiteX28" fmla="*/ 119794 w 915597"/>
                  <a:gd name="connsiteY28" fmla="*/ 95954 h 615539"/>
                  <a:gd name="connsiteX29" fmla="*/ 297213 w 915597"/>
                  <a:gd name="connsiteY29" fmla="*/ 71774 h 615539"/>
                  <a:gd name="connsiteX30" fmla="*/ 297253 w 915597"/>
                  <a:gd name="connsiteY30" fmla="*/ 71733 h 615539"/>
                  <a:gd name="connsiteX31" fmla="*/ 332536 w 915597"/>
                  <a:gd name="connsiteY31" fmla="*/ 35367 h 615539"/>
                  <a:gd name="connsiteX32" fmla="*/ 476093 w 915597"/>
                  <a:gd name="connsiteY32" fmla="*/ 46673 h 615539"/>
                  <a:gd name="connsiteX33" fmla="*/ 476730 w 915597"/>
                  <a:gd name="connsiteY33" fmla="*/ 45988 h 615539"/>
                  <a:gd name="connsiteX34" fmla="*/ 504752 w 915597"/>
                  <a:gd name="connsiteY34" fmla="*/ 15911 h 615539"/>
                  <a:gd name="connsiteX35" fmla="*/ 545795 w 915597"/>
                  <a:gd name="connsiteY35" fmla="*/ 838 h 615539"/>
                  <a:gd name="connsiteX36" fmla="*/ 593827 w 915597"/>
                  <a:gd name="connsiteY36" fmla="*/ 6306 h 615539"/>
                  <a:gd name="connsiteX37" fmla="*/ 631126 w 915597"/>
                  <a:gd name="connsiteY37" fmla="*/ 32407 h 615539"/>
                  <a:gd name="connsiteX38" fmla="*/ 632239 w 915597"/>
                  <a:gd name="connsiteY38" fmla="*/ 33186 h 615539"/>
                  <a:gd name="connsiteX39" fmla="*/ 719381 w 915597"/>
                  <a:gd name="connsiteY39" fmla="*/ 459 h 615539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0180 w 915597"/>
                  <a:gd name="connsiteY16" fmla="*/ 589618 h 612922"/>
                  <a:gd name="connsiteX17" fmla="*/ 267044 w 915597"/>
                  <a:gd name="connsiteY17" fmla="*/ 579439 h 612922"/>
                  <a:gd name="connsiteX18" fmla="*/ 274832 w 915597"/>
                  <a:gd name="connsiteY18" fmla="*/ 574188 h 612922"/>
                  <a:gd name="connsiteX19" fmla="*/ 224262 w 915597"/>
                  <a:gd name="connsiteY19" fmla="*/ 571410 h 612922"/>
                  <a:gd name="connsiteX20" fmla="*/ 123625 w 915597"/>
                  <a:gd name="connsiteY20" fmla="*/ 501053 h 612922"/>
                  <a:gd name="connsiteX21" fmla="*/ 24269 w 915597"/>
                  <a:gd name="connsiteY21" fmla="*/ 441178 h 612922"/>
                  <a:gd name="connsiteX22" fmla="*/ 45499 w 915597"/>
                  <a:gd name="connsiteY22" fmla="*/ 360357 h 612922"/>
                  <a:gd name="connsiteX23" fmla="*/ 668 w 915597"/>
                  <a:gd name="connsiteY23" fmla="*/ 277437 h 612922"/>
                  <a:gd name="connsiteX24" fmla="*/ 82541 w 915597"/>
                  <a:gd name="connsiteY24" fmla="*/ 203735 h 612922"/>
                  <a:gd name="connsiteX25" fmla="*/ 83324 w 915597"/>
                  <a:gd name="connsiteY25" fmla="*/ 201792 h 612922"/>
                  <a:gd name="connsiteX26" fmla="*/ 83324 w 915597"/>
                  <a:gd name="connsiteY26" fmla="*/ 201792 h 612922"/>
                  <a:gd name="connsiteX27" fmla="*/ 119794 w 915597"/>
                  <a:gd name="connsiteY27" fmla="*/ 95954 h 612922"/>
                  <a:gd name="connsiteX28" fmla="*/ 297213 w 915597"/>
                  <a:gd name="connsiteY28" fmla="*/ 71774 h 612922"/>
                  <a:gd name="connsiteX29" fmla="*/ 297253 w 915597"/>
                  <a:gd name="connsiteY29" fmla="*/ 71733 h 612922"/>
                  <a:gd name="connsiteX30" fmla="*/ 332536 w 915597"/>
                  <a:gd name="connsiteY30" fmla="*/ 35367 h 612922"/>
                  <a:gd name="connsiteX31" fmla="*/ 476093 w 915597"/>
                  <a:gd name="connsiteY31" fmla="*/ 46673 h 612922"/>
                  <a:gd name="connsiteX32" fmla="*/ 476730 w 915597"/>
                  <a:gd name="connsiteY32" fmla="*/ 45988 h 612922"/>
                  <a:gd name="connsiteX33" fmla="*/ 504752 w 915597"/>
                  <a:gd name="connsiteY33" fmla="*/ 15911 h 612922"/>
                  <a:gd name="connsiteX34" fmla="*/ 545795 w 915597"/>
                  <a:gd name="connsiteY34" fmla="*/ 838 h 612922"/>
                  <a:gd name="connsiteX35" fmla="*/ 593827 w 915597"/>
                  <a:gd name="connsiteY35" fmla="*/ 6306 h 612922"/>
                  <a:gd name="connsiteX36" fmla="*/ 631126 w 915597"/>
                  <a:gd name="connsiteY36" fmla="*/ 32407 h 612922"/>
                  <a:gd name="connsiteX37" fmla="*/ 632239 w 915597"/>
                  <a:gd name="connsiteY37" fmla="*/ 33186 h 612922"/>
                  <a:gd name="connsiteX38" fmla="*/ 719381 w 915597"/>
                  <a:gd name="connsiteY38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7044 w 915597"/>
                  <a:gd name="connsiteY16" fmla="*/ 579439 h 612922"/>
                  <a:gd name="connsiteX17" fmla="*/ 274832 w 915597"/>
                  <a:gd name="connsiteY17" fmla="*/ 574188 h 612922"/>
                  <a:gd name="connsiteX18" fmla="*/ 224262 w 915597"/>
                  <a:gd name="connsiteY18" fmla="*/ 571410 h 612922"/>
                  <a:gd name="connsiteX19" fmla="*/ 123625 w 915597"/>
                  <a:gd name="connsiteY19" fmla="*/ 501053 h 612922"/>
                  <a:gd name="connsiteX20" fmla="*/ 24269 w 915597"/>
                  <a:gd name="connsiteY20" fmla="*/ 441178 h 612922"/>
                  <a:gd name="connsiteX21" fmla="*/ 45499 w 915597"/>
                  <a:gd name="connsiteY21" fmla="*/ 360357 h 612922"/>
                  <a:gd name="connsiteX22" fmla="*/ 668 w 915597"/>
                  <a:gd name="connsiteY22" fmla="*/ 277437 h 612922"/>
                  <a:gd name="connsiteX23" fmla="*/ 82541 w 915597"/>
                  <a:gd name="connsiteY23" fmla="*/ 203735 h 612922"/>
                  <a:gd name="connsiteX24" fmla="*/ 83324 w 915597"/>
                  <a:gd name="connsiteY24" fmla="*/ 201792 h 612922"/>
                  <a:gd name="connsiteX25" fmla="*/ 83324 w 915597"/>
                  <a:gd name="connsiteY25" fmla="*/ 201792 h 612922"/>
                  <a:gd name="connsiteX26" fmla="*/ 119794 w 915597"/>
                  <a:gd name="connsiteY26" fmla="*/ 95954 h 612922"/>
                  <a:gd name="connsiteX27" fmla="*/ 297213 w 915597"/>
                  <a:gd name="connsiteY27" fmla="*/ 71774 h 612922"/>
                  <a:gd name="connsiteX28" fmla="*/ 297253 w 915597"/>
                  <a:gd name="connsiteY28" fmla="*/ 71733 h 612922"/>
                  <a:gd name="connsiteX29" fmla="*/ 332536 w 915597"/>
                  <a:gd name="connsiteY29" fmla="*/ 35367 h 612922"/>
                  <a:gd name="connsiteX30" fmla="*/ 476093 w 915597"/>
                  <a:gd name="connsiteY30" fmla="*/ 46673 h 612922"/>
                  <a:gd name="connsiteX31" fmla="*/ 476730 w 915597"/>
                  <a:gd name="connsiteY31" fmla="*/ 45988 h 612922"/>
                  <a:gd name="connsiteX32" fmla="*/ 504752 w 915597"/>
                  <a:gd name="connsiteY32" fmla="*/ 15911 h 612922"/>
                  <a:gd name="connsiteX33" fmla="*/ 545795 w 915597"/>
                  <a:gd name="connsiteY33" fmla="*/ 838 h 612922"/>
                  <a:gd name="connsiteX34" fmla="*/ 593827 w 915597"/>
                  <a:gd name="connsiteY34" fmla="*/ 6306 h 612922"/>
                  <a:gd name="connsiteX35" fmla="*/ 631126 w 915597"/>
                  <a:gd name="connsiteY35" fmla="*/ 32407 h 612922"/>
                  <a:gd name="connsiteX36" fmla="*/ 632239 w 915597"/>
                  <a:gd name="connsiteY36" fmla="*/ 33186 h 612922"/>
                  <a:gd name="connsiteX37" fmla="*/ 719381 w 915597"/>
                  <a:gd name="connsiteY37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267044 w 915597"/>
                  <a:gd name="connsiteY15" fmla="*/ 579439 h 612922"/>
                  <a:gd name="connsiteX16" fmla="*/ 274832 w 915597"/>
                  <a:gd name="connsiteY16" fmla="*/ 574188 h 612922"/>
                  <a:gd name="connsiteX17" fmla="*/ 224262 w 915597"/>
                  <a:gd name="connsiteY17" fmla="*/ 571410 h 612922"/>
                  <a:gd name="connsiteX18" fmla="*/ 123625 w 915597"/>
                  <a:gd name="connsiteY18" fmla="*/ 501053 h 612922"/>
                  <a:gd name="connsiteX19" fmla="*/ 24269 w 915597"/>
                  <a:gd name="connsiteY19" fmla="*/ 441178 h 612922"/>
                  <a:gd name="connsiteX20" fmla="*/ 45499 w 915597"/>
                  <a:gd name="connsiteY20" fmla="*/ 360357 h 612922"/>
                  <a:gd name="connsiteX21" fmla="*/ 668 w 915597"/>
                  <a:gd name="connsiteY21" fmla="*/ 277437 h 612922"/>
                  <a:gd name="connsiteX22" fmla="*/ 82541 w 915597"/>
                  <a:gd name="connsiteY22" fmla="*/ 203735 h 612922"/>
                  <a:gd name="connsiteX23" fmla="*/ 83324 w 915597"/>
                  <a:gd name="connsiteY23" fmla="*/ 201792 h 612922"/>
                  <a:gd name="connsiteX24" fmla="*/ 83324 w 915597"/>
                  <a:gd name="connsiteY24" fmla="*/ 201792 h 612922"/>
                  <a:gd name="connsiteX25" fmla="*/ 119794 w 915597"/>
                  <a:gd name="connsiteY25" fmla="*/ 95954 h 612922"/>
                  <a:gd name="connsiteX26" fmla="*/ 297213 w 915597"/>
                  <a:gd name="connsiteY26" fmla="*/ 71774 h 612922"/>
                  <a:gd name="connsiteX27" fmla="*/ 297253 w 915597"/>
                  <a:gd name="connsiteY27" fmla="*/ 71733 h 612922"/>
                  <a:gd name="connsiteX28" fmla="*/ 332536 w 915597"/>
                  <a:gd name="connsiteY28" fmla="*/ 35367 h 612922"/>
                  <a:gd name="connsiteX29" fmla="*/ 476093 w 915597"/>
                  <a:gd name="connsiteY29" fmla="*/ 46673 h 612922"/>
                  <a:gd name="connsiteX30" fmla="*/ 476730 w 915597"/>
                  <a:gd name="connsiteY30" fmla="*/ 45988 h 612922"/>
                  <a:gd name="connsiteX31" fmla="*/ 504752 w 915597"/>
                  <a:gd name="connsiteY31" fmla="*/ 15911 h 612922"/>
                  <a:gd name="connsiteX32" fmla="*/ 545795 w 915597"/>
                  <a:gd name="connsiteY32" fmla="*/ 838 h 612922"/>
                  <a:gd name="connsiteX33" fmla="*/ 593827 w 915597"/>
                  <a:gd name="connsiteY33" fmla="*/ 6306 h 612922"/>
                  <a:gd name="connsiteX34" fmla="*/ 631126 w 915597"/>
                  <a:gd name="connsiteY34" fmla="*/ 32407 h 612922"/>
                  <a:gd name="connsiteX35" fmla="*/ 632239 w 915597"/>
                  <a:gd name="connsiteY35" fmla="*/ 33186 h 612922"/>
                  <a:gd name="connsiteX36" fmla="*/ 719381 w 915597"/>
                  <a:gd name="connsiteY36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67044 w 915597"/>
                  <a:gd name="connsiteY14" fmla="*/ 579439 h 612922"/>
                  <a:gd name="connsiteX15" fmla="*/ 274832 w 915597"/>
                  <a:gd name="connsiteY15" fmla="*/ 574188 h 612922"/>
                  <a:gd name="connsiteX16" fmla="*/ 224262 w 915597"/>
                  <a:gd name="connsiteY16" fmla="*/ 571410 h 612922"/>
                  <a:gd name="connsiteX17" fmla="*/ 123625 w 915597"/>
                  <a:gd name="connsiteY17" fmla="*/ 501053 h 612922"/>
                  <a:gd name="connsiteX18" fmla="*/ 24269 w 915597"/>
                  <a:gd name="connsiteY18" fmla="*/ 441178 h 612922"/>
                  <a:gd name="connsiteX19" fmla="*/ 45499 w 915597"/>
                  <a:gd name="connsiteY19" fmla="*/ 360357 h 612922"/>
                  <a:gd name="connsiteX20" fmla="*/ 668 w 915597"/>
                  <a:gd name="connsiteY20" fmla="*/ 277437 h 612922"/>
                  <a:gd name="connsiteX21" fmla="*/ 82541 w 915597"/>
                  <a:gd name="connsiteY21" fmla="*/ 203735 h 612922"/>
                  <a:gd name="connsiteX22" fmla="*/ 83324 w 915597"/>
                  <a:gd name="connsiteY22" fmla="*/ 201792 h 612922"/>
                  <a:gd name="connsiteX23" fmla="*/ 83324 w 915597"/>
                  <a:gd name="connsiteY23" fmla="*/ 201792 h 612922"/>
                  <a:gd name="connsiteX24" fmla="*/ 119794 w 915597"/>
                  <a:gd name="connsiteY24" fmla="*/ 95954 h 612922"/>
                  <a:gd name="connsiteX25" fmla="*/ 297213 w 915597"/>
                  <a:gd name="connsiteY25" fmla="*/ 71774 h 612922"/>
                  <a:gd name="connsiteX26" fmla="*/ 297253 w 915597"/>
                  <a:gd name="connsiteY26" fmla="*/ 71733 h 612922"/>
                  <a:gd name="connsiteX27" fmla="*/ 332536 w 915597"/>
                  <a:gd name="connsiteY27" fmla="*/ 35367 h 612922"/>
                  <a:gd name="connsiteX28" fmla="*/ 476093 w 915597"/>
                  <a:gd name="connsiteY28" fmla="*/ 46673 h 612922"/>
                  <a:gd name="connsiteX29" fmla="*/ 476730 w 915597"/>
                  <a:gd name="connsiteY29" fmla="*/ 45988 h 612922"/>
                  <a:gd name="connsiteX30" fmla="*/ 504752 w 915597"/>
                  <a:gd name="connsiteY30" fmla="*/ 15911 h 612922"/>
                  <a:gd name="connsiteX31" fmla="*/ 545795 w 915597"/>
                  <a:gd name="connsiteY31" fmla="*/ 838 h 612922"/>
                  <a:gd name="connsiteX32" fmla="*/ 593827 w 915597"/>
                  <a:gd name="connsiteY32" fmla="*/ 6306 h 612922"/>
                  <a:gd name="connsiteX33" fmla="*/ 631126 w 915597"/>
                  <a:gd name="connsiteY33" fmla="*/ 32407 h 612922"/>
                  <a:gd name="connsiteX34" fmla="*/ 632239 w 915597"/>
                  <a:gd name="connsiteY34" fmla="*/ 33186 h 612922"/>
                  <a:gd name="connsiteX35" fmla="*/ 719381 w 915597"/>
                  <a:gd name="connsiteY35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74832 w 915597"/>
                  <a:gd name="connsiteY14" fmla="*/ 574188 h 612922"/>
                  <a:gd name="connsiteX15" fmla="*/ 224262 w 915597"/>
                  <a:gd name="connsiteY15" fmla="*/ 571410 h 612922"/>
                  <a:gd name="connsiteX16" fmla="*/ 123625 w 915597"/>
                  <a:gd name="connsiteY16" fmla="*/ 501053 h 612922"/>
                  <a:gd name="connsiteX17" fmla="*/ 24269 w 915597"/>
                  <a:gd name="connsiteY17" fmla="*/ 441178 h 612922"/>
                  <a:gd name="connsiteX18" fmla="*/ 45499 w 915597"/>
                  <a:gd name="connsiteY18" fmla="*/ 360357 h 612922"/>
                  <a:gd name="connsiteX19" fmla="*/ 668 w 915597"/>
                  <a:gd name="connsiteY19" fmla="*/ 277437 h 612922"/>
                  <a:gd name="connsiteX20" fmla="*/ 82541 w 915597"/>
                  <a:gd name="connsiteY20" fmla="*/ 203735 h 612922"/>
                  <a:gd name="connsiteX21" fmla="*/ 83324 w 915597"/>
                  <a:gd name="connsiteY21" fmla="*/ 201792 h 612922"/>
                  <a:gd name="connsiteX22" fmla="*/ 83324 w 915597"/>
                  <a:gd name="connsiteY22" fmla="*/ 201792 h 612922"/>
                  <a:gd name="connsiteX23" fmla="*/ 119794 w 915597"/>
                  <a:gd name="connsiteY23" fmla="*/ 95954 h 612922"/>
                  <a:gd name="connsiteX24" fmla="*/ 297213 w 915597"/>
                  <a:gd name="connsiteY24" fmla="*/ 71774 h 612922"/>
                  <a:gd name="connsiteX25" fmla="*/ 297253 w 915597"/>
                  <a:gd name="connsiteY25" fmla="*/ 71733 h 612922"/>
                  <a:gd name="connsiteX26" fmla="*/ 332536 w 915597"/>
                  <a:gd name="connsiteY26" fmla="*/ 35367 h 612922"/>
                  <a:gd name="connsiteX27" fmla="*/ 476093 w 915597"/>
                  <a:gd name="connsiteY27" fmla="*/ 46673 h 612922"/>
                  <a:gd name="connsiteX28" fmla="*/ 476730 w 915597"/>
                  <a:gd name="connsiteY28" fmla="*/ 45988 h 612922"/>
                  <a:gd name="connsiteX29" fmla="*/ 504752 w 915597"/>
                  <a:gd name="connsiteY29" fmla="*/ 15911 h 612922"/>
                  <a:gd name="connsiteX30" fmla="*/ 545795 w 915597"/>
                  <a:gd name="connsiteY30" fmla="*/ 838 h 612922"/>
                  <a:gd name="connsiteX31" fmla="*/ 593827 w 915597"/>
                  <a:gd name="connsiteY31" fmla="*/ 6306 h 612922"/>
                  <a:gd name="connsiteX32" fmla="*/ 631126 w 915597"/>
                  <a:gd name="connsiteY32" fmla="*/ 32407 h 612922"/>
                  <a:gd name="connsiteX33" fmla="*/ 632239 w 915597"/>
                  <a:gd name="connsiteY33" fmla="*/ 33186 h 612922"/>
                  <a:gd name="connsiteX34" fmla="*/ 719381 w 915597"/>
                  <a:gd name="connsiteY34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24262 w 915597"/>
                  <a:gd name="connsiteY14" fmla="*/ 571410 h 612922"/>
                  <a:gd name="connsiteX15" fmla="*/ 123625 w 915597"/>
                  <a:gd name="connsiteY15" fmla="*/ 501053 h 612922"/>
                  <a:gd name="connsiteX16" fmla="*/ 24269 w 915597"/>
                  <a:gd name="connsiteY16" fmla="*/ 441178 h 612922"/>
                  <a:gd name="connsiteX17" fmla="*/ 45499 w 915597"/>
                  <a:gd name="connsiteY17" fmla="*/ 360357 h 612922"/>
                  <a:gd name="connsiteX18" fmla="*/ 668 w 915597"/>
                  <a:gd name="connsiteY18" fmla="*/ 277437 h 612922"/>
                  <a:gd name="connsiteX19" fmla="*/ 82541 w 915597"/>
                  <a:gd name="connsiteY19" fmla="*/ 203735 h 612922"/>
                  <a:gd name="connsiteX20" fmla="*/ 83324 w 915597"/>
                  <a:gd name="connsiteY20" fmla="*/ 201792 h 612922"/>
                  <a:gd name="connsiteX21" fmla="*/ 83324 w 915597"/>
                  <a:gd name="connsiteY21" fmla="*/ 201792 h 612922"/>
                  <a:gd name="connsiteX22" fmla="*/ 119794 w 915597"/>
                  <a:gd name="connsiteY22" fmla="*/ 95954 h 612922"/>
                  <a:gd name="connsiteX23" fmla="*/ 297213 w 915597"/>
                  <a:gd name="connsiteY23" fmla="*/ 71774 h 612922"/>
                  <a:gd name="connsiteX24" fmla="*/ 297253 w 915597"/>
                  <a:gd name="connsiteY24" fmla="*/ 71733 h 612922"/>
                  <a:gd name="connsiteX25" fmla="*/ 332536 w 915597"/>
                  <a:gd name="connsiteY25" fmla="*/ 35367 h 612922"/>
                  <a:gd name="connsiteX26" fmla="*/ 476093 w 915597"/>
                  <a:gd name="connsiteY26" fmla="*/ 46673 h 612922"/>
                  <a:gd name="connsiteX27" fmla="*/ 476730 w 915597"/>
                  <a:gd name="connsiteY27" fmla="*/ 45988 h 612922"/>
                  <a:gd name="connsiteX28" fmla="*/ 504752 w 915597"/>
                  <a:gd name="connsiteY28" fmla="*/ 15911 h 612922"/>
                  <a:gd name="connsiteX29" fmla="*/ 545795 w 915597"/>
                  <a:gd name="connsiteY29" fmla="*/ 838 h 612922"/>
                  <a:gd name="connsiteX30" fmla="*/ 593827 w 915597"/>
                  <a:gd name="connsiteY30" fmla="*/ 6306 h 612922"/>
                  <a:gd name="connsiteX31" fmla="*/ 631126 w 915597"/>
                  <a:gd name="connsiteY31" fmla="*/ 32407 h 612922"/>
                  <a:gd name="connsiteX32" fmla="*/ 632239 w 915597"/>
                  <a:gd name="connsiteY32" fmla="*/ 33186 h 612922"/>
                  <a:gd name="connsiteX33" fmla="*/ 719381 w 915597"/>
                  <a:gd name="connsiteY33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15597" h="612922">
                    <a:moveTo>
                      <a:pt x="719381" y="459"/>
                    </a:moveTo>
                    <a:cubicBezTo>
                      <a:pt x="730215" y="1296"/>
                      <a:pt x="741025" y="3709"/>
                      <a:pt x="751408" y="7787"/>
                    </a:cubicBezTo>
                    <a:cubicBezTo>
                      <a:pt x="783052" y="20210"/>
                      <a:pt x="805742" y="46219"/>
                      <a:pt x="811838" y="77078"/>
                    </a:cubicBezTo>
                    <a:lnTo>
                      <a:pt x="812172" y="77249"/>
                    </a:lnTo>
                    <a:lnTo>
                      <a:pt x="859887" y="101779"/>
                    </a:lnTo>
                    <a:cubicBezTo>
                      <a:pt x="873222" y="113341"/>
                      <a:pt x="883467" y="127877"/>
                      <a:pt x="889393" y="144328"/>
                    </a:cubicBezTo>
                    <a:cubicBezTo>
                      <a:pt x="898008" y="168210"/>
                      <a:pt x="896780" y="194148"/>
                      <a:pt x="885922" y="217250"/>
                    </a:cubicBezTo>
                    <a:cubicBezTo>
                      <a:pt x="912613" y="248932"/>
                      <a:pt x="921947" y="290002"/>
                      <a:pt x="911279" y="328746"/>
                    </a:cubicBezTo>
                    <a:cubicBezTo>
                      <a:pt x="897098" y="380254"/>
                      <a:pt x="850150" y="418828"/>
                      <a:pt x="792492" y="426344"/>
                    </a:cubicBezTo>
                    <a:cubicBezTo>
                      <a:pt x="792217" y="458494"/>
                      <a:pt x="776702" y="488985"/>
                      <a:pt x="749968" y="509973"/>
                    </a:cubicBezTo>
                    <a:cubicBezTo>
                      <a:pt x="709349" y="541868"/>
                      <a:pt x="650675" y="545967"/>
                      <a:pt x="605188" y="520099"/>
                    </a:cubicBezTo>
                    <a:cubicBezTo>
                      <a:pt x="590477" y="564530"/>
                      <a:pt x="551086" y="598495"/>
                      <a:pt x="501726" y="609316"/>
                    </a:cubicBezTo>
                    <a:cubicBezTo>
                      <a:pt x="443560" y="622065"/>
                      <a:pt x="382854" y="600339"/>
                      <a:pt x="349601" y="554858"/>
                    </a:cubicBezTo>
                    <a:cubicBezTo>
                      <a:pt x="297341" y="573475"/>
                      <a:pt x="266042" y="565893"/>
                      <a:pt x="224262" y="571410"/>
                    </a:cubicBezTo>
                    <a:cubicBezTo>
                      <a:pt x="183273" y="561652"/>
                      <a:pt x="146401" y="537408"/>
                      <a:pt x="123625" y="501053"/>
                    </a:cubicBezTo>
                    <a:cubicBezTo>
                      <a:pt x="78879" y="505832"/>
                      <a:pt x="36863" y="480518"/>
                      <a:pt x="24269" y="441178"/>
                    </a:cubicBezTo>
                    <a:cubicBezTo>
                      <a:pt x="15146" y="412716"/>
                      <a:pt x="23211" y="381998"/>
                      <a:pt x="45499" y="360357"/>
                    </a:cubicBezTo>
                    <a:cubicBezTo>
                      <a:pt x="13876" y="343381"/>
                      <a:pt x="-3735" y="310806"/>
                      <a:pt x="668" y="277437"/>
                    </a:cubicBezTo>
                    <a:cubicBezTo>
                      <a:pt x="5833" y="238366"/>
                      <a:pt x="39827" y="207762"/>
                      <a:pt x="82541" y="203735"/>
                    </a:cubicBezTo>
                    <a:lnTo>
                      <a:pt x="83324" y="201792"/>
                    </a:lnTo>
                    <a:lnTo>
                      <a:pt x="83324" y="201792"/>
                    </a:lnTo>
                    <a:cubicBezTo>
                      <a:pt x="77588" y="163317"/>
                      <a:pt x="90965" y="124516"/>
                      <a:pt x="119794" y="95954"/>
                    </a:cubicBezTo>
                    <a:cubicBezTo>
                      <a:pt x="165345" y="50842"/>
                      <a:pt x="239196" y="40787"/>
                      <a:pt x="297213" y="71774"/>
                    </a:cubicBezTo>
                    <a:cubicBezTo>
                      <a:pt x="297226" y="71760"/>
                      <a:pt x="297240" y="71747"/>
                      <a:pt x="297253" y="71733"/>
                    </a:cubicBezTo>
                    <a:lnTo>
                      <a:pt x="332536" y="35367"/>
                    </a:lnTo>
                    <a:cubicBezTo>
                      <a:pt x="375215" y="8411"/>
                      <a:pt x="435739" y="10403"/>
                      <a:pt x="476093" y="46673"/>
                    </a:cubicBezTo>
                    <a:lnTo>
                      <a:pt x="476730" y="45988"/>
                    </a:lnTo>
                    <a:lnTo>
                      <a:pt x="504752" y="15911"/>
                    </a:lnTo>
                    <a:cubicBezTo>
                      <a:pt x="516722" y="8038"/>
                      <a:pt x="530756" y="2780"/>
                      <a:pt x="545795" y="838"/>
                    </a:cubicBezTo>
                    <a:cubicBezTo>
                      <a:pt x="562347" y="-1304"/>
                      <a:pt x="578889" y="717"/>
                      <a:pt x="593827" y="6306"/>
                    </a:cubicBezTo>
                    <a:lnTo>
                      <a:pt x="631126" y="32407"/>
                    </a:lnTo>
                    <a:lnTo>
                      <a:pt x="632239" y="33186"/>
                    </a:lnTo>
                    <a:cubicBezTo>
                      <a:pt x="654179" y="9637"/>
                      <a:pt x="686881" y="-2050"/>
                      <a:pt x="719381" y="45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자유형: 도형 39">
                <a:extLst>
                  <a:ext uri="{FF2B5EF4-FFF2-40B4-BE49-F238E27FC236}">
                    <a16:creationId xmlns:a16="http://schemas.microsoft.com/office/drawing/2014/main" id="{503158A6-8078-430A-B6A1-49B0398189CD}"/>
                  </a:ext>
                </a:extLst>
              </p:cNvPr>
              <p:cNvSpPr/>
              <p:nvPr/>
            </p:nvSpPr>
            <p:spPr>
              <a:xfrm>
                <a:off x="5133413" y="3977167"/>
                <a:ext cx="644858" cy="431683"/>
              </a:xfrm>
              <a:custGeom>
                <a:avLst/>
                <a:gdLst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47531 w 915597"/>
                  <a:gd name="connsiteY17" fmla="*/ 603222 h 617714"/>
                  <a:gd name="connsiteX18" fmla="*/ 314688 w 915597"/>
                  <a:gd name="connsiteY18" fmla="*/ 589618 h 617714"/>
                  <a:gd name="connsiteX19" fmla="*/ 260180 w 915597"/>
                  <a:gd name="connsiteY19" fmla="*/ 589618 h 617714"/>
                  <a:gd name="connsiteX20" fmla="*/ 267044 w 915597"/>
                  <a:gd name="connsiteY20" fmla="*/ 579439 h 617714"/>
                  <a:gd name="connsiteX21" fmla="*/ 274832 w 915597"/>
                  <a:gd name="connsiteY21" fmla="*/ 574188 h 617714"/>
                  <a:gd name="connsiteX22" fmla="*/ 224262 w 915597"/>
                  <a:gd name="connsiteY22" fmla="*/ 571410 h 617714"/>
                  <a:gd name="connsiteX23" fmla="*/ 123625 w 915597"/>
                  <a:gd name="connsiteY23" fmla="*/ 501053 h 617714"/>
                  <a:gd name="connsiteX24" fmla="*/ 24269 w 915597"/>
                  <a:gd name="connsiteY24" fmla="*/ 441178 h 617714"/>
                  <a:gd name="connsiteX25" fmla="*/ 45499 w 915597"/>
                  <a:gd name="connsiteY25" fmla="*/ 360357 h 617714"/>
                  <a:gd name="connsiteX26" fmla="*/ 668 w 915597"/>
                  <a:gd name="connsiteY26" fmla="*/ 277437 h 617714"/>
                  <a:gd name="connsiteX27" fmla="*/ 82541 w 915597"/>
                  <a:gd name="connsiteY27" fmla="*/ 203735 h 617714"/>
                  <a:gd name="connsiteX28" fmla="*/ 83324 w 915597"/>
                  <a:gd name="connsiteY28" fmla="*/ 201792 h 617714"/>
                  <a:gd name="connsiteX29" fmla="*/ 83324 w 915597"/>
                  <a:gd name="connsiteY29" fmla="*/ 201792 h 617714"/>
                  <a:gd name="connsiteX30" fmla="*/ 119794 w 915597"/>
                  <a:gd name="connsiteY30" fmla="*/ 95954 h 617714"/>
                  <a:gd name="connsiteX31" fmla="*/ 297213 w 915597"/>
                  <a:gd name="connsiteY31" fmla="*/ 71774 h 617714"/>
                  <a:gd name="connsiteX32" fmla="*/ 297253 w 915597"/>
                  <a:gd name="connsiteY32" fmla="*/ 71733 h 617714"/>
                  <a:gd name="connsiteX33" fmla="*/ 332536 w 915597"/>
                  <a:gd name="connsiteY33" fmla="*/ 35367 h 617714"/>
                  <a:gd name="connsiteX34" fmla="*/ 476093 w 915597"/>
                  <a:gd name="connsiteY34" fmla="*/ 46673 h 617714"/>
                  <a:gd name="connsiteX35" fmla="*/ 476730 w 915597"/>
                  <a:gd name="connsiteY35" fmla="*/ 45988 h 617714"/>
                  <a:gd name="connsiteX36" fmla="*/ 504752 w 915597"/>
                  <a:gd name="connsiteY36" fmla="*/ 15911 h 617714"/>
                  <a:gd name="connsiteX37" fmla="*/ 545795 w 915597"/>
                  <a:gd name="connsiteY37" fmla="*/ 838 h 617714"/>
                  <a:gd name="connsiteX38" fmla="*/ 593827 w 915597"/>
                  <a:gd name="connsiteY38" fmla="*/ 6306 h 617714"/>
                  <a:gd name="connsiteX39" fmla="*/ 631126 w 915597"/>
                  <a:gd name="connsiteY39" fmla="*/ 32407 h 617714"/>
                  <a:gd name="connsiteX40" fmla="*/ 632239 w 915597"/>
                  <a:gd name="connsiteY40" fmla="*/ 33186 h 617714"/>
                  <a:gd name="connsiteX41" fmla="*/ 719381 w 915597"/>
                  <a:gd name="connsiteY41" fmla="*/ 459 h 617714"/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14688 w 915597"/>
                  <a:gd name="connsiteY17" fmla="*/ 589618 h 617714"/>
                  <a:gd name="connsiteX18" fmla="*/ 260180 w 915597"/>
                  <a:gd name="connsiteY18" fmla="*/ 589618 h 617714"/>
                  <a:gd name="connsiteX19" fmla="*/ 267044 w 915597"/>
                  <a:gd name="connsiteY19" fmla="*/ 579439 h 617714"/>
                  <a:gd name="connsiteX20" fmla="*/ 274832 w 915597"/>
                  <a:gd name="connsiteY20" fmla="*/ 574188 h 617714"/>
                  <a:gd name="connsiteX21" fmla="*/ 224262 w 915597"/>
                  <a:gd name="connsiteY21" fmla="*/ 571410 h 617714"/>
                  <a:gd name="connsiteX22" fmla="*/ 123625 w 915597"/>
                  <a:gd name="connsiteY22" fmla="*/ 501053 h 617714"/>
                  <a:gd name="connsiteX23" fmla="*/ 24269 w 915597"/>
                  <a:gd name="connsiteY23" fmla="*/ 441178 h 617714"/>
                  <a:gd name="connsiteX24" fmla="*/ 45499 w 915597"/>
                  <a:gd name="connsiteY24" fmla="*/ 360357 h 617714"/>
                  <a:gd name="connsiteX25" fmla="*/ 668 w 915597"/>
                  <a:gd name="connsiteY25" fmla="*/ 277437 h 617714"/>
                  <a:gd name="connsiteX26" fmla="*/ 82541 w 915597"/>
                  <a:gd name="connsiteY26" fmla="*/ 203735 h 617714"/>
                  <a:gd name="connsiteX27" fmla="*/ 83324 w 915597"/>
                  <a:gd name="connsiteY27" fmla="*/ 201792 h 617714"/>
                  <a:gd name="connsiteX28" fmla="*/ 83324 w 915597"/>
                  <a:gd name="connsiteY28" fmla="*/ 201792 h 617714"/>
                  <a:gd name="connsiteX29" fmla="*/ 119794 w 915597"/>
                  <a:gd name="connsiteY29" fmla="*/ 95954 h 617714"/>
                  <a:gd name="connsiteX30" fmla="*/ 297213 w 915597"/>
                  <a:gd name="connsiteY30" fmla="*/ 71774 h 617714"/>
                  <a:gd name="connsiteX31" fmla="*/ 297253 w 915597"/>
                  <a:gd name="connsiteY31" fmla="*/ 71733 h 617714"/>
                  <a:gd name="connsiteX32" fmla="*/ 332536 w 915597"/>
                  <a:gd name="connsiteY32" fmla="*/ 35367 h 617714"/>
                  <a:gd name="connsiteX33" fmla="*/ 476093 w 915597"/>
                  <a:gd name="connsiteY33" fmla="*/ 46673 h 617714"/>
                  <a:gd name="connsiteX34" fmla="*/ 476730 w 915597"/>
                  <a:gd name="connsiteY34" fmla="*/ 45988 h 617714"/>
                  <a:gd name="connsiteX35" fmla="*/ 504752 w 915597"/>
                  <a:gd name="connsiteY35" fmla="*/ 15911 h 617714"/>
                  <a:gd name="connsiteX36" fmla="*/ 545795 w 915597"/>
                  <a:gd name="connsiteY36" fmla="*/ 838 h 617714"/>
                  <a:gd name="connsiteX37" fmla="*/ 593827 w 915597"/>
                  <a:gd name="connsiteY37" fmla="*/ 6306 h 617714"/>
                  <a:gd name="connsiteX38" fmla="*/ 631126 w 915597"/>
                  <a:gd name="connsiteY38" fmla="*/ 32407 h 617714"/>
                  <a:gd name="connsiteX39" fmla="*/ 632239 w 915597"/>
                  <a:gd name="connsiteY39" fmla="*/ 33186 h 617714"/>
                  <a:gd name="connsiteX40" fmla="*/ 719381 w 915597"/>
                  <a:gd name="connsiteY40" fmla="*/ 459 h 617714"/>
                  <a:gd name="connsiteX0" fmla="*/ 719381 w 915597"/>
                  <a:gd name="connsiteY0" fmla="*/ 459 h 615539"/>
                  <a:gd name="connsiteX1" fmla="*/ 751408 w 915597"/>
                  <a:gd name="connsiteY1" fmla="*/ 7787 h 615539"/>
                  <a:gd name="connsiteX2" fmla="*/ 811838 w 915597"/>
                  <a:gd name="connsiteY2" fmla="*/ 77078 h 615539"/>
                  <a:gd name="connsiteX3" fmla="*/ 812172 w 915597"/>
                  <a:gd name="connsiteY3" fmla="*/ 77249 h 615539"/>
                  <a:gd name="connsiteX4" fmla="*/ 859887 w 915597"/>
                  <a:gd name="connsiteY4" fmla="*/ 101779 h 615539"/>
                  <a:gd name="connsiteX5" fmla="*/ 889393 w 915597"/>
                  <a:gd name="connsiteY5" fmla="*/ 144328 h 615539"/>
                  <a:gd name="connsiteX6" fmla="*/ 885922 w 915597"/>
                  <a:gd name="connsiteY6" fmla="*/ 217250 h 615539"/>
                  <a:gd name="connsiteX7" fmla="*/ 911279 w 915597"/>
                  <a:gd name="connsiteY7" fmla="*/ 328746 h 615539"/>
                  <a:gd name="connsiteX8" fmla="*/ 792492 w 915597"/>
                  <a:gd name="connsiteY8" fmla="*/ 426344 h 615539"/>
                  <a:gd name="connsiteX9" fmla="*/ 749968 w 915597"/>
                  <a:gd name="connsiteY9" fmla="*/ 509973 h 615539"/>
                  <a:gd name="connsiteX10" fmla="*/ 605188 w 915597"/>
                  <a:gd name="connsiteY10" fmla="*/ 520099 h 615539"/>
                  <a:gd name="connsiteX11" fmla="*/ 501726 w 915597"/>
                  <a:gd name="connsiteY11" fmla="*/ 609316 h 615539"/>
                  <a:gd name="connsiteX12" fmla="*/ 349601 w 915597"/>
                  <a:gd name="connsiteY12" fmla="*/ 554858 h 615539"/>
                  <a:gd name="connsiteX13" fmla="*/ 313390 w 915597"/>
                  <a:gd name="connsiteY13" fmla="*/ 566554 h 615539"/>
                  <a:gd name="connsiteX14" fmla="*/ 323017 w 915597"/>
                  <a:gd name="connsiteY14" fmla="*/ 568497 h 615539"/>
                  <a:gd name="connsiteX15" fmla="*/ 354198 w 915597"/>
                  <a:gd name="connsiteY15" fmla="*/ 615539 h 615539"/>
                  <a:gd name="connsiteX16" fmla="*/ 314688 w 915597"/>
                  <a:gd name="connsiteY16" fmla="*/ 589618 h 615539"/>
                  <a:gd name="connsiteX17" fmla="*/ 260180 w 915597"/>
                  <a:gd name="connsiteY17" fmla="*/ 589618 h 615539"/>
                  <a:gd name="connsiteX18" fmla="*/ 267044 w 915597"/>
                  <a:gd name="connsiteY18" fmla="*/ 579439 h 615539"/>
                  <a:gd name="connsiteX19" fmla="*/ 274832 w 915597"/>
                  <a:gd name="connsiteY19" fmla="*/ 574188 h 615539"/>
                  <a:gd name="connsiteX20" fmla="*/ 224262 w 915597"/>
                  <a:gd name="connsiteY20" fmla="*/ 571410 h 615539"/>
                  <a:gd name="connsiteX21" fmla="*/ 123625 w 915597"/>
                  <a:gd name="connsiteY21" fmla="*/ 501053 h 615539"/>
                  <a:gd name="connsiteX22" fmla="*/ 24269 w 915597"/>
                  <a:gd name="connsiteY22" fmla="*/ 441178 h 615539"/>
                  <a:gd name="connsiteX23" fmla="*/ 45499 w 915597"/>
                  <a:gd name="connsiteY23" fmla="*/ 360357 h 615539"/>
                  <a:gd name="connsiteX24" fmla="*/ 668 w 915597"/>
                  <a:gd name="connsiteY24" fmla="*/ 277437 h 615539"/>
                  <a:gd name="connsiteX25" fmla="*/ 82541 w 915597"/>
                  <a:gd name="connsiteY25" fmla="*/ 203735 h 615539"/>
                  <a:gd name="connsiteX26" fmla="*/ 83324 w 915597"/>
                  <a:gd name="connsiteY26" fmla="*/ 201792 h 615539"/>
                  <a:gd name="connsiteX27" fmla="*/ 83324 w 915597"/>
                  <a:gd name="connsiteY27" fmla="*/ 201792 h 615539"/>
                  <a:gd name="connsiteX28" fmla="*/ 119794 w 915597"/>
                  <a:gd name="connsiteY28" fmla="*/ 95954 h 615539"/>
                  <a:gd name="connsiteX29" fmla="*/ 297213 w 915597"/>
                  <a:gd name="connsiteY29" fmla="*/ 71774 h 615539"/>
                  <a:gd name="connsiteX30" fmla="*/ 297253 w 915597"/>
                  <a:gd name="connsiteY30" fmla="*/ 71733 h 615539"/>
                  <a:gd name="connsiteX31" fmla="*/ 332536 w 915597"/>
                  <a:gd name="connsiteY31" fmla="*/ 35367 h 615539"/>
                  <a:gd name="connsiteX32" fmla="*/ 476093 w 915597"/>
                  <a:gd name="connsiteY32" fmla="*/ 46673 h 615539"/>
                  <a:gd name="connsiteX33" fmla="*/ 476730 w 915597"/>
                  <a:gd name="connsiteY33" fmla="*/ 45988 h 615539"/>
                  <a:gd name="connsiteX34" fmla="*/ 504752 w 915597"/>
                  <a:gd name="connsiteY34" fmla="*/ 15911 h 615539"/>
                  <a:gd name="connsiteX35" fmla="*/ 545795 w 915597"/>
                  <a:gd name="connsiteY35" fmla="*/ 838 h 615539"/>
                  <a:gd name="connsiteX36" fmla="*/ 593827 w 915597"/>
                  <a:gd name="connsiteY36" fmla="*/ 6306 h 615539"/>
                  <a:gd name="connsiteX37" fmla="*/ 631126 w 915597"/>
                  <a:gd name="connsiteY37" fmla="*/ 32407 h 615539"/>
                  <a:gd name="connsiteX38" fmla="*/ 632239 w 915597"/>
                  <a:gd name="connsiteY38" fmla="*/ 33186 h 615539"/>
                  <a:gd name="connsiteX39" fmla="*/ 719381 w 915597"/>
                  <a:gd name="connsiteY39" fmla="*/ 459 h 615539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0180 w 915597"/>
                  <a:gd name="connsiteY16" fmla="*/ 589618 h 612922"/>
                  <a:gd name="connsiteX17" fmla="*/ 267044 w 915597"/>
                  <a:gd name="connsiteY17" fmla="*/ 579439 h 612922"/>
                  <a:gd name="connsiteX18" fmla="*/ 274832 w 915597"/>
                  <a:gd name="connsiteY18" fmla="*/ 574188 h 612922"/>
                  <a:gd name="connsiteX19" fmla="*/ 224262 w 915597"/>
                  <a:gd name="connsiteY19" fmla="*/ 571410 h 612922"/>
                  <a:gd name="connsiteX20" fmla="*/ 123625 w 915597"/>
                  <a:gd name="connsiteY20" fmla="*/ 501053 h 612922"/>
                  <a:gd name="connsiteX21" fmla="*/ 24269 w 915597"/>
                  <a:gd name="connsiteY21" fmla="*/ 441178 h 612922"/>
                  <a:gd name="connsiteX22" fmla="*/ 45499 w 915597"/>
                  <a:gd name="connsiteY22" fmla="*/ 360357 h 612922"/>
                  <a:gd name="connsiteX23" fmla="*/ 668 w 915597"/>
                  <a:gd name="connsiteY23" fmla="*/ 277437 h 612922"/>
                  <a:gd name="connsiteX24" fmla="*/ 82541 w 915597"/>
                  <a:gd name="connsiteY24" fmla="*/ 203735 h 612922"/>
                  <a:gd name="connsiteX25" fmla="*/ 83324 w 915597"/>
                  <a:gd name="connsiteY25" fmla="*/ 201792 h 612922"/>
                  <a:gd name="connsiteX26" fmla="*/ 83324 w 915597"/>
                  <a:gd name="connsiteY26" fmla="*/ 201792 h 612922"/>
                  <a:gd name="connsiteX27" fmla="*/ 119794 w 915597"/>
                  <a:gd name="connsiteY27" fmla="*/ 95954 h 612922"/>
                  <a:gd name="connsiteX28" fmla="*/ 297213 w 915597"/>
                  <a:gd name="connsiteY28" fmla="*/ 71774 h 612922"/>
                  <a:gd name="connsiteX29" fmla="*/ 297253 w 915597"/>
                  <a:gd name="connsiteY29" fmla="*/ 71733 h 612922"/>
                  <a:gd name="connsiteX30" fmla="*/ 332536 w 915597"/>
                  <a:gd name="connsiteY30" fmla="*/ 35367 h 612922"/>
                  <a:gd name="connsiteX31" fmla="*/ 476093 w 915597"/>
                  <a:gd name="connsiteY31" fmla="*/ 46673 h 612922"/>
                  <a:gd name="connsiteX32" fmla="*/ 476730 w 915597"/>
                  <a:gd name="connsiteY32" fmla="*/ 45988 h 612922"/>
                  <a:gd name="connsiteX33" fmla="*/ 504752 w 915597"/>
                  <a:gd name="connsiteY33" fmla="*/ 15911 h 612922"/>
                  <a:gd name="connsiteX34" fmla="*/ 545795 w 915597"/>
                  <a:gd name="connsiteY34" fmla="*/ 838 h 612922"/>
                  <a:gd name="connsiteX35" fmla="*/ 593827 w 915597"/>
                  <a:gd name="connsiteY35" fmla="*/ 6306 h 612922"/>
                  <a:gd name="connsiteX36" fmla="*/ 631126 w 915597"/>
                  <a:gd name="connsiteY36" fmla="*/ 32407 h 612922"/>
                  <a:gd name="connsiteX37" fmla="*/ 632239 w 915597"/>
                  <a:gd name="connsiteY37" fmla="*/ 33186 h 612922"/>
                  <a:gd name="connsiteX38" fmla="*/ 719381 w 915597"/>
                  <a:gd name="connsiteY38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7044 w 915597"/>
                  <a:gd name="connsiteY16" fmla="*/ 579439 h 612922"/>
                  <a:gd name="connsiteX17" fmla="*/ 274832 w 915597"/>
                  <a:gd name="connsiteY17" fmla="*/ 574188 h 612922"/>
                  <a:gd name="connsiteX18" fmla="*/ 224262 w 915597"/>
                  <a:gd name="connsiteY18" fmla="*/ 571410 h 612922"/>
                  <a:gd name="connsiteX19" fmla="*/ 123625 w 915597"/>
                  <a:gd name="connsiteY19" fmla="*/ 501053 h 612922"/>
                  <a:gd name="connsiteX20" fmla="*/ 24269 w 915597"/>
                  <a:gd name="connsiteY20" fmla="*/ 441178 h 612922"/>
                  <a:gd name="connsiteX21" fmla="*/ 45499 w 915597"/>
                  <a:gd name="connsiteY21" fmla="*/ 360357 h 612922"/>
                  <a:gd name="connsiteX22" fmla="*/ 668 w 915597"/>
                  <a:gd name="connsiteY22" fmla="*/ 277437 h 612922"/>
                  <a:gd name="connsiteX23" fmla="*/ 82541 w 915597"/>
                  <a:gd name="connsiteY23" fmla="*/ 203735 h 612922"/>
                  <a:gd name="connsiteX24" fmla="*/ 83324 w 915597"/>
                  <a:gd name="connsiteY24" fmla="*/ 201792 h 612922"/>
                  <a:gd name="connsiteX25" fmla="*/ 83324 w 915597"/>
                  <a:gd name="connsiteY25" fmla="*/ 201792 h 612922"/>
                  <a:gd name="connsiteX26" fmla="*/ 119794 w 915597"/>
                  <a:gd name="connsiteY26" fmla="*/ 95954 h 612922"/>
                  <a:gd name="connsiteX27" fmla="*/ 297213 w 915597"/>
                  <a:gd name="connsiteY27" fmla="*/ 71774 h 612922"/>
                  <a:gd name="connsiteX28" fmla="*/ 297253 w 915597"/>
                  <a:gd name="connsiteY28" fmla="*/ 71733 h 612922"/>
                  <a:gd name="connsiteX29" fmla="*/ 332536 w 915597"/>
                  <a:gd name="connsiteY29" fmla="*/ 35367 h 612922"/>
                  <a:gd name="connsiteX30" fmla="*/ 476093 w 915597"/>
                  <a:gd name="connsiteY30" fmla="*/ 46673 h 612922"/>
                  <a:gd name="connsiteX31" fmla="*/ 476730 w 915597"/>
                  <a:gd name="connsiteY31" fmla="*/ 45988 h 612922"/>
                  <a:gd name="connsiteX32" fmla="*/ 504752 w 915597"/>
                  <a:gd name="connsiteY32" fmla="*/ 15911 h 612922"/>
                  <a:gd name="connsiteX33" fmla="*/ 545795 w 915597"/>
                  <a:gd name="connsiteY33" fmla="*/ 838 h 612922"/>
                  <a:gd name="connsiteX34" fmla="*/ 593827 w 915597"/>
                  <a:gd name="connsiteY34" fmla="*/ 6306 h 612922"/>
                  <a:gd name="connsiteX35" fmla="*/ 631126 w 915597"/>
                  <a:gd name="connsiteY35" fmla="*/ 32407 h 612922"/>
                  <a:gd name="connsiteX36" fmla="*/ 632239 w 915597"/>
                  <a:gd name="connsiteY36" fmla="*/ 33186 h 612922"/>
                  <a:gd name="connsiteX37" fmla="*/ 719381 w 915597"/>
                  <a:gd name="connsiteY37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267044 w 915597"/>
                  <a:gd name="connsiteY15" fmla="*/ 579439 h 612922"/>
                  <a:gd name="connsiteX16" fmla="*/ 274832 w 915597"/>
                  <a:gd name="connsiteY16" fmla="*/ 574188 h 612922"/>
                  <a:gd name="connsiteX17" fmla="*/ 224262 w 915597"/>
                  <a:gd name="connsiteY17" fmla="*/ 571410 h 612922"/>
                  <a:gd name="connsiteX18" fmla="*/ 123625 w 915597"/>
                  <a:gd name="connsiteY18" fmla="*/ 501053 h 612922"/>
                  <a:gd name="connsiteX19" fmla="*/ 24269 w 915597"/>
                  <a:gd name="connsiteY19" fmla="*/ 441178 h 612922"/>
                  <a:gd name="connsiteX20" fmla="*/ 45499 w 915597"/>
                  <a:gd name="connsiteY20" fmla="*/ 360357 h 612922"/>
                  <a:gd name="connsiteX21" fmla="*/ 668 w 915597"/>
                  <a:gd name="connsiteY21" fmla="*/ 277437 h 612922"/>
                  <a:gd name="connsiteX22" fmla="*/ 82541 w 915597"/>
                  <a:gd name="connsiteY22" fmla="*/ 203735 h 612922"/>
                  <a:gd name="connsiteX23" fmla="*/ 83324 w 915597"/>
                  <a:gd name="connsiteY23" fmla="*/ 201792 h 612922"/>
                  <a:gd name="connsiteX24" fmla="*/ 83324 w 915597"/>
                  <a:gd name="connsiteY24" fmla="*/ 201792 h 612922"/>
                  <a:gd name="connsiteX25" fmla="*/ 119794 w 915597"/>
                  <a:gd name="connsiteY25" fmla="*/ 95954 h 612922"/>
                  <a:gd name="connsiteX26" fmla="*/ 297213 w 915597"/>
                  <a:gd name="connsiteY26" fmla="*/ 71774 h 612922"/>
                  <a:gd name="connsiteX27" fmla="*/ 297253 w 915597"/>
                  <a:gd name="connsiteY27" fmla="*/ 71733 h 612922"/>
                  <a:gd name="connsiteX28" fmla="*/ 332536 w 915597"/>
                  <a:gd name="connsiteY28" fmla="*/ 35367 h 612922"/>
                  <a:gd name="connsiteX29" fmla="*/ 476093 w 915597"/>
                  <a:gd name="connsiteY29" fmla="*/ 46673 h 612922"/>
                  <a:gd name="connsiteX30" fmla="*/ 476730 w 915597"/>
                  <a:gd name="connsiteY30" fmla="*/ 45988 h 612922"/>
                  <a:gd name="connsiteX31" fmla="*/ 504752 w 915597"/>
                  <a:gd name="connsiteY31" fmla="*/ 15911 h 612922"/>
                  <a:gd name="connsiteX32" fmla="*/ 545795 w 915597"/>
                  <a:gd name="connsiteY32" fmla="*/ 838 h 612922"/>
                  <a:gd name="connsiteX33" fmla="*/ 593827 w 915597"/>
                  <a:gd name="connsiteY33" fmla="*/ 6306 h 612922"/>
                  <a:gd name="connsiteX34" fmla="*/ 631126 w 915597"/>
                  <a:gd name="connsiteY34" fmla="*/ 32407 h 612922"/>
                  <a:gd name="connsiteX35" fmla="*/ 632239 w 915597"/>
                  <a:gd name="connsiteY35" fmla="*/ 33186 h 612922"/>
                  <a:gd name="connsiteX36" fmla="*/ 719381 w 915597"/>
                  <a:gd name="connsiteY36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67044 w 915597"/>
                  <a:gd name="connsiteY14" fmla="*/ 579439 h 612922"/>
                  <a:gd name="connsiteX15" fmla="*/ 274832 w 915597"/>
                  <a:gd name="connsiteY15" fmla="*/ 574188 h 612922"/>
                  <a:gd name="connsiteX16" fmla="*/ 224262 w 915597"/>
                  <a:gd name="connsiteY16" fmla="*/ 571410 h 612922"/>
                  <a:gd name="connsiteX17" fmla="*/ 123625 w 915597"/>
                  <a:gd name="connsiteY17" fmla="*/ 501053 h 612922"/>
                  <a:gd name="connsiteX18" fmla="*/ 24269 w 915597"/>
                  <a:gd name="connsiteY18" fmla="*/ 441178 h 612922"/>
                  <a:gd name="connsiteX19" fmla="*/ 45499 w 915597"/>
                  <a:gd name="connsiteY19" fmla="*/ 360357 h 612922"/>
                  <a:gd name="connsiteX20" fmla="*/ 668 w 915597"/>
                  <a:gd name="connsiteY20" fmla="*/ 277437 h 612922"/>
                  <a:gd name="connsiteX21" fmla="*/ 82541 w 915597"/>
                  <a:gd name="connsiteY21" fmla="*/ 203735 h 612922"/>
                  <a:gd name="connsiteX22" fmla="*/ 83324 w 915597"/>
                  <a:gd name="connsiteY22" fmla="*/ 201792 h 612922"/>
                  <a:gd name="connsiteX23" fmla="*/ 83324 w 915597"/>
                  <a:gd name="connsiteY23" fmla="*/ 201792 h 612922"/>
                  <a:gd name="connsiteX24" fmla="*/ 119794 w 915597"/>
                  <a:gd name="connsiteY24" fmla="*/ 95954 h 612922"/>
                  <a:gd name="connsiteX25" fmla="*/ 297213 w 915597"/>
                  <a:gd name="connsiteY25" fmla="*/ 71774 h 612922"/>
                  <a:gd name="connsiteX26" fmla="*/ 297253 w 915597"/>
                  <a:gd name="connsiteY26" fmla="*/ 71733 h 612922"/>
                  <a:gd name="connsiteX27" fmla="*/ 332536 w 915597"/>
                  <a:gd name="connsiteY27" fmla="*/ 35367 h 612922"/>
                  <a:gd name="connsiteX28" fmla="*/ 476093 w 915597"/>
                  <a:gd name="connsiteY28" fmla="*/ 46673 h 612922"/>
                  <a:gd name="connsiteX29" fmla="*/ 476730 w 915597"/>
                  <a:gd name="connsiteY29" fmla="*/ 45988 h 612922"/>
                  <a:gd name="connsiteX30" fmla="*/ 504752 w 915597"/>
                  <a:gd name="connsiteY30" fmla="*/ 15911 h 612922"/>
                  <a:gd name="connsiteX31" fmla="*/ 545795 w 915597"/>
                  <a:gd name="connsiteY31" fmla="*/ 838 h 612922"/>
                  <a:gd name="connsiteX32" fmla="*/ 593827 w 915597"/>
                  <a:gd name="connsiteY32" fmla="*/ 6306 h 612922"/>
                  <a:gd name="connsiteX33" fmla="*/ 631126 w 915597"/>
                  <a:gd name="connsiteY33" fmla="*/ 32407 h 612922"/>
                  <a:gd name="connsiteX34" fmla="*/ 632239 w 915597"/>
                  <a:gd name="connsiteY34" fmla="*/ 33186 h 612922"/>
                  <a:gd name="connsiteX35" fmla="*/ 719381 w 915597"/>
                  <a:gd name="connsiteY35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74832 w 915597"/>
                  <a:gd name="connsiteY14" fmla="*/ 574188 h 612922"/>
                  <a:gd name="connsiteX15" fmla="*/ 224262 w 915597"/>
                  <a:gd name="connsiteY15" fmla="*/ 571410 h 612922"/>
                  <a:gd name="connsiteX16" fmla="*/ 123625 w 915597"/>
                  <a:gd name="connsiteY16" fmla="*/ 501053 h 612922"/>
                  <a:gd name="connsiteX17" fmla="*/ 24269 w 915597"/>
                  <a:gd name="connsiteY17" fmla="*/ 441178 h 612922"/>
                  <a:gd name="connsiteX18" fmla="*/ 45499 w 915597"/>
                  <a:gd name="connsiteY18" fmla="*/ 360357 h 612922"/>
                  <a:gd name="connsiteX19" fmla="*/ 668 w 915597"/>
                  <a:gd name="connsiteY19" fmla="*/ 277437 h 612922"/>
                  <a:gd name="connsiteX20" fmla="*/ 82541 w 915597"/>
                  <a:gd name="connsiteY20" fmla="*/ 203735 h 612922"/>
                  <a:gd name="connsiteX21" fmla="*/ 83324 w 915597"/>
                  <a:gd name="connsiteY21" fmla="*/ 201792 h 612922"/>
                  <a:gd name="connsiteX22" fmla="*/ 83324 w 915597"/>
                  <a:gd name="connsiteY22" fmla="*/ 201792 h 612922"/>
                  <a:gd name="connsiteX23" fmla="*/ 119794 w 915597"/>
                  <a:gd name="connsiteY23" fmla="*/ 95954 h 612922"/>
                  <a:gd name="connsiteX24" fmla="*/ 297213 w 915597"/>
                  <a:gd name="connsiteY24" fmla="*/ 71774 h 612922"/>
                  <a:gd name="connsiteX25" fmla="*/ 297253 w 915597"/>
                  <a:gd name="connsiteY25" fmla="*/ 71733 h 612922"/>
                  <a:gd name="connsiteX26" fmla="*/ 332536 w 915597"/>
                  <a:gd name="connsiteY26" fmla="*/ 35367 h 612922"/>
                  <a:gd name="connsiteX27" fmla="*/ 476093 w 915597"/>
                  <a:gd name="connsiteY27" fmla="*/ 46673 h 612922"/>
                  <a:gd name="connsiteX28" fmla="*/ 476730 w 915597"/>
                  <a:gd name="connsiteY28" fmla="*/ 45988 h 612922"/>
                  <a:gd name="connsiteX29" fmla="*/ 504752 w 915597"/>
                  <a:gd name="connsiteY29" fmla="*/ 15911 h 612922"/>
                  <a:gd name="connsiteX30" fmla="*/ 545795 w 915597"/>
                  <a:gd name="connsiteY30" fmla="*/ 838 h 612922"/>
                  <a:gd name="connsiteX31" fmla="*/ 593827 w 915597"/>
                  <a:gd name="connsiteY31" fmla="*/ 6306 h 612922"/>
                  <a:gd name="connsiteX32" fmla="*/ 631126 w 915597"/>
                  <a:gd name="connsiteY32" fmla="*/ 32407 h 612922"/>
                  <a:gd name="connsiteX33" fmla="*/ 632239 w 915597"/>
                  <a:gd name="connsiteY33" fmla="*/ 33186 h 612922"/>
                  <a:gd name="connsiteX34" fmla="*/ 719381 w 915597"/>
                  <a:gd name="connsiteY34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24262 w 915597"/>
                  <a:gd name="connsiteY14" fmla="*/ 571410 h 612922"/>
                  <a:gd name="connsiteX15" fmla="*/ 123625 w 915597"/>
                  <a:gd name="connsiteY15" fmla="*/ 501053 h 612922"/>
                  <a:gd name="connsiteX16" fmla="*/ 24269 w 915597"/>
                  <a:gd name="connsiteY16" fmla="*/ 441178 h 612922"/>
                  <a:gd name="connsiteX17" fmla="*/ 45499 w 915597"/>
                  <a:gd name="connsiteY17" fmla="*/ 360357 h 612922"/>
                  <a:gd name="connsiteX18" fmla="*/ 668 w 915597"/>
                  <a:gd name="connsiteY18" fmla="*/ 277437 h 612922"/>
                  <a:gd name="connsiteX19" fmla="*/ 82541 w 915597"/>
                  <a:gd name="connsiteY19" fmla="*/ 203735 h 612922"/>
                  <a:gd name="connsiteX20" fmla="*/ 83324 w 915597"/>
                  <a:gd name="connsiteY20" fmla="*/ 201792 h 612922"/>
                  <a:gd name="connsiteX21" fmla="*/ 83324 w 915597"/>
                  <a:gd name="connsiteY21" fmla="*/ 201792 h 612922"/>
                  <a:gd name="connsiteX22" fmla="*/ 119794 w 915597"/>
                  <a:gd name="connsiteY22" fmla="*/ 95954 h 612922"/>
                  <a:gd name="connsiteX23" fmla="*/ 297213 w 915597"/>
                  <a:gd name="connsiteY23" fmla="*/ 71774 h 612922"/>
                  <a:gd name="connsiteX24" fmla="*/ 297253 w 915597"/>
                  <a:gd name="connsiteY24" fmla="*/ 71733 h 612922"/>
                  <a:gd name="connsiteX25" fmla="*/ 332536 w 915597"/>
                  <a:gd name="connsiteY25" fmla="*/ 35367 h 612922"/>
                  <a:gd name="connsiteX26" fmla="*/ 476093 w 915597"/>
                  <a:gd name="connsiteY26" fmla="*/ 46673 h 612922"/>
                  <a:gd name="connsiteX27" fmla="*/ 476730 w 915597"/>
                  <a:gd name="connsiteY27" fmla="*/ 45988 h 612922"/>
                  <a:gd name="connsiteX28" fmla="*/ 504752 w 915597"/>
                  <a:gd name="connsiteY28" fmla="*/ 15911 h 612922"/>
                  <a:gd name="connsiteX29" fmla="*/ 545795 w 915597"/>
                  <a:gd name="connsiteY29" fmla="*/ 838 h 612922"/>
                  <a:gd name="connsiteX30" fmla="*/ 593827 w 915597"/>
                  <a:gd name="connsiteY30" fmla="*/ 6306 h 612922"/>
                  <a:gd name="connsiteX31" fmla="*/ 631126 w 915597"/>
                  <a:gd name="connsiteY31" fmla="*/ 32407 h 612922"/>
                  <a:gd name="connsiteX32" fmla="*/ 632239 w 915597"/>
                  <a:gd name="connsiteY32" fmla="*/ 33186 h 612922"/>
                  <a:gd name="connsiteX33" fmla="*/ 719381 w 915597"/>
                  <a:gd name="connsiteY33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15597" h="612922">
                    <a:moveTo>
                      <a:pt x="719381" y="459"/>
                    </a:moveTo>
                    <a:cubicBezTo>
                      <a:pt x="730215" y="1296"/>
                      <a:pt x="741025" y="3709"/>
                      <a:pt x="751408" y="7787"/>
                    </a:cubicBezTo>
                    <a:cubicBezTo>
                      <a:pt x="783052" y="20210"/>
                      <a:pt x="805742" y="46219"/>
                      <a:pt x="811838" y="77078"/>
                    </a:cubicBezTo>
                    <a:lnTo>
                      <a:pt x="812172" y="77249"/>
                    </a:lnTo>
                    <a:lnTo>
                      <a:pt x="859887" y="101779"/>
                    </a:lnTo>
                    <a:cubicBezTo>
                      <a:pt x="873222" y="113341"/>
                      <a:pt x="883467" y="127877"/>
                      <a:pt x="889393" y="144328"/>
                    </a:cubicBezTo>
                    <a:cubicBezTo>
                      <a:pt x="898008" y="168210"/>
                      <a:pt x="896780" y="194148"/>
                      <a:pt x="885922" y="217250"/>
                    </a:cubicBezTo>
                    <a:cubicBezTo>
                      <a:pt x="912613" y="248932"/>
                      <a:pt x="921947" y="290002"/>
                      <a:pt x="911279" y="328746"/>
                    </a:cubicBezTo>
                    <a:cubicBezTo>
                      <a:pt x="897098" y="380254"/>
                      <a:pt x="850150" y="418828"/>
                      <a:pt x="792492" y="426344"/>
                    </a:cubicBezTo>
                    <a:cubicBezTo>
                      <a:pt x="792217" y="458494"/>
                      <a:pt x="776702" y="488985"/>
                      <a:pt x="749968" y="509973"/>
                    </a:cubicBezTo>
                    <a:cubicBezTo>
                      <a:pt x="709349" y="541868"/>
                      <a:pt x="650675" y="545967"/>
                      <a:pt x="605188" y="520099"/>
                    </a:cubicBezTo>
                    <a:cubicBezTo>
                      <a:pt x="590477" y="564530"/>
                      <a:pt x="551086" y="598495"/>
                      <a:pt x="501726" y="609316"/>
                    </a:cubicBezTo>
                    <a:cubicBezTo>
                      <a:pt x="443560" y="622065"/>
                      <a:pt x="382854" y="600339"/>
                      <a:pt x="349601" y="554858"/>
                    </a:cubicBezTo>
                    <a:cubicBezTo>
                      <a:pt x="297341" y="573475"/>
                      <a:pt x="266042" y="565893"/>
                      <a:pt x="224262" y="571410"/>
                    </a:cubicBezTo>
                    <a:cubicBezTo>
                      <a:pt x="183273" y="561652"/>
                      <a:pt x="146401" y="537408"/>
                      <a:pt x="123625" y="501053"/>
                    </a:cubicBezTo>
                    <a:cubicBezTo>
                      <a:pt x="78879" y="505832"/>
                      <a:pt x="36863" y="480518"/>
                      <a:pt x="24269" y="441178"/>
                    </a:cubicBezTo>
                    <a:cubicBezTo>
                      <a:pt x="15146" y="412716"/>
                      <a:pt x="23211" y="381998"/>
                      <a:pt x="45499" y="360357"/>
                    </a:cubicBezTo>
                    <a:cubicBezTo>
                      <a:pt x="13876" y="343381"/>
                      <a:pt x="-3735" y="310806"/>
                      <a:pt x="668" y="277437"/>
                    </a:cubicBezTo>
                    <a:cubicBezTo>
                      <a:pt x="5833" y="238366"/>
                      <a:pt x="39827" y="207762"/>
                      <a:pt x="82541" y="203735"/>
                    </a:cubicBezTo>
                    <a:lnTo>
                      <a:pt x="83324" y="201792"/>
                    </a:lnTo>
                    <a:lnTo>
                      <a:pt x="83324" y="201792"/>
                    </a:lnTo>
                    <a:cubicBezTo>
                      <a:pt x="77588" y="163317"/>
                      <a:pt x="90965" y="124516"/>
                      <a:pt x="119794" y="95954"/>
                    </a:cubicBezTo>
                    <a:cubicBezTo>
                      <a:pt x="165345" y="50842"/>
                      <a:pt x="239196" y="40787"/>
                      <a:pt x="297213" y="71774"/>
                    </a:cubicBezTo>
                    <a:cubicBezTo>
                      <a:pt x="297226" y="71760"/>
                      <a:pt x="297240" y="71747"/>
                      <a:pt x="297253" y="71733"/>
                    </a:cubicBezTo>
                    <a:lnTo>
                      <a:pt x="332536" y="35367"/>
                    </a:lnTo>
                    <a:cubicBezTo>
                      <a:pt x="375215" y="8411"/>
                      <a:pt x="435739" y="10403"/>
                      <a:pt x="476093" y="46673"/>
                    </a:cubicBezTo>
                    <a:lnTo>
                      <a:pt x="476730" y="45988"/>
                    </a:lnTo>
                    <a:lnTo>
                      <a:pt x="504752" y="15911"/>
                    </a:lnTo>
                    <a:cubicBezTo>
                      <a:pt x="516722" y="8038"/>
                      <a:pt x="530756" y="2780"/>
                      <a:pt x="545795" y="838"/>
                    </a:cubicBezTo>
                    <a:cubicBezTo>
                      <a:pt x="562347" y="-1304"/>
                      <a:pt x="578889" y="717"/>
                      <a:pt x="593827" y="6306"/>
                    </a:cubicBezTo>
                    <a:lnTo>
                      <a:pt x="631126" y="32407"/>
                    </a:lnTo>
                    <a:lnTo>
                      <a:pt x="632239" y="33186"/>
                    </a:lnTo>
                    <a:cubicBezTo>
                      <a:pt x="654179" y="9637"/>
                      <a:pt x="686881" y="-2050"/>
                      <a:pt x="719381" y="45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자유형: 도형 40">
                <a:extLst>
                  <a:ext uri="{FF2B5EF4-FFF2-40B4-BE49-F238E27FC236}">
                    <a16:creationId xmlns:a16="http://schemas.microsoft.com/office/drawing/2014/main" id="{92A80686-D9E7-46D4-B75E-D2E137337FCC}"/>
                  </a:ext>
                </a:extLst>
              </p:cNvPr>
              <p:cNvSpPr/>
              <p:nvPr/>
            </p:nvSpPr>
            <p:spPr>
              <a:xfrm>
                <a:off x="5569994" y="4130007"/>
                <a:ext cx="371396" cy="248621"/>
              </a:xfrm>
              <a:custGeom>
                <a:avLst/>
                <a:gdLst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47531 w 915597"/>
                  <a:gd name="connsiteY17" fmla="*/ 603222 h 617714"/>
                  <a:gd name="connsiteX18" fmla="*/ 314688 w 915597"/>
                  <a:gd name="connsiteY18" fmla="*/ 589618 h 617714"/>
                  <a:gd name="connsiteX19" fmla="*/ 260180 w 915597"/>
                  <a:gd name="connsiteY19" fmla="*/ 589618 h 617714"/>
                  <a:gd name="connsiteX20" fmla="*/ 267044 w 915597"/>
                  <a:gd name="connsiteY20" fmla="*/ 579439 h 617714"/>
                  <a:gd name="connsiteX21" fmla="*/ 274832 w 915597"/>
                  <a:gd name="connsiteY21" fmla="*/ 574188 h 617714"/>
                  <a:gd name="connsiteX22" fmla="*/ 224262 w 915597"/>
                  <a:gd name="connsiteY22" fmla="*/ 571410 h 617714"/>
                  <a:gd name="connsiteX23" fmla="*/ 123625 w 915597"/>
                  <a:gd name="connsiteY23" fmla="*/ 501053 h 617714"/>
                  <a:gd name="connsiteX24" fmla="*/ 24269 w 915597"/>
                  <a:gd name="connsiteY24" fmla="*/ 441178 h 617714"/>
                  <a:gd name="connsiteX25" fmla="*/ 45499 w 915597"/>
                  <a:gd name="connsiteY25" fmla="*/ 360357 h 617714"/>
                  <a:gd name="connsiteX26" fmla="*/ 668 w 915597"/>
                  <a:gd name="connsiteY26" fmla="*/ 277437 h 617714"/>
                  <a:gd name="connsiteX27" fmla="*/ 82541 w 915597"/>
                  <a:gd name="connsiteY27" fmla="*/ 203735 h 617714"/>
                  <a:gd name="connsiteX28" fmla="*/ 83324 w 915597"/>
                  <a:gd name="connsiteY28" fmla="*/ 201792 h 617714"/>
                  <a:gd name="connsiteX29" fmla="*/ 83324 w 915597"/>
                  <a:gd name="connsiteY29" fmla="*/ 201792 h 617714"/>
                  <a:gd name="connsiteX30" fmla="*/ 119794 w 915597"/>
                  <a:gd name="connsiteY30" fmla="*/ 95954 h 617714"/>
                  <a:gd name="connsiteX31" fmla="*/ 297213 w 915597"/>
                  <a:gd name="connsiteY31" fmla="*/ 71774 h 617714"/>
                  <a:gd name="connsiteX32" fmla="*/ 297253 w 915597"/>
                  <a:gd name="connsiteY32" fmla="*/ 71733 h 617714"/>
                  <a:gd name="connsiteX33" fmla="*/ 332536 w 915597"/>
                  <a:gd name="connsiteY33" fmla="*/ 35367 h 617714"/>
                  <a:gd name="connsiteX34" fmla="*/ 476093 w 915597"/>
                  <a:gd name="connsiteY34" fmla="*/ 46673 h 617714"/>
                  <a:gd name="connsiteX35" fmla="*/ 476730 w 915597"/>
                  <a:gd name="connsiteY35" fmla="*/ 45988 h 617714"/>
                  <a:gd name="connsiteX36" fmla="*/ 504752 w 915597"/>
                  <a:gd name="connsiteY36" fmla="*/ 15911 h 617714"/>
                  <a:gd name="connsiteX37" fmla="*/ 545795 w 915597"/>
                  <a:gd name="connsiteY37" fmla="*/ 838 h 617714"/>
                  <a:gd name="connsiteX38" fmla="*/ 593827 w 915597"/>
                  <a:gd name="connsiteY38" fmla="*/ 6306 h 617714"/>
                  <a:gd name="connsiteX39" fmla="*/ 631126 w 915597"/>
                  <a:gd name="connsiteY39" fmla="*/ 32407 h 617714"/>
                  <a:gd name="connsiteX40" fmla="*/ 632239 w 915597"/>
                  <a:gd name="connsiteY40" fmla="*/ 33186 h 617714"/>
                  <a:gd name="connsiteX41" fmla="*/ 719381 w 915597"/>
                  <a:gd name="connsiteY41" fmla="*/ 459 h 617714"/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14688 w 915597"/>
                  <a:gd name="connsiteY17" fmla="*/ 589618 h 617714"/>
                  <a:gd name="connsiteX18" fmla="*/ 260180 w 915597"/>
                  <a:gd name="connsiteY18" fmla="*/ 589618 h 617714"/>
                  <a:gd name="connsiteX19" fmla="*/ 267044 w 915597"/>
                  <a:gd name="connsiteY19" fmla="*/ 579439 h 617714"/>
                  <a:gd name="connsiteX20" fmla="*/ 274832 w 915597"/>
                  <a:gd name="connsiteY20" fmla="*/ 574188 h 617714"/>
                  <a:gd name="connsiteX21" fmla="*/ 224262 w 915597"/>
                  <a:gd name="connsiteY21" fmla="*/ 571410 h 617714"/>
                  <a:gd name="connsiteX22" fmla="*/ 123625 w 915597"/>
                  <a:gd name="connsiteY22" fmla="*/ 501053 h 617714"/>
                  <a:gd name="connsiteX23" fmla="*/ 24269 w 915597"/>
                  <a:gd name="connsiteY23" fmla="*/ 441178 h 617714"/>
                  <a:gd name="connsiteX24" fmla="*/ 45499 w 915597"/>
                  <a:gd name="connsiteY24" fmla="*/ 360357 h 617714"/>
                  <a:gd name="connsiteX25" fmla="*/ 668 w 915597"/>
                  <a:gd name="connsiteY25" fmla="*/ 277437 h 617714"/>
                  <a:gd name="connsiteX26" fmla="*/ 82541 w 915597"/>
                  <a:gd name="connsiteY26" fmla="*/ 203735 h 617714"/>
                  <a:gd name="connsiteX27" fmla="*/ 83324 w 915597"/>
                  <a:gd name="connsiteY27" fmla="*/ 201792 h 617714"/>
                  <a:gd name="connsiteX28" fmla="*/ 83324 w 915597"/>
                  <a:gd name="connsiteY28" fmla="*/ 201792 h 617714"/>
                  <a:gd name="connsiteX29" fmla="*/ 119794 w 915597"/>
                  <a:gd name="connsiteY29" fmla="*/ 95954 h 617714"/>
                  <a:gd name="connsiteX30" fmla="*/ 297213 w 915597"/>
                  <a:gd name="connsiteY30" fmla="*/ 71774 h 617714"/>
                  <a:gd name="connsiteX31" fmla="*/ 297253 w 915597"/>
                  <a:gd name="connsiteY31" fmla="*/ 71733 h 617714"/>
                  <a:gd name="connsiteX32" fmla="*/ 332536 w 915597"/>
                  <a:gd name="connsiteY32" fmla="*/ 35367 h 617714"/>
                  <a:gd name="connsiteX33" fmla="*/ 476093 w 915597"/>
                  <a:gd name="connsiteY33" fmla="*/ 46673 h 617714"/>
                  <a:gd name="connsiteX34" fmla="*/ 476730 w 915597"/>
                  <a:gd name="connsiteY34" fmla="*/ 45988 h 617714"/>
                  <a:gd name="connsiteX35" fmla="*/ 504752 w 915597"/>
                  <a:gd name="connsiteY35" fmla="*/ 15911 h 617714"/>
                  <a:gd name="connsiteX36" fmla="*/ 545795 w 915597"/>
                  <a:gd name="connsiteY36" fmla="*/ 838 h 617714"/>
                  <a:gd name="connsiteX37" fmla="*/ 593827 w 915597"/>
                  <a:gd name="connsiteY37" fmla="*/ 6306 h 617714"/>
                  <a:gd name="connsiteX38" fmla="*/ 631126 w 915597"/>
                  <a:gd name="connsiteY38" fmla="*/ 32407 h 617714"/>
                  <a:gd name="connsiteX39" fmla="*/ 632239 w 915597"/>
                  <a:gd name="connsiteY39" fmla="*/ 33186 h 617714"/>
                  <a:gd name="connsiteX40" fmla="*/ 719381 w 915597"/>
                  <a:gd name="connsiteY40" fmla="*/ 459 h 617714"/>
                  <a:gd name="connsiteX0" fmla="*/ 719381 w 915597"/>
                  <a:gd name="connsiteY0" fmla="*/ 459 h 615539"/>
                  <a:gd name="connsiteX1" fmla="*/ 751408 w 915597"/>
                  <a:gd name="connsiteY1" fmla="*/ 7787 h 615539"/>
                  <a:gd name="connsiteX2" fmla="*/ 811838 w 915597"/>
                  <a:gd name="connsiteY2" fmla="*/ 77078 h 615539"/>
                  <a:gd name="connsiteX3" fmla="*/ 812172 w 915597"/>
                  <a:gd name="connsiteY3" fmla="*/ 77249 h 615539"/>
                  <a:gd name="connsiteX4" fmla="*/ 859887 w 915597"/>
                  <a:gd name="connsiteY4" fmla="*/ 101779 h 615539"/>
                  <a:gd name="connsiteX5" fmla="*/ 889393 w 915597"/>
                  <a:gd name="connsiteY5" fmla="*/ 144328 h 615539"/>
                  <a:gd name="connsiteX6" fmla="*/ 885922 w 915597"/>
                  <a:gd name="connsiteY6" fmla="*/ 217250 h 615539"/>
                  <a:gd name="connsiteX7" fmla="*/ 911279 w 915597"/>
                  <a:gd name="connsiteY7" fmla="*/ 328746 h 615539"/>
                  <a:gd name="connsiteX8" fmla="*/ 792492 w 915597"/>
                  <a:gd name="connsiteY8" fmla="*/ 426344 h 615539"/>
                  <a:gd name="connsiteX9" fmla="*/ 749968 w 915597"/>
                  <a:gd name="connsiteY9" fmla="*/ 509973 h 615539"/>
                  <a:gd name="connsiteX10" fmla="*/ 605188 w 915597"/>
                  <a:gd name="connsiteY10" fmla="*/ 520099 h 615539"/>
                  <a:gd name="connsiteX11" fmla="*/ 501726 w 915597"/>
                  <a:gd name="connsiteY11" fmla="*/ 609316 h 615539"/>
                  <a:gd name="connsiteX12" fmla="*/ 349601 w 915597"/>
                  <a:gd name="connsiteY12" fmla="*/ 554858 h 615539"/>
                  <a:gd name="connsiteX13" fmla="*/ 313390 w 915597"/>
                  <a:gd name="connsiteY13" fmla="*/ 566554 h 615539"/>
                  <a:gd name="connsiteX14" fmla="*/ 323017 w 915597"/>
                  <a:gd name="connsiteY14" fmla="*/ 568497 h 615539"/>
                  <a:gd name="connsiteX15" fmla="*/ 354198 w 915597"/>
                  <a:gd name="connsiteY15" fmla="*/ 615539 h 615539"/>
                  <a:gd name="connsiteX16" fmla="*/ 314688 w 915597"/>
                  <a:gd name="connsiteY16" fmla="*/ 589618 h 615539"/>
                  <a:gd name="connsiteX17" fmla="*/ 260180 w 915597"/>
                  <a:gd name="connsiteY17" fmla="*/ 589618 h 615539"/>
                  <a:gd name="connsiteX18" fmla="*/ 267044 w 915597"/>
                  <a:gd name="connsiteY18" fmla="*/ 579439 h 615539"/>
                  <a:gd name="connsiteX19" fmla="*/ 274832 w 915597"/>
                  <a:gd name="connsiteY19" fmla="*/ 574188 h 615539"/>
                  <a:gd name="connsiteX20" fmla="*/ 224262 w 915597"/>
                  <a:gd name="connsiteY20" fmla="*/ 571410 h 615539"/>
                  <a:gd name="connsiteX21" fmla="*/ 123625 w 915597"/>
                  <a:gd name="connsiteY21" fmla="*/ 501053 h 615539"/>
                  <a:gd name="connsiteX22" fmla="*/ 24269 w 915597"/>
                  <a:gd name="connsiteY22" fmla="*/ 441178 h 615539"/>
                  <a:gd name="connsiteX23" fmla="*/ 45499 w 915597"/>
                  <a:gd name="connsiteY23" fmla="*/ 360357 h 615539"/>
                  <a:gd name="connsiteX24" fmla="*/ 668 w 915597"/>
                  <a:gd name="connsiteY24" fmla="*/ 277437 h 615539"/>
                  <a:gd name="connsiteX25" fmla="*/ 82541 w 915597"/>
                  <a:gd name="connsiteY25" fmla="*/ 203735 h 615539"/>
                  <a:gd name="connsiteX26" fmla="*/ 83324 w 915597"/>
                  <a:gd name="connsiteY26" fmla="*/ 201792 h 615539"/>
                  <a:gd name="connsiteX27" fmla="*/ 83324 w 915597"/>
                  <a:gd name="connsiteY27" fmla="*/ 201792 h 615539"/>
                  <a:gd name="connsiteX28" fmla="*/ 119794 w 915597"/>
                  <a:gd name="connsiteY28" fmla="*/ 95954 h 615539"/>
                  <a:gd name="connsiteX29" fmla="*/ 297213 w 915597"/>
                  <a:gd name="connsiteY29" fmla="*/ 71774 h 615539"/>
                  <a:gd name="connsiteX30" fmla="*/ 297253 w 915597"/>
                  <a:gd name="connsiteY30" fmla="*/ 71733 h 615539"/>
                  <a:gd name="connsiteX31" fmla="*/ 332536 w 915597"/>
                  <a:gd name="connsiteY31" fmla="*/ 35367 h 615539"/>
                  <a:gd name="connsiteX32" fmla="*/ 476093 w 915597"/>
                  <a:gd name="connsiteY32" fmla="*/ 46673 h 615539"/>
                  <a:gd name="connsiteX33" fmla="*/ 476730 w 915597"/>
                  <a:gd name="connsiteY33" fmla="*/ 45988 h 615539"/>
                  <a:gd name="connsiteX34" fmla="*/ 504752 w 915597"/>
                  <a:gd name="connsiteY34" fmla="*/ 15911 h 615539"/>
                  <a:gd name="connsiteX35" fmla="*/ 545795 w 915597"/>
                  <a:gd name="connsiteY35" fmla="*/ 838 h 615539"/>
                  <a:gd name="connsiteX36" fmla="*/ 593827 w 915597"/>
                  <a:gd name="connsiteY36" fmla="*/ 6306 h 615539"/>
                  <a:gd name="connsiteX37" fmla="*/ 631126 w 915597"/>
                  <a:gd name="connsiteY37" fmla="*/ 32407 h 615539"/>
                  <a:gd name="connsiteX38" fmla="*/ 632239 w 915597"/>
                  <a:gd name="connsiteY38" fmla="*/ 33186 h 615539"/>
                  <a:gd name="connsiteX39" fmla="*/ 719381 w 915597"/>
                  <a:gd name="connsiteY39" fmla="*/ 459 h 615539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0180 w 915597"/>
                  <a:gd name="connsiteY16" fmla="*/ 589618 h 612922"/>
                  <a:gd name="connsiteX17" fmla="*/ 267044 w 915597"/>
                  <a:gd name="connsiteY17" fmla="*/ 579439 h 612922"/>
                  <a:gd name="connsiteX18" fmla="*/ 274832 w 915597"/>
                  <a:gd name="connsiteY18" fmla="*/ 574188 h 612922"/>
                  <a:gd name="connsiteX19" fmla="*/ 224262 w 915597"/>
                  <a:gd name="connsiteY19" fmla="*/ 571410 h 612922"/>
                  <a:gd name="connsiteX20" fmla="*/ 123625 w 915597"/>
                  <a:gd name="connsiteY20" fmla="*/ 501053 h 612922"/>
                  <a:gd name="connsiteX21" fmla="*/ 24269 w 915597"/>
                  <a:gd name="connsiteY21" fmla="*/ 441178 h 612922"/>
                  <a:gd name="connsiteX22" fmla="*/ 45499 w 915597"/>
                  <a:gd name="connsiteY22" fmla="*/ 360357 h 612922"/>
                  <a:gd name="connsiteX23" fmla="*/ 668 w 915597"/>
                  <a:gd name="connsiteY23" fmla="*/ 277437 h 612922"/>
                  <a:gd name="connsiteX24" fmla="*/ 82541 w 915597"/>
                  <a:gd name="connsiteY24" fmla="*/ 203735 h 612922"/>
                  <a:gd name="connsiteX25" fmla="*/ 83324 w 915597"/>
                  <a:gd name="connsiteY25" fmla="*/ 201792 h 612922"/>
                  <a:gd name="connsiteX26" fmla="*/ 83324 w 915597"/>
                  <a:gd name="connsiteY26" fmla="*/ 201792 h 612922"/>
                  <a:gd name="connsiteX27" fmla="*/ 119794 w 915597"/>
                  <a:gd name="connsiteY27" fmla="*/ 95954 h 612922"/>
                  <a:gd name="connsiteX28" fmla="*/ 297213 w 915597"/>
                  <a:gd name="connsiteY28" fmla="*/ 71774 h 612922"/>
                  <a:gd name="connsiteX29" fmla="*/ 297253 w 915597"/>
                  <a:gd name="connsiteY29" fmla="*/ 71733 h 612922"/>
                  <a:gd name="connsiteX30" fmla="*/ 332536 w 915597"/>
                  <a:gd name="connsiteY30" fmla="*/ 35367 h 612922"/>
                  <a:gd name="connsiteX31" fmla="*/ 476093 w 915597"/>
                  <a:gd name="connsiteY31" fmla="*/ 46673 h 612922"/>
                  <a:gd name="connsiteX32" fmla="*/ 476730 w 915597"/>
                  <a:gd name="connsiteY32" fmla="*/ 45988 h 612922"/>
                  <a:gd name="connsiteX33" fmla="*/ 504752 w 915597"/>
                  <a:gd name="connsiteY33" fmla="*/ 15911 h 612922"/>
                  <a:gd name="connsiteX34" fmla="*/ 545795 w 915597"/>
                  <a:gd name="connsiteY34" fmla="*/ 838 h 612922"/>
                  <a:gd name="connsiteX35" fmla="*/ 593827 w 915597"/>
                  <a:gd name="connsiteY35" fmla="*/ 6306 h 612922"/>
                  <a:gd name="connsiteX36" fmla="*/ 631126 w 915597"/>
                  <a:gd name="connsiteY36" fmla="*/ 32407 h 612922"/>
                  <a:gd name="connsiteX37" fmla="*/ 632239 w 915597"/>
                  <a:gd name="connsiteY37" fmla="*/ 33186 h 612922"/>
                  <a:gd name="connsiteX38" fmla="*/ 719381 w 915597"/>
                  <a:gd name="connsiteY38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7044 w 915597"/>
                  <a:gd name="connsiteY16" fmla="*/ 579439 h 612922"/>
                  <a:gd name="connsiteX17" fmla="*/ 274832 w 915597"/>
                  <a:gd name="connsiteY17" fmla="*/ 574188 h 612922"/>
                  <a:gd name="connsiteX18" fmla="*/ 224262 w 915597"/>
                  <a:gd name="connsiteY18" fmla="*/ 571410 h 612922"/>
                  <a:gd name="connsiteX19" fmla="*/ 123625 w 915597"/>
                  <a:gd name="connsiteY19" fmla="*/ 501053 h 612922"/>
                  <a:gd name="connsiteX20" fmla="*/ 24269 w 915597"/>
                  <a:gd name="connsiteY20" fmla="*/ 441178 h 612922"/>
                  <a:gd name="connsiteX21" fmla="*/ 45499 w 915597"/>
                  <a:gd name="connsiteY21" fmla="*/ 360357 h 612922"/>
                  <a:gd name="connsiteX22" fmla="*/ 668 w 915597"/>
                  <a:gd name="connsiteY22" fmla="*/ 277437 h 612922"/>
                  <a:gd name="connsiteX23" fmla="*/ 82541 w 915597"/>
                  <a:gd name="connsiteY23" fmla="*/ 203735 h 612922"/>
                  <a:gd name="connsiteX24" fmla="*/ 83324 w 915597"/>
                  <a:gd name="connsiteY24" fmla="*/ 201792 h 612922"/>
                  <a:gd name="connsiteX25" fmla="*/ 83324 w 915597"/>
                  <a:gd name="connsiteY25" fmla="*/ 201792 h 612922"/>
                  <a:gd name="connsiteX26" fmla="*/ 119794 w 915597"/>
                  <a:gd name="connsiteY26" fmla="*/ 95954 h 612922"/>
                  <a:gd name="connsiteX27" fmla="*/ 297213 w 915597"/>
                  <a:gd name="connsiteY27" fmla="*/ 71774 h 612922"/>
                  <a:gd name="connsiteX28" fmla="*/ 297253 w 915597"/>
                  <a:gd name="connsiteY28" fmla="*/ 71733 h 612922"/>
                  <a:gd name="connsiteX29" fmla="*/ 332536 w 915597"/>
                  <a:gd name="connsiteY29" fmla="*/ 35367 h 612922"/>
                  <a:gd name="connsiteX30" fmla="*/ 476093 w 915597"/>
                  <a:gd name="connsiteY30" fmla="*/ 46673 h 612922"/>
                  <a:gd name="connsiteX31" fmla="*/ 476730 w 915597"/>
                  <a:gd name="connsiteY31" fmla="*/ 45988 h 612922"/>
                  <a:gd name="connsiteX32" fmla="*/ 504752 w 915597"/>
                  <a:gd name="connsiteY32" fmla="*/ 15911 h 612922"/>
                  <a:gd name="connsiteX33" fmla="*/ 545795 w 915597"/>
                  <a:gd name="connsiteY33" fmla="*/ 838 h 612922"/>
                  <a:gd name="connsiteX34" fmla="*/ 593827 w 915597"/>
                  <a:gd name="connsiteY34" fmla="*/ 6306 h 612922"/>
                  <a:gd name="connsiteX35" fmla="*/ 631126 w 915597"/>
                  <a:gd name="connsiteY35" fmla="*/ 32407 h 612922"/>
                  <a:gd name="connsiteX36" fmla="*/ 632239 w 915597"/>
                  <a:gd name="connsiteY36" fmla="*/ 33186 h 612922"/>
                  <a:gd name="connsiteX37" fmla="*/ 719381 w 915597"/>
                  <a:gd name="connsiteY37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267044 w 915597"/>
                  <a:gd name="connsiteY15" fmla="*/ 579439 h 612922"/>
                  <a:gd name="connsiteX16" fmla="*/ 274832 w 915597"/>
                  <a:gd name="connsiteY16" fmla="*/ 574188 h 612922"/>
                  <a:gd name="connsiteX17" fmla="*/ 224262 w 915597"/>
                  <a:gd name="connsiteY17" fmla="*/ 571410 h 612922"/>
                  <a:gd name="connsiteX18" fmla="*/ 123625 w 915597"/>
                  <a:gd name="connsiteY18" fmla="*/ 501053 h 612922"/>
                  <a:gd name="connsiteX19" fmla="*/ 24269 w 915597"/>
                  <a:gd name="connsiteY19" fmla="*/ 441178 h 612922"/>
                  <a:gd name="connsiteX20" fmla="*/ 45499 w 915597"/>
                  <a:gd name="connsiteY20" fmla="*/ 360357 h 612922"/>
                  <a:gd name="connsiteX21" fmla="*/ 668 w 915597"/>
                  <a:gd name="connsiteY21" fmla="*/ 277437 h 612922"/>
                  <a:gd name="connsiteX22" fmla="*/ 82541 w 915597"/>
                  <a:gd name="connsiteY22" fmla="*/ 203735 h 612922"/>
                  <a:gd name="connsiteX23" fmla="*/ 83324 w 915597"/>
                  <a:gd name="connsiteY23" fmla="*/ 201792 h 612922"/>
                  <a:gd name="connsiteX24" fmla="*/ 83324 w 915597"/>
                  <a:gd name="connsiteY24" fmla="*/ 201792 h 612922"/>
                  <a:gd name="connsiteX25" fmla="*/ 119794 w 915597"/>
                  <a:gd name="connsiteY25" fmla="*/ 95954 h 612922"/>
                  <a:gd name="connsiteX26" fmla="*/ 297213 w 915597"/>
                  <a:gd name="connsiteY26" fmla="*/ 71774 h 612922"/>
                  <a:gd name="connsiteX27" fmla="*/ 297253 w 915597"/>
                  <a:gd name="connsiteY27" fmla="*/ 71733 h 612922"/>
                  <a:gd name="connsiteX28" fmla="*/ 332536 w 915597"/>
                  <a:gd name="connsiteY28" fmla="*/ 35367 h 612922"/>
                  <a:gd name="connsiteX29" fmla="*/ 476093 w 915597"/>
                  <a:gd name="connsiteY29" fmla="*/ 46673 h 612922"/>
                  <a:gd name="connsiteX30" fmla="*/ 476730 w 915597"/>
                  <a:gd name="connsiteY30" fmla="*/ 45988 h 612922"/>
                  <a:gd name="connsiteX31" fmla="*/ 504752 w 915597"/>
                  <a:gd name="connsiteY31" fmla="*/ 15911 h 612922"/>
                  <a:gd name="connsiteX32" fmla="*/ 545795 w 915597"/>
                  <a:gd name="connsiteY32" fmla="*/ 838 h 612922"/>
                  <a:gd name="connsiteX33" fmla="*/ 593827 w 915597"/>
                  <a:gd name="connsiteY33" fmla="*/ 6306 h 612922"/>
                  <a:gd name="connsiteX34" fmla="*/ 631126 w 915597"/>
                  <a:gd name="connsiteY34" fmla="*/ 32407 h 612922"/>
                  <a:gd name="connsiteX35" fmla="*/ 632239 w 915597"/>
                  <a:gd name="connsiteY35" fmla="*/ 33186 h 612922"/>
                  <a:gd name="connsiteX36" fmla="*/ 719381 w 915597"/>
                  <a:gd name="connsiteY36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67044 w 915597"/>
                  <a:gd name="connsiteY14" fmla="*/ 579439 h 612922"/>
                  <a:gd name="connsiteX15" fmla="*/ 274832 w 915597"/>
                  <a:gd name="connsiteY15" fmla="*/ 574188 h 612922"/>
                  <a:gd name="connsiteX16" fmla="*/ 224262 w 915597"/>
                  <a:gd name="connsiteY16" fmla="*/ 571410 h 612922"/>
                  <a:gd name="connsiteX17" fmla="*/ 123625 w 915597"/>
                  <a:gd name="connsiteY17" fmla="*/ 501053 h 612922"/>
                  <a:gd name="connsiteX18" fmla="*/ 24269 w 915597"/>
                  <a:gd name="connsiteY18" fmla="*/ 441178 h 612922"/>
                  <a:gd name="connsiteX19" fmla="*/ 45499 w 915597"/>
                  <a:gd name="connsiteY19" fmla="*/ 360357 h 612922"/>
                  <a:gd name="connsiteX20" fmla="*/ 668 w 915597"/>
                  <a:gd name="connsiteY20" fmla="*/ 277437 h 612922"/>
                  <a:gd name="connsiteX21" fmla="*/ 82541 w 915597"/>
                  <a:gd name="connsiteY21" fmla="*/ 203735 h 612922"/>
                  <a:gd name="connsiteX22" fmla="*/ 83324 w 915597"/>
                  <a:gd name="connsiteY22" fmla="*/ 201792 h 612922"/>
                  <a:gd name="connsiteX23" fmla="*/ 83324 w 915597"/>
                  <a:gd name="connsiteY23" fmla="*/ 201792 h 612922"/>
                  <a:gd name="connsiteX24" fmla="*/ 119794 w 915597"/>
                  <a:gd name="connsiteY24" fmla="*/ 95954 h 612922"/>
                  <a:gd name="connsiteX25" fmla="*/ 297213 w 915597"/>
                  <a:gd name="connsiteY25" fmla="*/ 71774 h 612922"/>
                  <a:gd name="connsiteX26" fmla="*/ 297253 w 915597"/>
                  <a:gd name="connsiteY26" fmla="*/ 71733 h 612922"/>
                  <a:gd name="connsiteX27" fmla="*/ 332536 w 915597"/>
                  <a:gd name="connsiteY27" fmla="*/ 35367 h 612922"/>
                  <a:gd name="connsiteX28" fmla="*/ 476093 w 915597"/>
                  <a:gd name="connsiteY28" fmla="*/ 46673 h 612922"/>
                  <a:gd name="connsiteX29" fmla="*/ 476730 w 915597"/>
                  <a:gd name="connsiteY29" fmla="*/ 45988 h 612922"/>
                  <a:gd name="connsiteX30" fmla="*/ 504752 w 915597"/>
                  <a:gd name="connsiteY30" fmla="*/ 15911 h 612922"/>
                  <a:gd name="connsiteX31" fmla="*/ 545795 w 915597"/>
                  <a:gd name="connsiteY31" fmla="*/ 838 h 612922"/>
                  <a:gd name="connsiteX32" fmla="*/ 593827 w 915597"/>
                  <a:gd name="connsiteY32" fmla="*/ 6306 h 612922"/>
                  <a:gd name="connsiteX33" fmla="*/ 631126 w 915597"/>
                  <a:gd name="connsiteY33" fmla="*/ 32407 h 612922"/>
                  <a:gd name="connsiteX34" fmla="*/ 632239 w 915597"/>
                  <a:gd name="connsiteY34" fmla="*/ 33186 h 612922"/>
                  <a:gd name="connsiteX35" fmla="*/ 719381 w 915597"/>
                  <a:gd name="connsiteY35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74832 w 915597"/>
                  <a:gd name="connsiteY14" fmla="*/ 574188 h 612922"/>
                  <a:gd name="connsiteX15" fmla="*/ 224262 w 915597"/>
                  <a:gd name="connsiteY15" fmla="*/ 571410 h 612922"/>
                  <a:gd name="connsiteX16" fmla="*/ 123625 w 915597"/>
                  <a:gd name="connsiteY16" fmla="*/ 501053 h 612922"/>
                  <a:gd name="connsiteX17" fmla="*/ 24269 w 915597"/>
                  <a:gd name="connsiteY17" fmla="*/ 441178 h 612922"/>
                  <a:gd name="connsiteX18" fmla="*/ 45499 w 915597"/>
                  <a:gd name="connsiteY18" fmla="*/ 360357 h 612922"/>
                  <a:gd name="connsiteX19" fmla="*/ 668 w 915597"/>
                  <a:gd name="connsiteY19" fmla="*/ 277437 h 612922"/>
                  <a:gd name="connsiteX20" fmla="*/ 82541 w 915597"/>
                  <a:gd name="connsiteY20" fmla="*/ 203735 h 612922"/>
                  <a:gd name="connsiteX21" fmla="*/ 83324 w 915597"/>
                  <a:gd name="connsiteY21" fmla="*/ 201792 h 612922"/>
                  <a:gd name="connsiteX22" fmla="*/ 83324 w 915597"/>
                  <a:gd name="connsiteY22" fmla="*/ 201792 h 612922"/>
                  <a:gd name="connsiteX23" fmla="*/ 119794 w 915597"/>
                  <a:gd name="connsiteY23" fmla="*/ 95954 h 612922"/>
                  <a:gd name="connsiteX24" fmla="*/ 297213 w 915597"/>
                  <a:gd name="connsiteY24" fmla="*/ 71774 h 612922"/>
                  <a:gd name="connsiteX25" fmla="*/ 297253 w 915597"/>
                  <a:gd name="connsiteY25" fmla="*/ 71733 h 612922"/>
                  <a:gd name="connsiteX26" fmla="*/ 332536 w 915597"/>
                  <a:gd name="connsiteY26" fmla="*/ 35367 h 612922"/>
                  <a:gd name="connsiteX27" fmla="*/ 476093 w 915597"/>
                  <a:gd name="connsiteY27" fmla="*/ 46673 h 612922"/>
                  <a:gd name="connsiteX28" fmla="*/ 476730 w 915597"/>
                  <a:gd name="connsiteY28" fmla="*/ 45988 h 612922"/>
                  <a:gd name="connsiteX29" fmla="*/ 504752 w 915597"/>
                  <a:gd name="connsiteY29" fmla="*/ 15911 h 612922"/>
                  <a:gd name="connsiteX30" fmla="*/ 545795 w 915597"/>
                  <a:gd name="connsiteY30" fmla="*/ 838 h 612922"/>
                  <a:gd name="connsiteX31" fmla="*/ 593827 w 915597"/>
                  <a:gd name="connsiteY31" fmla="*/ 6306 h 612922"/>
                  <a:gd name="connsiteX32" fmla="*/ 631126 w 915597"/>
                  <a:gd name="connsiteY32" fmla="*/ 32407 h 612922"/>
                  <a:gd name="connsiteX33" fmla="*/ 632239 w 915597"/>
                  <a:gd name="connsiteY33" fmla="*/ 33186 h 612922"/>
                  <a:gd name="connsiteX34" fmla="*/ 719381 w 915597"/>
                  <a:gd name="connsiteY34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24262 w 915597"/>
                  <a:gd name="connsiteY14" fmla="*/ 571410 h 612922"/>
                  <a:gd name="connsiteX15" fmla="*/ 123625 w 915597"/>
                  <a:gd name="connsiteY15" fmla="*/ 501053 h 612922"/>
                  <a:gd name="connsiteX16" fmla="*/ 24269 w 915597"/>
                  <a:gd name="connsiteY16" fmla="*/ 441178 h 612922"/>
                  <a:gd name="connsiteX17" fmla="*/ 45499 w 915597"/>
                  <a:gd name="connsiteY17" fmla="*/ 360357 h 612922"/>
                  <a:gd name="connsiteX18" fmla="*/ 668 w 915597"/>
                  <a:gd name="connsiteY18" fmla="*/ 277437 h 612922"/>
                  <a:gd name="connsiteX19" fmla="*/ 82541 w 915597"/>
                  <a:gd name="connsiteY19" fmla="*/ 203735 h 612922"/>
                  <a:gd name="connsiteX20" fmla="*/ 83324 w 915597"/>
                  <a:gd name="connsiteY20" fmla="*/ 201792 h 612922"/>
                  <a:gd name="connsiteX21" fmla="*/ 83324 w 915597"/>
                  <a:gd name="connsiteY21" fmla="*/ 201792 h 612922"/>
                  <a:gd name="connsiteX22" fmla="*/ 119794 w 915597"/>
                  <a:gd name="connsiteY22" fmla="*/ 95954 h 612922"/>
                  <a:gd name="connsiteX23" fmla="*/ 297213 w 915597"/>
                  <a:gd name="connsiteY23" fmla="*/ 71774 h 612922"/>
                  <a:gd name="connsiteX24" fmla="*/ 297253 w 915597"/>
                  <a:gd name="connsiteY24" fmla="*/ 71733 h 612922"/>
                  <a:gd name="connsiteX25" fmla="*/ 332536 w 915597"/>
                  <a:gd name="connsiteY25" fmla="*/ 35367 h 612922"/>
                  <a:gd name="connsiteX26" fmla="*/ 476093 w 915597"/>
                  <a:gd name="connsiteY26" fmla="*/ 46673 h 612922"/>
                  <a:gd name="connsiteX27" fmla="*/ 476730 w 915597"/>
                  <a:gd name="connsiteY27" fmla="*/ 45988 h 612922"/>
                  <a:gd name="connsiteX28" fmla="*/ 504752 w 915597"/>
                  <a:gd name="connsiteY28" fmla="*/ 15911 h 612922"/>
                  <a:gd name="connsiteX29" fmla="*/ 545795 w 915597"/>
                  <a:gd name="connsiteY29" fmla="*/ 838 h 612922"/>
                  <a:gd name="connsiteX30" fmla="*/ 593827 w 915597"/>
                  <a:gd name="connsiteY30" fmla="*/ 6306 h 612922"/>
                  <a:gd name="connsiteX31" fmla="*/ 631126 w 915597"/>
                  <a:gd name="connsiteY31" fmla="*/ 32407 h 612922"/>
                  <a:gd name="connsiteX32" fmla="*/ 632239 w 915597"/>
                  <a:gd name="connsiteY32" fmla="*/ 33186 h 612922"/>
                  <a:gd name="connsiteX33" fmla="*/ 719381 w 915597"/>
                  <a:gd name="connsiteY33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15597" h="612922">
                    <a:moveTo>
                      <a:pt x="719381" y="459"/>
                    </a:moveTo>
                    <a:cubicBezTo>
                      <a:pt x="730215" y="1296"/>
                      <a:pt x="741025" y="3709"/>
                      <a:pt x="751408" y="7787"/>
                    </a:cubicBezTo>
                    <a:cubicBezTo>
                      <a:pt x="783052" y="20210"/>
                      <a:pt x="805742" y="46219"/>
                      <a:pt x="811838" y="77078"/>
                    </a:cubicBezTo>
                    <a:lnTo>
                      <a:pt x="812172" y="77249"/>
                    </a:lnTo>
                    <a:lnTo>
                      <a:pt x="859887" y="101779"/>
                    </a:lnTo>
                    <a:cubicBezTo>
                      <a:pt x="873222" y="113341"/>
                      <a:pt x="883467" y="127877"/>
                      <a:pt x="889393" y="144328"/>
                    </a:cubicBezTo>
                    <a:cubicBezTo>
                      <a:pt x="898008" y="168210"/>
                      <a:pt x="896780" y="194148"/>
                      <a:pt x="885922" y="217250"/>
                    </a:cubicBezTo>
                    <a:cubicBezTo>
                      <a:pt x="912613" y="248932"/>
                      <a:pt x="921947" y="290002"/>
                      <a:pt x="911279" y="328746"/>
                    </a:cubicBezTo>
                    <a:cubicBezTo>
                      <a:pt x="897098" y="380254"/>
                      <a:pt x="850150" y="418828"/>
                      <a:pt x="792492" y="426344"/>
                    </a:cubicBezTo>
                    <a:cubicBezTo>
                      <a:pt x="792217" y="458494"/>
                      <a:pt x="776702" y="488985"/>
                      <a:pt x="749968" y="509973"/>
                    </a:cubicBezTo>
                    <a:cubicBezTo>
                      <a:pt x="709349" y="541868"/>
                      <a:pt x="650675" y="545967"/>
                      <a:pt x="605188" y="520099"/>
                    </a:cubicBezTo>
                    <a:cubicBezTo>
                      <a:pt x="590477" y="564530"/>
                      <a:pt x="551086" y="598495"/>
                      <a:pt x="501726" y="609316"/>
                    </a:cubicBezTo>
                    <a:cubicBezTo>
                      <a:pt x="443560" y="622065"/>
                      <a:pt x="382854" y="600339"/>
                      <a:pt x="349601" y="554858"/>
                    </a:cubicBezTo>
                    <a:cubicBezTo>
                      <a:pt x="297341" y="573475"/>
                      <a:pt x="266042" y="565893"/>
                      <a:pt x="224262" y="571410"/>
                    </a:cubicBezTo>
                    <a:cubicBezTo>
                      <a:pt x="183273" y="561652"/>
                      <a:pt x="146401" y="537408"/>
                      <a:pt x="123625" y="501053"/>
                    </a:cubicBezTo>
                    <a:cubicBezTo>
                      <a:pt x="78879" y="505832"/>
                      <a:pt x="36863" y="480518"/>
                      <a:pt x="24269" y="441178"/>
                    </a:cubicBezTo>
                    <a:cubicBezTo>
                      <a:pt x="15146" y="412716"/>
                      <a:pt x="23211" y="381998"/>
                      <a:pt x="45499" y="360357"/>
                    </a:cubicBezTo>
                    <a:cubicBezTo>
                      <a:pt x="13876" y="343381"/>
                      <a:pt x="-3735" y="310806"/>
                      <a:pt x="668" y="277437"/>
                    </a:cubicBezTo>
                    <a:cubicBezTo>
                      <a:pt x="5833" y="238366"/>
                      <a:pt x="39827" y="207762"/>
                      <a:pt x="82541" y="203735"/>
                    </a:cubicBezTo>
                    <a:lnTo>
                      <a:pt x="83324" y="201792"/>
                    </a:lnTo>
                    <a:lnTo>
                      <a:pt x="83324" y="201792"/>
                    </a:lnTo>
                    <a:cubicBezTo>
                      <a:pt x="77588" y="163317"/>
                      <a:pt x="90965" y="124516"/>
                      <a:pt x="119794" y="95954"/>
                    </a:cubicBezTo>
                    <a:cubicBezTo>
                      <a:pt x="165345" y="50842"/>
                      <a:pt x="239196" y="40787"/>
                      <a:pt x="297213" y="71774"/>
                    </a:cubicBezTo>
                    <a:cubicBezTo>
                      <a:pt x="297226" y="71760"/>
                      <a:pt x="297240" y="71747"/>
                      <a:pt x="297253" y="71733"/>
                    </a:cubicBezTo>
                    <a:lnTo>
                      <a:pt x="332536" y="35367"/>
                    </a:lnTo>
                    <a:cubicBezTo>
                      <a:pt x="375215" y="8411"/>
                      <a:pt x="435739" y="10403"/>
                      <a:pt x="476093" y="46673"/>
                    </a:cubicBezTo>
                    <a:lnTo>
                      <a:pt x="476730" y="45988"/>
                    </a:lnTo>
                    <a:lnTo>
                      <a:pt x="504752" y="15911"/>
                    </a:lnTo>
                    <a:cubicBezTo>
                      <a:pt x="516722" y="8038"/>
                      <a:pt x="530756" y="2780"/>
                      <a:pt x="545795" y="838"/>
                    </a:cubicBezTo>
                    <a:cubicBezTo>
                      <a:pt x="562347" y="-1304"/>
                      <a:pt x="578889" y="717"/>
                      <a:pt x="593827" y="6306"/>
                    </a:cubicBezTo>
                    <a:lnTo>
                      <a:pt x="631126" y="32407"/>
                    </a:lnTo>
                    <a:lnTo>
                      <a:pt x="632239" y="33186"/>
                    </a:lnTo>
                    <a:cubicBezTo>
                      <a:pt x="654179" y="9637"/>
                      <a:pt x="686881" y="-2050"/>
                      <a:pt x="719381" y="45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자유형: 도형 41">
                <a:extLst>
                  <a:ext uri="{FF2B5EF4-FFF2-40B4-BE49-F238E27FC236}">
                    <a16:creationId xmlns:a16="http://schemas.microsoft.com/office/drawing/2014/main" id="{9312A200-532C-4FF1-A275-C18C18CDE667}"/>
                  </a:ext>
                </a:extLst>
              </p:cNvPr>
              <p:cNvSpPr/>
              <p:nvPr/>
            </p:nvSpPr>
            <p:spPr>
              <a:xfrm>
                <a:off x="3822699" y="3752183"/>
                <a:ext cx="508822" cy="340617"/>
              </a:xfrm>
              <a:custGeom>
                <a:avLst/>
                <a:gdLst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47531 w 915597"/>
                  <a:gd name="connsiteY17" fmla="*/ 603222 h 617714"/>
                  <a:gd name="connsiteX18" fmla="*/ 314688 w 915597"/>
                  <a:gd name="connsiteY18" fmla="*/ 589618 h 617714"/>
                  <a:gd name="connsiteX19" fmla="*/ 260180 w 915597"/>
                  <a:gd name="connsiteY19" fmla="*/ 589618 h 617714"/>
                  <a:gd name="connsiteX20" fmla="*/ 267044 w 915597"/>
                  <a:gd name="connsiteY20" fmla="*/ 579439 h 617714"/>
                  <a:gd name="connsiteX21" fmla="*/ 274832 w 915597"/>
                  <a:gd name="connsiteY21" fmla="*/ 574188 h 617714"/>
                  <a:gd name="connsiteX22" fmla="*/ 224262 w 915597"/>
                  <a:gd name="connsiteY22" fmla="*/ 571410 h 617714"/>
                  <a:gd name="connsiteX23" fmla="*/ 123625 w 915597"/>
                  <a:gd name="connsiteY23" fmla="*/ 501053 h 617714"/>
                  <a:gd name="connsiteX24" fmla="*/ 24269 w 915597"/>
                  <a:gd name="connsiteY24" fmla="*/ 441178 h 617714"/>
                  <a:gd name="connsiteX25" fmla="*/ 45499 w 915597"/>
                  <a:gd name="connsiteY25" fmla="*/ 360357 h 617714"/>
                  <a:gd name="connsiteX26" fmla="*/ 668 w 915597"/>
                  <a:gd name="connsiteY26" fmla="*/ 277437 h 617714"/>
                  <a:gd name="connsiteX27" fmla="*/ 82541 w 915597"/>
                  <a:gd name="connsiteY27" fmla="*/ 203735 h 617714"/>
                  <a:gd name="connsiteX28" fmla="*/ 83324 w 915597"/>
                  <a:gd name="connsiteY28" fmla="*/ 201792 h 617714"/>
                  <a:gd name="connsiteX29" fmla="*/ 83324 w 915597"/>
                  <a:gd name="connsiteY29" fmla="*/ 201792 h 617714"/>
                  <a:gd name="connsiteX30" fmla="*/ 119794 w 915597"/>
                  <a:gd name="connsiteY30" fmla="*/ 95954 h 617714"/>
                  <a:gd name="connsiteX31" fmla="*/ 297213 w 915597"/>
                  <a:gd name="connsiteY31" fmla="*/ 71774 h 617714"/>
                  <a:gd name="connsiteX32" fmla="*/ 297253 w 915597"/>
                  <a:gd name="connsiteY32" fmla="*/ 71733 h 617714"/>
                  <a:gd name="connsiteX33" fmla="*/ 332536 w 915597"/>
                  <a:gd name="connsiteY33" fmla="*/ 35367 h 617714"/>
                  <a:gd name="connsiteX34" fmla="*/ 476093 w 915597"/>
                  <a:gd name="connsiteY34" fmla="*/ 46673 h 617714"/>
                  <a:gd name="connsiteX35" fmla="*/ 476730 w 915597"/>
                  <a:gd name="connsiteY35" fmla="*/ 45988 h 617714"/>
                  <a:gd name="connsiteX36" fmla="*/ 504752 w 915597"/>
                  <a:gd name="connsiteY36" fmla="*/ 15911 h 617714"/>
                  <a:gd name="connsiteX37" fmla="*/ 545795 w 915597"/>
                  <a:gd name="connsiteY37" fmla="*/ 838 h 617714"/>
                  <a:gd name="connsiteX38" fmla="*/ 593827 w 915597"/>
                  <a:gd name="connsiteY38" fmla="*/ 6306 h 617714"/>
                  <a:gd name="connsiteX39" fmla="*/ 631126 w 915597"/>
                  <a:gd name="connsiteY39" fmla="*/ 32407 h 617714"/>
                  <a:gd name="connsiteX40" fmla="*/ 632239 w 915597"/>
                  <a:gd name="connsiteY40" fmla="*/ 33186 h 617714"/>
                  <a:gd name="connsiteX41" fmla="*/ 719381 w 915597"/>
                  <a:gd name="connsiteY41" fmla="*/ 459 h 617714"/>
                  <a:gd name="connsiteX0" fmla="*/ 719381 w 915597"/>
                  <a:gd name="connsiteY0" fmla="*/ 459 h 617714"/>
                  <a:gd name="connsiteX1" fmla="*/ 751408 w 915597"/>
                  <a:gd name="connsiteY1" fmla="*/ 7787 h 617714"/>
                  <a:gd name="connsiteX2" fmla="*/ 811838 w 915597"/>
                  <a:gd name="connsiteY2" fmla="*/ 77078 h 617714"/>
                  <a:gd name="connsiteX3" fmla="*/ 812172 w 915597"/>
                  <a:gd name="connsiteY3" fmla="*/ 77249 h 617714"/>
                  <a:gd name="connsiteX4" fmla="*/ 859887 w 915597"/>
                  <a:gd name="connsiteY4" fmla="*/ 101779 h 617714"/>
                  <a:gd name="connsiteX5" fmla="*/ 889393 w 915597"/>
                  <a:gd name="connsiteY5" fmla="*/ 144328 h 617714"/>
                  <a:gd name="connsiteX6" fmla="*/ 885922 w 915597"/>
                  <a:gd name="connsiteY6" fmla="*/ 217250 h 617714"/>
                  <a:gd name="connsiteX7" fmla="*/ 911279 w 915597"/>
                  <a:gd name="connsiteY7" fmla="*/ 328746 h 617714"/>
                  <a:gd name="connsiteX8" fmla="*/ 792492 w 915597"/>
                  <a:gd name="connsiteY8" fmla="*/ 426344 h 617714"/>
                  <a:gd name="connsiteX9" fmla="*/ 749968 w 915597"/>
                  <a:gd name="connsiteY9" fmla="*/ 509973 h 617714"/>
                  <a:gd name="connsiteX10" fmla="*/ 605188 w 915597"/>
                  <a:gd name="connsiteY10" fmla="*/ 520099 h 617714"/>
                  <a:gd name="connsiteX11" fmla="*/ 501726 w 915597"/>
                  <a:gd name="connsiteY11" fmla="*/ 609316 h 617714"/>
                  <a:gd name="connsiteX12" fmla="*/ 349601 w 915597"/>
                  <a:gd name="connsiteY12" fmla="*/ 554858 h 617714"/>
                  <a:gd name="connsiteX13" fmla="*/ 313390 w 915597"/>
                  <a:gd name="connsiteY13" fmla="*/ 566554 h 617714"/>
                  <a:gd name="connsiteX14" fmla="*/ 323017 w 915597"/>
                  <a:gd name="connsiteY14" fmla="*/ 568497 h 617714"/>
                  <a:gd name="connsiteX15" fmla="*/ 354198 w 915597"/>
                  <a:gd name="connsiteY15" fmla="*/ 615539 h 617714"/>
                  <a:gd name="connsiteX16" fmla="*/ 353534 w 915597"/>
                  <a:gd name="connsiteY16" fmla="*/ 617714 h 617714"/>
                  <a:gd name="connsiteX17" fmla="*/ 314688 w 915597"/>
                  <a:gd name="connsiteY17" fmla="*/ 589618 h 617714"/>
                  <a:gd name="connsiteX18" fmla="*/ 260180 w 915597"/>
                  <a:gd name="connsiteY18" fmla="*/ 589618 h 617714"/>
                  <a:gd name="connsiteX19" fmla="*/ 267044 w 915597"/>
                  <a:gd name="connsiteY19" fmla="*/ 579439 h 617714"/>
                  <a:gd name="connsiteX20" fmla="*/ 274832 w 915597"/>
                  <a:gd name="connsiteY20" fmla="*/ 574188 h 617714"/>
                  <a:gd name="connsiteX21" fmla="*/ 224262 w 915597"/>
                  <a:gd name="connsiteY21" fmla="*/ 571410 h 617714"/>
                  <a:gd name="connsiteX22" fmla="*/ 123625 w 915597"/>
                  <a:gd name="connsiteY22" fmla="*/ 501053 h 617714"/>
                  <a:gd name="connsiteX23" fmla="*/ 24269 w 915597"/>
                  <a:gd name="connsiteY23" fmla="*/ 441178 h 617714"/>
                  <a:gd name="connsiteX24" fmla="*/ 45499 w 915597"/>
                  <a:gd name="connsiteY24" fmla="*/ 360357 h 617714"/>
                  <a:gd name="connsiteX25" fmla="*/ 668 w 915597"/>
                  <a:gd name="connsiteY25" fmla="*/ 277437 h 617714"/>
                  <a:gd name="connsiteX26" fmla="*/ 82541 w 915597"/>
                  <a:gd name="connsiteY26" fmla="*/ 203735 h 617714"/>
                  <a:gd name="connsiteX27" fmla="*/ 83324 w 915597"/>
                  <a:gd name="connsiteY27" fmla="*/ 201792 h 617714"/>
                  <a:gd name="connsiteX28" fmla="*/ 83324 w 915597"/>
                  <a:gd name="connsiteY28" fmla="*/ 201792 h 617714"/>
                  <a:gd name="connsiteX29" fmla="*/ 119794 w 915597"/>
                  <a:gd name="connsiteY29" fmla="*/ 95954 h 617714"/>
                  <a:gd name="connsiteX30" fmla="*/ 297213 w 915597"/>
                  <a:gd name="connsiteY30" fmla="*/ 71774 h 617714"/>
                  <a:gd name="connsiteX31" fmla="*/ 297253 w 915597"/>
                  <a:gd name="connsiteY31" fmla="*/ 71733 h 617714"/>
                  <a:gd name="connsiteX32" fmla="*/ 332536 w 915597"/>
                  <a:gd name="connsiteY32" fmla="*/ 35367 h 617714"/>
                  <a:gd name="connsiteX33" fmla="*/ 476093 w 915597"/>
                  <a:gd name="connsiteY33" fmla="*/ 46673 h 617714"/>
                  <a:gd name="connsiteX34" fmla="*/ 476730 w 915597"/>
                  <a:gd name="connsiteY34" fmla="*/ 45988 h 617714"/>
                  <a:gd name="connsiteX35" fmla="*/ 504752 w 915597"/>
                  <a:gd name="connsiteY35" fmla="*/ 15911 h 617714"/>
                  <a:gd name="connsiteX36" fmla="*/ 545795 w 915597"/>
                  <a:gd name="connsiteY36" fmla="*/ 838 h 617714"/>
                  <a:gd name="connsiteX37" fmla="*/ 593827 w 915597"/>
                  <a:gd name="connsiteY37" fmla="*/ 6306 h 617714"/>
                  <a:gd name="connsiteX38" fmla="*/ 631126 w 915597"/>
                  <a:gd name="connsiteY38" fmla="*/ 32407 h 617714"/>
                  <a:gd name="connsiteX39" fmla="*/ 632239 w 915597"/>
                  <a:gd name="connsiteY39" fmla="*/ 33186 h 617714"/>
                  <a:gd name="connsiteX40" fmla="*/ 719381 w 915597"/>
                  <a:gd name="connsiteY40" fmla="*/ 459 h 617714"/>
                  <a:gd name="connsiteX0" fmla="*/ 719381 w 915597"/>
                  <a:gd name="connsiteY0" fmla="*/ 459 h 615539"/>
                  <a:gd name="connsiteX1" fmla="*/ 751408 w 915597"/>
                  <a:gd name="connsiteY1" fmla="*/ 7787 h 615539"/>
                  <a:gd name="connsiteX2" fmla="*/ 811838 w 915597"/>
                  <a:gd name="connsiteY2" fmla="*/ 77078 h 615539"/>
                  <a:gd name="connsiteX3" fmla="*/ 812172 w 915597"/>
                  <a:gd name="connsiteY3" fmla="*/ 77249 h 615539"/>
                  <a:gd name="connsiteX4" fmla="*/ 859887 w 915597"/>
                  <a:gd name="connsiteY4" fmla="*/ 101779 h 615539"/>
                  <a:gd name="connsiteX5" fmla="*/ 889393 w 915597"/>
                  <a:gd name="connsiteY5" fmla="*/ 144328 h 615539"/>
                  <a:gd name="connsiteX6" fmla="*/ 885922 w 915597"/>
                  <a:gd name="connsiteY6" fmla="*/ 217250 h 615539"/>
                  <a:gd name="connsiteX7" fmla="*/ 911279 w 915597"/>
                  <a:gd name="connsiteY7" fmla="*/ 328746 h 615539"/>
                  <a:gd name="connsiteX8" fmla="*/ 792492 w 915597"/>
                  <a:gd name="connsiteY8" fmla="*/ 426344 h 615539"/>
                  <a:gd name="connsiteX9" fmla="*/ 749968 w 915597"/>
                  <a:gd name="connsiteY9" fmla="*/ 509973 h 615539"/>
                  <a:gd name="connsiteX10" fmla="*/ 605188 w 915597"/>
                  <a:gd name="connsiteY10" fmla="*/ 520099 h 615539"/>
                  <a:gd name="connsiteX11" fmla="*/ 501726 w 915597"/>
                  <a:gd name="connsiteY11" fmla="*/ 609316 h 615539"/>
                  <a:gd name="connsiteX12" fmla="*/ 349601 w 915597"/>
                  <a:gd name="connsiteY12" fmla="*/ 554858 h 615539"/>
                  <a:gd name="connsiteX13" fmla="*/ 313390 w 915597"/>
                  <a:gd name="connsiteY13" fmla="*/ 566554 h 615539"/>
                  <a:gd name="connsiteX14" fmla="*/ 323017 w 915597"/>
                  <a:gd name="connsiteY14" fmla="*/ 568497 h 615539"/>
                  <a:gd name="connsiteX15" fmla="*/ 354198 w 915597"/>
                  <a:gd name="connsiteY15" fmla="*/ 615539 h 615539"/>
                  <a:gd name="connsiteX16" fmla="*/ 314688 w 915597"/>
                  <a:gd name="connsiteY16" fmla="*/ 589618 h 615539"/>
                  <a:gd name="connsiteX17" fmla="*/ 260180 w 915597"/>
                  <a:gd name="connsiteY17" fmla="*/ 589618 h 615539"/>
                  <a:gd name="connsiteX18" fmla="*/ 267044 w 915597"/>
                  <a:gd name="connsiteY18" fmla="*/ 579439 h 615539"/>
                  <a:gd name="connsiteX19" fmla="*/ 274832 w 915597"/>
                  <a:gd name="connsiteY19" fmla="*/ 574188 h 615539"/>
                  <a:gd name="connsiteX20" fmla="*/ 224262 w 915597"/>
                  <a:gd name="connsiteY20" fmla="*/ 571410 h 615539"/>
                  <a:gd name="connsiteX21" fmla="*/ 123625 w 915597"/>
                  <a:gd name="connsiteY21" fmla="*/ 501053 h 615539"/>
                  <a:gd name="connsiteX22" fmla="*/ 24269 w 915597"/>
                  <a:gd name="connsiteY22" fmla="*/ 441178 h 615539"/>
                  <a:gd name="connsiteX23" fmla="*/ 45499 w 915597"/>
                  <a:gd name="connsiteY23" fmla="*/ 360357 h 615539"/>
                  <a:gd name="connsiteX24" fmla="*/ 668 w 915597"/>
                  <a:gd name="connsiteY24" fmla="*/ 277437 h 615539"/>
                  <a:gd name="connsiteX25" fmla="*/ 82541 w 915597"/>
                  <a:gd name="connsiteY25" fmla="*/ 203735 h 615539"/>
                  <a:gd name="connsiteX26" fmla="*/ 83324 w 915597"/>
                  <a:gd name="connsiteY26" fmla="*/ 201792 h 615539"/>
                  <a:gd name="connsiteX27" fmla="*/ 83324 w 915597"/>
                  <a:gd name="connsiteY27" fmla="*/ 201792 h 615539"/>
                  <a:gd name="connsiteX28" fmla="*/ 119794 w 915597"/>
                  <a:gd name="connsiteY28" fmla="*/ 95954 h 615539"/>
                  <a:gd name="connsiteX29" fmla="*/ 297213 w 915597"/>
                  <a:gd name="connsiteY29" fmla="*/ 71774 h 615539"/>
                  <a:gd name="connsiteX30" fmla="*/ 297253 w 915597"/>
                  <a:gd name="connsiteY30" fmla="*/ 71733 h 615539"/>
                  <a:gd name="connsiteX31" fmla="*/ 332536 w 915597"/>
                  <a:gd name="connsiteY31" fmla="*/ 35367 h 615539"/>
                  <a:gd name="connsiteX32" fmla="*/ 476093 w 915597"/>
                  <a:gd name="connsiteY32" fmla="*/ 46673 h 615539"/>
                  <a:gd name="connsiteX33" fmla="*/ 476730 w 915597"/>
                  <a:gd name="connsiteY33" fmla="*/ 45988 h 615539"/>
                  <a:gd name="connsiteX34" fmla="*/ 504752 w 915597"/>
                  <a:gd name="connsiteY34" fmla="*/ 15911 h 615539"/>
                  <a:gd name="connsiteX35" fmla="*/ 545795 w 915597"/>
                  <a:gd name="connsiteY35" fmla="*/ 838 h 615539"/>
                  <a:gd name="connsiteX36" fmla="*/ 593827 w 915597"/>
                  <a:gd name="connsiteY36" fmla="*/ 6306 h 615539"/>
                  <a:gd name="connsiteX37" fmla="*/ 631126 w 915597"/>
                  <a:gd name="connsiteY37" fmla="*/ 32407 h 615539"/>
                  <a:gd name="connsiteX38" fmla="*/ 632239 w 915597"/>
                  <a:gd name="connsiteY38" fmla="*/ 33186 h 615539"/>
                  <a:gd name="connsiteX39" fmla="*/ 719381 w 915597"/>
                  <a:gd name="connsiteY39" fmla="*/ 459 h 615539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0180 w 915597"/>
                  <a:gd name="connsiteY16" fmla="*/ 589618 h 612922"/>
                  <a:gd name="connsiteX17" fmla="*/ 267044 w 915597"/>
                  <a:gd name="connsiteY17" fmla="*/ 579439 h 612922"/>
                  <a:gd name="connsiteX18" fmla="*/ 274832 w 915597"/>
                  <a:gd name="connsiteY18" fmla="*/ 574188 h 612922"/>
                  <a:gd name="connsiteX19" fmla="*/ 224262 w 915597"/>
                  <a:gd name="connsiteY19" fmla="*/ 571410 h 612922"/>
                  <a:gd name="connsiteX20" fmla="*/ 123625 w 915597"/>
                  <a:gd name="connsiteY20" fmla="*/ 501053 h 612922"/>
                  <a:gd name="connsiteX21" fmla="*/ 24269 w 915597"/>
                  <a:gd name="connsiteY21" fmla="*/ 441178 h 612922"/>
                  <a:gd name="connsiteX22" fmla="*/ 45499 w 915597"/>
                  <a:gd name="connsiteY22" fmla="*/ 360357 h 612922"/>
                  <a:gd name="connsiteX23" fmla="*/ 668 w 915597"/>
                  <a:gd name="connsiteY23" fmla="*/ 277437 h 612922"/>
                  <a:gd name="connsiteX24" fmla="*/ 82541 w 915597"/>
                  <a:gd name="connsiteY24" fmla="*/ 203735 h 612922"/>
                  <a:gd name="connsiteX25" fmla="*/ 83324 w 915597"/>
                  <a:gd name="connsiteY25" fmla="*/ 201792 h 612922"/>
                  <a:gd name="connsiteX26" fmla="*/ 83324 w 915597"/>
                  <a:gd name="connsiteY26" fmla="*/ 201792 h 612922"/>
                  <a:gd name="connsiteX27" fmla="*/ 119794 w 915597"/>
                  <a:gd name="connsiteY27" fmla="*/ 95954 h 612922"/>
                  <a:gd name="connsiteX28" fmla="*/ 297213 w 915597"/>
                  <a:gd name="connsiteY28" fmla="*/ 71774 h 612922"/>
                  <a:gd name="connsiteX29" fmla="*/ 297253 w 915597"/>
                  <a:gd name="connsiteY29" fmla="*/ 71733 h 612922"/>
                  <a:gd name="connsiteX30" fmla="*/ 332536 w 915597"/>
                  <a:gd name="connsiteY30" fmla="*/ 35367 h 612922"/>
                  <a:gd name="connsiteX31" fmla="*/ 476093 w 915597"/>
                  <a:gd name="connsiteY31" fmla="*/ 46673 h 612922"/>
                  <a:gd name="connsiteX32" fmla="*/ 476730 w 915597"/>
                  <a:gd name="connsiteY32" fmla="*/ 45988 h 612922"/>
                  <a:gd name="connsiteX33" fmla="*/ 504752 w 915597"/>
                  <a:gd name="connsiteY33" fmla="*/ 15911 h 612922"/>
                  <a:gd name="connsiteX34" fmla="*/ 545795 w 915597"/>
                  <a:gd name="connsiteY34" fmla="*/ 838 h 612922"/>
                  <a:gd name="connsiteX35" fmla="*/ 593827 w 915597"/>
                  <a:gd name="connsiteY35" fmla="*/ 6306 h 612922"/>
                  <a:gd name="connsiteX36" fmla="*/ 631126 w 915597"/>
                  <a:gd name="connsiteY36" fmla="*/ 32407 h 612922"/>
                  <a:gd name="connsiteX37" fmla="*/ 632239 w 915597"/>
                  <a:gd name="connsiteY37" fmla="*/ 33186 h 612922"/>
                  <a:gd name="connsiteX38" fmla="*/ 719381 w 915597"/>
                  <a:gd name="connsiteY38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314688 w 915597"/>
                  <a:gd name="connsiteY15" fmla="*/ 589618 h 612922"/>
                  <a:gd name="connsiteX16" fmla="*/ 267044 w 915597"/>
                  <a:gd name="connsiteY16" fmla="*/ 579439 h 612922"/>
                  <a:gd name="connsiteX17" fmla="*/ 274832 w 915597"/>
                  <a:gd name="connsiteY17" fmla="*/ 574188 h 612922"/>
                  <a:gd name="connsiteX18" fmla="*/ 224262 w 915597"/>
                  <a:gd name="connsiteY18" fmla="*/ 571410 h 612922"/>
                  <a:gd name="connsiteX19" fmla="*/ 123625 w 915597"/>
                  <a:gd name="connsiteY19" fmla="*/ 501053 h 612922"/>
                  <a:gd name="connsiteX20" fmla="*/ 24269 w 915597"/>
                  <a:gd name="connsiteY20" fmla="*/ 441178 h 612922"/>
                  <a:gd name="connsiteX21" fmla="*/ 45499 w 915597"/>
                  <a:gd name="connsiteY21" fmla="*/ 360357 h 612922"/>
                  <a:gd name="connsiteX22" fmla="*/ 668 w 915597"/>
                  <a:gd name="connsiteY22" fmla="*/ 277437 h 612922"/>
                  <a:gd name="connsiteX23" fmla="*/ 82541 w 915597"/>
                  <a:gd name="connsiteY23" fmla="*/ 203735 h 612922"/>
                  <a:gd name="connsiteX24" fmla="*/ 83324 w 915597"/>
                  <a:gd name="connsiteY24" fmla="*/ 201792 h 612922"/>
                  <a:gd name="connsiteX25" fmla="*/ 83324 w 915597"/>
                  <a:gd name="connsiteY25" fmla="*/ 201792 h 612922"/>
                  <a:gd name="connsiteX26" fmla="*/ 119794 w 915597"/>
                  <a:gd name="connsiteY26" fmla="*/ 95954 h 612922"/>
                  <a:gd name="connsiteX27" fmla="*/ 297213 w 915597"/>
                  <a:gd name="connsiteY27" fmla="*/ 71774 h 612922"/>
                  <a:gd name="connsiteX28" fmla="*/ 297253 w 915597"/>
                  <a:gd name="connsiteY28" fmla="*/ 71733 h 612922"/>
                  <a:gd name="connsiteX29" fmla="*/ 332536 w 915597"/>
                  <a:gd name="connsiteY29" fmla="*/ 35367 h 612922"/>
                  <a:gd name="connsiteX30" fmla="*/ 476093 w 915597"/>
                  <a:gd name="connsiteY30" fmla="*/ 46673 h 612922"/>
                  <a:gd name="connsiteX31" fmla="*/ 476730 w 915597"/>
                  <a:gd name="connsiteY31" fmla="*/ 45988 h 612922"/>
                  <a:gd name="connsiteX32" fmla="*/ 504752 w 915597"/>
                  <a:gd name="connsiteY32" fmla="*/ 15911 h 612922"/>
                  <a:gd name="connsiteX33" fmla="*/ 545795 w 915597"/>
                  <a:gd name="connsiteY33" fmla="*/ 838 h 612922"/>
                  <a:gd name="connsiteX34" fmla="*/ 593827 w 915597"/>
                  <a:gd name="connsiteY34" fmla="*/ 6306 h 612922"/>
                  <a:gd name="connsiteX35" fmla="*/ 631126 w 915597"/>
                  <a:gd name="connsiteY35" fmla="*/ 32407 h 612922"/>
                  <a:gd name="connsiteX36" fmla="*/ 632239 w 915597"/>
                  <a:gd name="connsiteY36" fmla="*/ 33186 h 612922"/>
                  <a:gd name="connsiteX37" fmla="*/ 719381 w 915597"/>
                  <a:gd name="connsiteY37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323017 w 915597"/>
                  <a:gd name="connsiteY14" fmla="*/ 568497 h 612922"/>
                  <a:gd name="connsiteX15" fmla="*/ 267044 w 915597"/>
                  <a:gd name="connsiteY15" fmla="*/ 579439 h 612922"/>
                  <a:gd name="connsiteX16" fmla="*/ 274832 w 915597"/>
                  <a:gd name="connsiteY16" fmla="*/ 574188 h 612922"/>
                  <a:gd name="connsiteX17" fmla="*/ 224262 w 915597"/>
                  <a:gd name="connsiteY17" fmla="*/ 571410 h 612922"/>
                  <a:gd name="connsiteX18" fmla="*/ 123625 w 915597"/>
                  <a:gd name="connsiteY18" fmla="*/ 501053 h 612922"/>
                  <a:gd name="connsiteX19" fmla="*/ 24269 w 915597"/>
                  <a:gd name="connsiteY19" fmla="*/ 441178 h 612922"/>
                  <a:gd name="connsiteX20" fmla="*/ 45499 w 915597"/>
                  <a:gd name="connsiteY20" fmla="*/ 360357 h 612922"/>
                  <a:gd name="connsiteX21" fmla="*/ 668 w 915597"/>
                  <a:gd name="connsiteY21" fmla="*/ 277437 h 612922"/>
                  <a:gd name="connsiteX22" fmla="*/ 82541 w 915597"/>
                  <a:gd name="connsiteY22" fmla="*/ 203735 h 612922"/>
                  <a:gd name="connsiteX23" fmla="*/ 83324 w 915597"/>
                  <a:gd name="connsiteY23" fmla="*/ 201792 h 612922"/>
                  <a:gd name="connsiteX24" fmla="*/ 83324 w 915597"/>
                  <a:gd name="connsiteY24" fmla="*/ 201792 h 612922"/>
                  <a:gd name="connsiteX25" fmla="*/ 119794 w 915597"/>
                  <a:gd name="connsiteY25" fmla="*/ 95954 h 612922"/>
                  <a:gd name="connsiteX26" fmla="*/ 297213 w 915597"/>
                  <a:gd name="connsiteY26" fmla="*/ 71774 h 612922"/>
                  <a:gd name="connsiteX27" fmla="*/ 297253 w 915597"/>
                  <a:gd name="connsiteY27" fmla="*/ 71733 h 612922"/>
                  <a:gd name="connsiteX28" fmla="*/ 332536 w 915597"/>
                  <a:gd name="connsiteY28" fmla="*/ 35367 h 612922"/>
                  <a:gd name="connsiteX29" fmla="*/ 476093 w 915597"/>
                  <a:gd name="connsiteY29" fmla="*/ 46673 h 612922"/>
                  <a:gd name="connsiteX30" fmla="*/ 476730 w 915597"/>
                  <a:gd name="connsiteY30" fmla="*/ 45988 h 612922"/>
                  <a:gd name="connsiteX31" fmla="*/ 504752 w 915597"/>
                  <a:gd name="connsiteY31" fmla="*/ 15911 h 612922"/>
                  <a:gd name="connsiteX32" fmla="*/ 545795 w 915597"/>
                  <a:gd name="connsiteY32" fmla="*/ 838 h 612922"/>
                  <a:gd name="connsiteX33" fmla="*/ 593827 w 915597"/>
                  <a:gd name="connsiteY33" fmla="*/ 6306 h 612922"/>
                  <a:gd name="connsiteX34" fmla="*/ 631126 w 915597"/>
                  <a:gd name="connsiteY34" fmla="*/ 32407 h 612922"/>
                  <a:gd name="connsiteX35" fmla="*/ 632239 w 915597"/>
                  <a:gd name="connsiteY35" fmla="*/ 33186 h 612922"/>
                  <a:gd name="connsiteX36" fmla="*/ 719381 w 915597"/>
                  <a:gd name="connsiteY36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67044 w 915597"/>
                  <a:gd name="connsiteY14" fmla="*/ 579439 h 612922"/>
                  <a:gd name="connsiteX15" fmla="*/ 274832 w 915597"/>
                  <a:gd name="connsiteY15" fmla="*/ 574188 h 612922"/>
                  <a:gd name="connsiteX16" fmla="*/ 224262 w 915597"/>
                  <a:gd name="connsiteY16" fmla="*/ 571410 h 612922"/>
                  <a:gd name="connsiteX17" fmla="*/ 123625 w 915597"/>
                  <a:gd name="connsiteY17" fmla="*/ 501053 h 612922"/>
                  <a:gd name="connsiteX18" fmla="*/ 24269 w 915597"/>
                  <a:gd name="connsiteY18" fmla="*/ 441178 h 612922"/>
                  <a:gd name="connsiteX19" fmla="*/ 45499 w 915597"/>
                  <a:gd name="connsiteY19" fmla="*/ 360357 h 612922"/>
                  <a:gd name="connsiteX20" fmla="*/ 668 w 915597"/>
                  <a:gd name="connsiteY20" fmla="*/ 277437 h 612922"/>
                  <a:gd name="connsiteX21" fmla="*/ 82541 w 915597"/>
                  <a:gd name="connsiteY21" fmla="*/ 203735 h 612922"/>
                  <a:gd name="connsiteX22" fmla="*/ 83324 w 915597"/>
                  <a:gd name="connsiteY22" fmla="*/ 201792 h 612922"/>
                  <a:gd name="connsiteX23" fmla="*/ 83324 w 915597"/>
                  <a:gd name="connsiteY23" fmla="*/ 201792 h 612922"/>
                  <a:gd name="connsiteX24" fmla="*/ 119794 w 915597"/>
                  <a:gd name="connsiteY24" fmla="*/ 95954 h 612922"/>
                  <a:gd name="connsiteX25" fmla="*/ 297213 w 915597"/>
                  <a:gd name="connsiteY25" fmla="*/ 71774 h 612922"/>
                  <a:gd name="connsiteX26" fmla="*/ 297253 w 915597"/>
                  <a:gd name="connsiteY26" fmla="*/ 71733 h 612922"/>
                  <a:gd name="connsiteX27" fmla="*/ 332536 w 915597"/>
                  <a:gd name="connsiteY27" fmla="*/ 35367 h 612922"/>
                  <a:gd name="connsiteX28" fmla="*/ 476093 w 915597"/>
                  <a:gd name="connsiteY28" fmla="*/ 46673 h 612922"/>
                  <a:gd name="connsiteX29" fmla="*/ 476730 w 915597"/>
                  <a:gd name="connsiteY29" fmla="*/ 45988 h 612922"/>
                  <a:gd name="connsiteX30" fmla="*/ 504752 w 915597"/>
                  <a:gd name="connsiteY30" fmla="*/ 15911 h 612922"/>
                  <a:gd name="connsiteX31" fmla="*/ 545795 w 915597"/>
                  <a:gd name="connsiteY31" fmla="*/ 838 h 612922"/>
                  <a:gd name="connsiteX32" fmla="*/ 593827 w 915597"/>
                  <a:gd name="connsiteY32" fmla="*/ 6306 h 612922"/>
                  <a:gd name="connsiteX33" fmla="*/ 631126 w 915597"/>
                  <a:gd name="connsiteY33" fmla="*/ 32407 h 612922"/>
                  <a:gd name="connsiteX34" fmla="*/ 632239 w 915597"/>
                  <a:gd name="connsiteY34" fmla="*/ 33186 h 612922"/>
                  <a:gd name="connsiteX35" fmla="*/ 719381 w 915597"/>
                  <a:gd name="connsiteY35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74832 w 915597"/>
                  <a:gd name="connsiteY14" fmla="*/ 574188 h 612922"/>
                  <a:gd name="connsiteX15" fmla="*/ 224262 w 915597"/>
                  <a:gd name="connsiteY15" fmla="*/ 571410 h 612922"/>
                  <a:gd name="connsiteX16" fmla="*/ 123625 w 915597"/>
                  <a:gd name="connsiteY16" fmla="*/ 501053 h 612922"/>
                  <a:gd name="connsiteX17" fmla="*/ 24269 w 915597"/>
                  <a:gd name="connsiteY17" fmla="*/ 441178 h 612922"/>
                  <a:gd name="connsiteX18" fmla="*/ 45499 w 915597"/>
                  <a:gd name="connsiteY18" fmla="*/ 360357 h 612922"/>
                  <a:gd name="connsiteX19" fmla="*/ 668 w 915597"/>
                  <a:gd name="connsiteY19" fmla="*/ 277437 h 612922"/>
                  <a:gd name="connsiteX20" fmla="*/ 82541 w 915597"/>
                  <a:gd name="connsiteY20" fmla="*/ 203735 h 612922"/>
                  <a:gd name="connsiteX21" fmla="*/ 83324 w 915597"/>
                  <a:gd name="connsiteY21" fmla="*/ 201792 h 612922"/>
                  <a:gd name="connsiteX22" fmla="*/ 83324 w 915597"/>
                  <a:gd name="connsiteY22" fmla="*/ 201792 h 612922"/>
                  <a:gd name="connsiteX23" fmla="*/ 119794 w 915597"/>
                  <a:gd name="connsiteY23" fmla="*/ 95954 h 612922"/>
                  <a:gd name="connsiteX24" fmla="*/ 297213 w 915597"/>
                  <a:gd name="connsiteY24" fmla="*/ 71774 h 612922"/>
                  <a:gd name="connsiteX25" fmla="*/ 297253 w 915597"/>
                  <a:gd name="connsiteY25" fmla="*/ 71733 h 612922"/>
                  <a:gd name="connsiteX26" fmla="*/ 332536 w 915597"/>
                  <a:gd name="connsiteY26" fmla="*/ 35367 h 612922"/>
                  <a:gd name="connsiteX27" fmla="*/ 476093 w 915597"/>
                  <a:gd name="connsiteY27" fmla="*/ 46673 h 612922"/>
                  <a:gd name="connsiteX28" fmla="*/ 476730 w 915597"/>
                  <a:gd name="connsiteY28" fmla="*/ 45988 h 612922"/>
                  <a:gd name="connsiteX29" fmla="*/ 504752 w 915597"/>
                  <a:gd name="connsiteY29" fmla="*/ 15911 h 612922"/>
                  <a:gd name="connsiteX30" fmla="*/ 545795 w 915597"/>
                  <a:gd name="connsiteY30" fmla="*/ 838 h 612922"/>
                  <a:gd name="connsiteX31" fmla="*/ 593827 w 915597"/>
                  <a:gd name="connsiteY31" fmla="*/ 6306 h 612922"/>
                  <a:gd name="connsiteX32" fmla="*/ 631126 w 915597"/>
                  <a:gd name="connsiteY32" fmla="*/ 32407 h 612922"/>
                  <a:gd name="connsiteX33" fmla="*/ 632239 w 915597"/>
                  <a:gd name="connsiteY33" fmla="*/ 33186 h 612922"/>
                  <a:gd name="connsiteX34" fmla="*/ 719381 w 915597"/>
                  <a:gd name="connsiteY34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313390 w 915597"/>
                  <a:gd name="connsiteY13" fmla="*/ 566554 h 612922"/>
                  <a:gd name="connsiteX14" fmla="*/ 224262 w 915597"/>
                  <a:gd name="connsiteY14" fmla="*/ 571410 h 612922"/>
                  <a:gd name="connsiteX15" fmla="*/ 123625 w 915597"/>
                  <a:gd name="connsiteY15" fmla="*/ 501053 h 612922"/>
                  <a:gd name="connsiteX16" fmla="*/ 24269 w 915597"/>
                  <a:gd name="connsiteY16" fmla="*/ 441178 h 612922"/>
                  <a:gd name="connsiteX17" fmla="*/ 45499 w 915597"/>
                  <a:gd name="connsiteY17" fmla="*/ 360357 h 612922"/>
                  <a:gd name="connsiteX18" fmla="*/ 668 w 915597"/>
                  <a:gd name="connsiteY18" fmla="*/ 277437 h 612922"/>
                  <a:gd name="connsiteX19" fmla="*/ 82541 w 915597"/>
                  <a:gd name="connsiteY19" fmla="*/ 203735 h 612922"/>
                  <a:gd name="connsiteX20" fmla="*/ 83324 w 915597"/>
                  <a:gd name="connsiteY20" fmla="*/ 201792 h 612922"/>
                  <a:gd name="connsiteX21" fmla="*/ 83324 w 915597"/>
                  <a:gd name="connsiteY21" fmla="*/ 201792 h 612922"/>
                  <a:gd name="connsiteX22" fmla="*/ 119794 w 915597"/>
                  <a:gd name="connsiteY22" fmla="*/ 95954 h 612922"/>
                  <a:gd name="connsiteX23" fmla="*/ 297213 w 915597"/>
                  <a:gd name="connsiteY23" fmla="*/ 71774 h 612922"/>
                  <a:gd name="connsiteX24" fmla="*/ 297253 w 915597"/>
                  <a:gd name="connsiteY24" fmla="*/ 71733 h 612922"/>
                  <a:gd name="connsiteX25" fmla="*/ 332536 w 915597"/>
                  <a:gd name="connsiteY25" fmla="*/ 35367 h 612922"/>
                  <a:gd name="connsiteX26" fmla="*/ 476093 w 915597"/>
                  <a:gd name="connsiteY26" fmla="*/ 46673 h 612922"/>
                  <a:gd name="connsiteX27" fmla="*/ 476730 w 915597"/>
                  <a:gd name="connsiteY27" fmla="*/ 45988 h 612922"/>
                  <a:gd name="connsiteX28" fmla="*/ 504752 w 915597"/>
                  <a:gd name="connsiteY28" fmla="*/ 15911 h 612922"/>
                  <a:gd name="connsiteX29" fmla="*/ 545795 w 915597"/>
                  <a:gd name="connsiteY29" fmla="*/ 838 h 612922"/>
                  <a:gd name="connsiteX30" fmla="*/ 593827 w 915597"/>
                  <a:gd name="connsiteY30" fmla="*/ 6306 h 612922"/>
                  <a:gd name="connsiteX31" fmla="*/ 631126 w 915597"/>
                  <a:gd name="connsiteY31" fmla="*/ 32407 h 612922"/>
                  <a:gd name="connsiteX32" fmla="*/ 632239 w 915597"/>
                  <a:gd name="connsiteY32" fmla="*/ 33186 h 612922"/>
                  <a:gd name="connsiteX33" fmla="*/ 719381 w 915597"/>
                  <a:gd name="connsiteY33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  <a:gd name="connsiteX0" fmla="*/ 719381 w 915597"/>
                  <a:gd name="connsiteY0" fmla="*/ 459 h 612922"/>
                  <a:gd name="connsiteX1" fmla="*/ 751408 w 915597"/>
                  <a:gd name="connsiteY1" fmla="*/ 7787 h 612922"/>
                  <a:gd name="connsiteX2" fmla="*/ 811838 w 915597"/>
                  <a:gd name="connsiteY2" fmla="*/ 77078 h 612922"/>
                  <a:gd name="connsiteX3" fmla="*/ 812172 w 915597"/>
                  <a:gd name="connsiteY3" fmla="*/ 77249 h 612922"/>
                  <a:gd name="connsiteX4" fmla="*/ 859887 w 915597"/>
                  <a:gd name="connsiteY4" fmla="*/ 101779 h 612922"/>
                  <a:gd name="connsiteX5" fmla="*/ 889393 w 915597"/>
                  <a:gd name="connsiteY5" fmla="*/ 144328 h 612922"/>
                  <a:gd name="connsiteX6" fmla="*/ 885922 w 915597"/>
                  <a:gd name="connsiteY6" fmla="*/ 217250 h 612922"/>
                  <a:gd name="connsiteX7" fmla="*/ 911279 w 915597"/>
                  <a:gd name="connsiteY7" fmla="*/ 328746 h 612922"/>
                  <a:gd name="connsiteX8" fmla="*/ 792492 w 915597"/>
                  <a:gd name="connsiteY8" fmla="*/ 426344 h 612922"/>
                  <a:gd name="connsiteX9" fmla="*/ 749968 w 915597"/>
                  <a:gd name="connsiteY9" fmla="*/ 509973 h 612922"/>
                  <a:gd name="connsiteX10" fmla="*/ 605188 w 915597"/>
                  <a:gd name="connsiteY10" fmla="*/ 520099 h 612922"/>
                  <a:gd name="connsiteX11" fmla="*/ 501726 w 915597"/>
                  <a:gd name="connsiteY11" fmla="*/ 609316 h 612922"/>
                  <a:gd name="connsiteX12" fmla="*/ 349601 w 915597"/>
                  <a:gd name="connsiteY12" fmla="*/ 554858 h 612922"/>
                  <a:gd name="connsiteX13" fmla="*/ 224262 w 915597"/>
                  <a:gd name="connsiteY13" fmla="*/ 571410 h 612922"/>
                  <a:gd name="connsiteX14" fmla="*/ 123625 w 915597"/>
                  <a:gd name="connsiteY14" fmla="*/ 501053 h 612922"/>
                  <a:gd name="connsiteX15" fmla="*/ 24269 w 915597"/>
                  <a:gd name="connsiteY15" fmla="*/ 441178 h 612922"/>
                  <a:gd name="connsiteX16" fmla="*/ 45499 w 915597"/>
                  <a:gd name="connsiteY16" fmla="*/ 360357 h 612922"/>
                  <a:gd name="connsiteX17" fmla="*/ 668 w 915597"/>
                  <a:gd name="connsiteY17" fmla="*/ 277437 h 612922"/>
                  <a:gd name="connsiteX18" fmla="*/ 82541 w 915597"/>
                  <a:gd name="connsiteY18" fmla="*/ 203735 h 612922"/>
                  <a:gd name="connsiteX19" fmla="*/ 83324 w 915597"/>
                  <a:gd name="connsiteY19" fmla="*/ 201792 h 612922"/>
                  <a:gd name="connsiteX20" fmla="*/ 83324 w 915597"/>
                  <a:gd name="connsiteY20" fmla="*/ 201792 h 612922"/>
                  <a:gd name="connsiteX21" fmla="*/ 119794 w 915597"/>
                  <a:gd name="connsiteY21" fmla="*/ 95954 h 612922"/>
                  <a:gd name="connsiteX22" fmla="*/ 297213 w 915597"/>
                  <a:gd name="connsiteY22" fmla="*/ 71774 h 612922"/>
                  <a:gd name="connsiteX23" fmla="*/ 297253 w 915597"/>
                  <a:gd name="connsiteY23" fmla="*/ 71733 h 612922"/>
                  <a:gd name="connsiteX24" fmla="*/ 332536 w 915597"/>
                  <a:gd name="connsiteY24" fmla="*/ 35367 h 612922"/>
                  <a:gd name="connsiteX25" fmla="*/ 476093 w 915597"/>
                  <a:gd name="connsiteY25" fmla="*/ 46673 h 612922"/>
                  <a:gd name="connsiteX26" fmla="*/ 476730 w 915597"/>
                  <a:gd name="connsiteY26" fmla="*/ 45988 h 612922"/>
                  <a:gd name="connsiteX27" fmla="*/ 504752 w 915597"/>
                  <a:gd name="connsiteY27" fmla="*/ 15911 h 612922"/>
                  <a:gd name="connsiteX28" fmla="*/ 545795 w 915597"/>
                  <a:gd name="connsiteY28" fmla="*/ 838 h 612922"/>
                  <a:gd name="connsiteX29" fmla="*/ 593827 w 915597"/>
                  <a:gd name="connsiteY29" fmla="*/ 6306 h 612922"/>
                  <a:gd name="connsiteX30" fmla="*/ 631126 w 915597"/>
                  <a:gd name="connsiteY30" fmla="*/ 32407 h 612922"/>
                  <a:gd name="connsiteX31" fmla="*/ 632239 w 915597"/>
                  <a:gd name="connsiteY31" fmla="*/ 33186 h 612922"/>
                  <a:gd name="connsiteX32" fmla="*/ 719381 w 915597"/>
                  <a:gd name="connsiteY32" fmla="*/ 459 h 61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15597" h="612922">
                    <a:moveTo>
                      <a:pt x="719381" y="459"/>
                    </a:moveTo>
                    <a:cubicBezTo>
                      <a:pt x="730215" y="1296"/>
                      <a:pt x="741025" y="3709"/>
                      <a:pt x="751408" y="7787"/>
                    </a:cubicBezTo>
                    <a:cubicBezTo>
                      <a:pt x="783052" y="20210"/>
                      <a:pt x="805742" y="46219"/>
                      <a:pt x="811838" y="77078"/>
                    </a:cubicBezTo>
                    <a:lnTo>
                      <a:pt x="812172" y="77249"/>
                    </a:lnTo>
                    <a:lnTo>
                      <a:pt x="859887" y="101779"/>
                    </a:lnTo>
                    <a:cubicBezTo>
                      <a:pt x="873222" y="113341"/>
                      <a:pt x="883467" y="127877"/>
                      <a:pt x="889393" y="144328"/>
                    </a:cubicBezTo>
                    <a:cubicBezTo>
                      <a:pt x="898008" y="168210"/>
                      <a:pt x="896780" y="194148"/>
                      <a:pt x="885922" y="217250"/>
                    </a:cubicBezTo>
                    <a:cubicBezTo>
                      <a:pt x="912613" y="248932"/>
                      <a:pt x="921947" y="290002"/>
                      <a:pt x="911279" y="328746"/>
                    </a:cubicBezTo>
                    <a:cubicBezTo>
                      <a:pt x="897098" y="380254"/>
                      <a:pt x="850150" y="418828"/>
                      <a:pt x="792492" y="426344"/>
                    </a:cubicBezTo>
                    <a:cubicBezTo>
                      <a:pt x="792217" y="458494"/>
                      <a:pt x="776702" y="488985"/>
                      <a:pt x="749968" y="509973"/>
                    </a:cubicBezTo>
                    <a:cubicBezTo>
                      <a:pt x="709349" y="541868"/>
                      <a:pt x="650675" y="545967"/>
                      <a:pt x="605188" y="520099"/>
                    </a:cubicBezTo>
                    <a:cubicBezTo>
                      <a:pt x="590477" y="564530"/>
                      <a:pt x="551086" y="598495"/>
                      <a:pt x="501726" y="609316"/>
                    </a:cubicBezTo>
                    <a:cubicBezTo>
                      <a:pt x="443560" y="622065"/>
                      <a:pt x="382854" y="600339"/>
                      <a:pt x="349601" y="554858"/>
                    </a:cubicBezTo>
                    <a:cubicBezTo>
                      <a:pt x="297341" y="573475"/>
                      <a:pt x="266042" y="565893"/>
                      <a:pt x="224262" y="571410"/>
                    </a:cubicBezTo>
                    <a:cubicBezTo>
                      <a:pt x="183273" y="561652"/>
                      <a:pt x="146401" y="537408"/>
                      <a:pt x="123625" y="501053"/>
                    </a:cubicBezTo>
                    <a:cubicBezTo>
                      <a:pt x="78879" y="505832"/>
                      <a:pt x="36863" y="480518"/>
                      <a:pt x="24269" y="441178"/>
                    </a:cubicBezTo>
                    <a:cubicBezTo>
                      <a:pt x="15146" y="412716"/>
                      <a:pt x="23211" y="381998"/>
                      <a:pt x="45499" y="360357"/>
                    </a:cubicBezTo>
                    <a:cubicBezTo>
                      <a:pt x="13876" y="343381"/>
                      <a:pt x="-3735" y="310806"/>
                      <a:pt x="668" y="277437"/>
                    </a:cubicBezTo>
                    <a:cubicBezTo>
                      <a:pt x="5833" y="238366"/>
                      <a:pt x="39827" y="207762"/>
                      <a:pt x="82541" y="203735"/>
                    </a:cubicBezTo>
                    <a:lnTo>
                      <a:pt x="83324" y="201792"/>
                    </a:lnTo>
                    <a:lnTo>
                      <a:pt x="83324" y="201792"/>
                    </a:lnTo>
                    <a:cubicBezTo>
                      <a:pt x="77588" y="163317"/>
                      <a:pt x="90965" y="124516"/>
                      <a:pt x="119794" y="95954"/>
                    </a:cubicBezTo>
                    <a:cubicBezTo>
                      <a:pt x="165345" y="50842"/>
                      <a:pt x="239196" y="40787"/>
                      <a:pt x="297213" y="71774"/>
                    </a:cubicBezTo>
                    <a:cubicBezTo>
                      <a:pt x="297226" y="71760"/>
                      <a:pt x="297240" y="71747"/>
                      <a:pt x="297253" y="71733"/>
                    </a:cubicBezTo>
                    <a:lnTo>
                      <a:pt x="332536" y="35367"/>
                    </a:lnTo>
                    <a:cubicBezTo>
                      <a:pt x="375215" y="8411"/>
                      <a:pt x="435739" y="10403"/>
                      <a:pt x="476093" y="46673"/>
                    </a:cubicBezTo>
                    <a:lnTo>
                      <a:pt x="476730" y="45988"/>
                    </a:lnTo>
                    <a:lnTo>
                      <a:pt x="504752" y="15911"/>
                    </a:lnTo>
                    <a:cubicBezTo>
                      <a:pt x="516722" y="8038"/>
                      <a:pt x="530756" y="2780"/>
                      <a:pt x="545795" y="838"/>
                    </a:cubicBezTo>
                    <a:cubicBezTo>
                      <a:pt x="562347" y="-1304"/>
                      <a:pt x="578889" y="717"/>
                      <a:pt x="593827" y="6306"/>
                    </a:cubicBezTo>
                    <a:lnTo>
                      <a:pt x="631126" y="32407"/>
                    </a:lnTo>
                    <a:lnTo>
                      <a:pt x="632239" y="33186"/>
                    </a:lnTo>
                    <a:cubicBezTo>
                      <a:pt x="654179" y="9637"/>
                      <a:pt x="686881" y="-2050"/>
                      <a:pt x="719381" y="45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</p:grp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3506605754"/>
              </p:ext>
            </p:extLst>
          </p:nvPr>
        </p:nvGraphicFramePr>
        <p:xfrm>
          <a:off x="155275" y="1889185"/>
          <a:ext cx="4873077" cy="3450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3831169191"/>
              </p:ext>
            </p:extLst>
          </p:nvPr>
        </p:nvGraphicFramePr>
        <p:xfrm>
          <a:off x="7047781" y="1655453"/>
          <a:ext cx="5144219" cy="3934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Oval 32"/>
          <p:cNvSpPr/>
          <p:nvPr/>
        </p:nvSpPr>
        <p:spPr>
          <a:xfrm>
            <a:off x="7828441" y="4325349"/>
            <a:ext cx="128605" cy="128605"/>
          </a:xfrm>
          <a:prstGeom prst="ellipse">
            <a:avLst/>
          </a:prstGeom>
        </p:spPr>
        <p:style>
          <a:lnRef idx="2">
            <a:schemeClr val="accent5">
              <a:hueOff val="-1103764"/>
              <a:satOff val="4423"/>
              <a:lumOff val="959"/>
              <a:alphaOff val="0"/>
            </a:schemeClr>
          </a:lnRef>
          <a:fillRef idx="1">
            <a:schemeClr val="accent5">
              <a:hueOff val="-1103764"/>
              <a:satOff val="4423"/>
              <a:lumOff val="959"/>
              <a:alphaOff val="0"/>
            </a:schemeClr>
          </a:fillRef>
          <a:effectRef idx="0">
            <a:schemeClr val="accent5">
              <a:hueOff val="-1103764"/>
              <a:satOff val="4423"/>
              <a:lumOff val="95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50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B4803B16-E435-4B3E-968F-3778CAAEC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>
                                            <p:graphicEl>
                                              <a:dgm id="{B4803B16-E435-4B3E-968F-3778CAAEC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>
                                            <p:graphicEl>
                                              <a:dgm id="{B4803B16-E435-4B3E-968F-3778CAAEC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>
                                            <p:graphicEl>
                                              <a:dgm id="{B4803B16-E435-4B3E-968F-3778CAAEC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graphicEl>
                                              <a:dgm id="{B4803B16-E435-4B3E-968F-3778CAAEC9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C397053-27FD-4A07-AFCB-117E460D06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>
                                            <p:graphicEl>
                                              <a:dgm id="{3C397053-27FD-4A07-AFCB-117E460D06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>
                                            <p:graphicEl>
                                              <a:dgm id="{3C397053-27FD-4A07-AFCB-117E460D06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graphicEl>
                                              <a:dgm id="{3C397053-27FD-4A07-AFCB-117E460D06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>
                                            <p:graphicEl>
                                              <a:dgm id="{3C397053-27FD-4A07-AFCB-117E460D06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23FE0BAE-66F1-4346-ACA3-E67A26CB6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>
                                            <p:graphicEl>
                                              <a:dgm id="{23FE0BAE-66F1-4346-ACA3-E67A26CB6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>
                                            <p:graphicEl>
                                              <a:dgm id="{23FE0BAE-66F1-4346-ACA3-E67A26CB6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>
                                            <p:graphicEl>
                                              <a:dgm id="{23FE0BAE-66F1-4346-ACA3-E67A26CB6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graphicEl>
                                              <a:dgm id="{23FE0BAE-66F1-4346-ACA3-E67A26CB6B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C1843910-943D-47B1-819A-820C490B9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>
                                            <p:graphicEl>
                                              <a:dgm id="{C1843910-943D-47B1-819A-820C490B9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>
                                            <p:graphicEl>
                                              <a:dgm id="{C1843910-943D-47B1-819A-820C490B9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>
                                            <p:graphicEl>
                                              <a:dgm id="{C1843910-943D-47B1-819A-820C490B9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graphicEl>
                                              <a:dgm id="{C1843910-943D-47B1-819A-820C490B90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57D47E2E-0592-452F-9D86-EA0DF0686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>
                                            <p:graphicEl>
                                              <a:dgm id="{57D47E2E-0592-452F-9D86-EA0DF0686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>
                                            <p:graphicEl>
                                              <a:dgm id="{57D47E2E-0592-452F-9D86-EA0DF0686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>
                                            <p:graphicEl>
                                              <a:dgm id="{57D47E2E-0592-452F-9D86-EA0DF0686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graphicEl>
                                              <a:dgm id="{57D47E2E-0592-452F-9D86-EA0DF0686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8BF49F91-51A8-4B60-A83D-CC39D88C5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>
                                            <p:graphicEl>
                                              <a:dgm id="{8BF49F91-51A8-4B60-A83D-CC39D88C5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>
                                            <p:graphicEl>
                                              <a:dgm id="{8BF49F91-51A8-4B60-A83D-CC39D88C5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>
                                            <p:graphicEl>
                                              <a:dgm id="{8BF49F91-51A8-4B60-A83D-CC39D88C5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>
                                            <p:graphicEl>
                                              <a:dgm id="{8BF49F91-51A8-4B60-A83D-CC39D88C57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AF56B8A5-4696-4A97-AFEE-E7EDF8D5B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>
                                            <p:graphicEl>
                                              <a:dgm id="{AF56B8A5-4696-4A97-AFEE-E7EDF8D5B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>
                                            <p:graphicEl>
                                              <a:dgm id="{AF56B8A5-4696-4A97-AFEE-E7EDF8D5B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>
                                            <p:graphicEl>
                                              <a:dgm id="{AF56B8A5-4696-4A97-AFEE-E7EDF8D5B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graphicEl>
                                              <a:dgm id="{AF56B8A5-4696-4A97-AFEE-E7EDF8D5B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B94E3181-DED2-4F5E-BE45-C1070B0D2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>
                                            <p:graphicEl>
                                              <a:dgm id="{B94E3181-DED2-4F5E-BE45-C1070B0D2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>
                                            <p:graphicEl>
                                              <a:dgm id="{B94E3181-DED2-4F5E-BE45-C1070B0D2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>
                                            <p:graphicEl>
                                              <a:dgm id="{B94E3181-DED2-4F5E-BE45-C1070B0D2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>
                                            <p:graphicEl>
                                              <a:dgm id="{B94E3181-DED2-4F5E-BE45-C1070B0D23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B6340A08-B3E9-412B-9DD5-79F85548F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>
                                            <p:graphicEl>
                                              <a:dgm id="{B6340A08-B3E9-412B-9DD5-79F85548F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>
                                            <p:graphicEl>
                                              <a:dgm id="{B6340A08-B3E9-412B-9DD5-79F85548F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>
                                            <p:graphicEl>
                                              <a:dgm id="{B6340A08-B3E9-412B-9DD5-79F85548F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graphicEl>
                                              <a:dgm id="{B6340A08-B3E9-412B-9DD5-79F85548FC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EA2F860-98A0-4B42-A42D-A9FD5B8FD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>
                                            <p:graphicEl>
                                              <a:dgm id="{3EA2F860-98A0-4B42-A42D-A9FD5B8FD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>
                                            <p:graphicEl>
                                              <a:dgm id="{3EA2F860-98A0-4B42-A42D-A9FD5B8FD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>
                                            <p:graphicEl>
                                              <a:dgm id="{3EA2F860-98A0-4B42-A42D-A9FD5B8FD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>
                                            <p:graphicEl>
                                              <a:dgm id="{3EA2F860-98A0-4B42-A42D-A9FD5B8FD1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90D461D1-E69D-459D-83E7-5D50DA197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>
                                            <p:graphicEl>
                                              <a:dgm id="{90D461D1-E69D-459D-83E7-5D50DA197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>
                                            <p:graphicEl>
                                              <a:dgm id="{90D461D1-E69D-459D-83E7-5D50DA197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>
                                            <p:graphicEl>
                                              <a:dgm id="{90D461D1-E69D-459D-83E7-5D50DA197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>
                                            <p:graphicEl>
                                              <a:dgm id="{90D461D1-E69D-459D-83E7-5D50DA197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74D35D84-E211-4BEC-B216-65014BC83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graphicEl>
                                              <a:dgm id="{74D35D84-E211-4BEC-B216-65014BC83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>
                                            <p:graphicEl>
                                              <a:dgm id="{74D35D84-E211-4BEC-B216-65014BC83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>
                                            <p:graphicEl>
                                              <a:dgm id="{74D35D84-E211-4BEC-B216-65014BC83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>
                                            <p:graphicEl>
                                              <a:dgm id="{74D35D84-E211-4BEC-B216-65014BC83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55A5DB9C-B2B9-4945-8B1B-A6EDDAE55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>
                                            <p:graphicEl>
                                              <a:dgm id="{55A5DB9C-B2B9-4945-8B1B-A6EDDAE55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>
                                            <p:graphicEl>
                                              <a:dgm id="{55A5DB9C-B2B9-4945-8B1B-A6EDDAE55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>
                                            <p:graphicEl>
                                              <a:dgm id="{55A5DB9C-B2B9-4945-8B1B-A6EDDAE55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>
                                            <p:graphicEl>
                                              <a:dgm id="{55A5DB9C-B2B9-4945-8B1B-A6EDDAE551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8A8C804-5DC5-4EA8-B178-9FCDCBF81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>
                                            <p:graphicEl>
                                              <a:dgm id="{38A8C804-5DC5-4EA8-B178-9FCDCBF81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>
                                            <p:graphicEl>
                                              <a:dgm id="{38A8C804-5DC5-4EA8-B178-9FCDCBF81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>
                                            <p:graphicEl>
                                              <a:dgm id="{38A8C804-5DC5-4EA8-B178-9FCDCBF81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>
                                            <p:graphicEl>
                                              <a:dgm id="{38A8C804-5DC5-4EA8-B178-9FCDCBF819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86EA3D67-564A-4DE0-89B8-06A4900E7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>
                                            <p:graphicEl>
                                              <a:dgm id="{86EA3D67-564A-4DE0-89B8-06A4900E7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>
                                            <p:graphicEl>
                                              <a:dgm id="{86EA3D67-564A-4DE0-89B8-06A4900E7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>
                                            <p:graphicEl>
                                              <a:dgm id="{86EA3D67-564A-4DE0-89B8-06A4900E7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1">
                                            <p:graphicEl>
                                              <a:dgm id="{86EA3D67-564A-4DE0-89B8-06A4900E7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4C5C71AD-D807-45A4-AB5A-819F936FA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>
                                            <p:graphicEl>
                                              <a:dgm id="{4C5C71AD-D807-45A4-AB5A-819F936FA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>
                                            <p:graphicEl>
                                              <a:dgm id="{4C5C71AD-D807-45A4-AB5A-819F936FA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>
                                            <p:graphicEl>
                                              <a:dgm id="{4C5C71AD-D807-45A4-AB5A-819F936FA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1">
                                            <p:graphicEl>
                                              <a:dgm id="{4C5C71AD-D807-45A4-AB5A-819F936FAA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A2CE17C9-5190-4D8A-B0B6-435B7D0BE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>
                                            <p:graphicEl>
                                              <a:dgm id="{A2CE17C9-5190-4D8A-B0B6-435B7D0BE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>
                                            <p:graphicEl>
                                              <a:dgm id="{A2CE17C9-5190-4D8A-B0B6-435B7D0BE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>
                                            <p:graphicEl>
                                              <a:dgm id="{A2CE17C9-5190-4D8A-B0B6-435B7D0BE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1">
                                            <p:graphicEl>
                                              <a:dgm id="{A2CE17C9-5190-4D8A-B0B6-435B7D0BE0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68C018B5-CDB4-41AC-BF18-31248250E4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">
                                            <p:graphicEl>
                                              <a:dgm id="{68C018B5-CDB4-41AC-BF18-31248250E4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>
                                            <p:graphicEl>
                                              <a:dgm id="{68C018B5-CDB4-41AC-BF18-31248250E4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>
                                            <p:graphicEl>
                                              <a:dgm id="{68C018B5-CDB4-41AC-BF18-31248250E4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1">
                                            <p:graphicEl>
                                              <a:dgm id="{68C018B5-CDB4-41AC-BF18-31248250E4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4E982AC5-A978-4B8A-9A47-1C38F8ED7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1">
                                            <p:graphicEl>
                                              <a:dgm id="{4E982AC5-A978-4B8A-9A47-1C38F8ED7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1">
                                            <p:graphicEl>
                                              <a:dgm id="{4E982AC5-A978-4B8A-9A47-1C38F8ED7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>
                                            <p:graphicEl>
                                              <a:dgm id="{4E982AC5-A978-4B8A-9A47-1C38F8ED7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1">
                                            <p:graphicEl>
                                              <a:dgm id="{4E982AC5-A978-4B8A-9A47-1C38F8ED7D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AC9B0C66-380C-4B90-B317-58F1E7EFA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">
                                            <p:graphicEl>
                                              <a:dgm id="{AC9B0C66-380C-4B90-B317-58F1E7EFA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1">
                                            <p:graphicEl>
                                              <a:dgm id="{AC9B0C66-380C-4B90-B317-58F1E7EFA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1">
                                            <p:graphicEl>
                                              <a:dgm id="{AC9B0C66-380C-4B90-B317-58F1E7EFA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1">
                                            <p:graphicEl>
                                              <a:dgm id="{AC9B0C66-380C-4B90-B317-58F1E7EFA2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DB21AE07-9314-48A5-A279-E1F6A5CC82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1">
                                            <p:graphicEl>
                                              <a:dgm id="{DB21AE07-9314-48A5-A279-E1F6A5CC82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1">
                                            <p:graphicEl>
                                              <a:dgm id="{DB21AE07-9314-48A5-A279-E1F6A5CC82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">
                                            <p:graphicEl>
                                              <a:dgm id="{DB21AE07-9314-48A5-A279-E1F6A5CC82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1">
                                            <p:graphicEl>
                                              <a:dgm id="{DB21AE07-9314-48A5-A279-E1F6A5CC82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7E4B5D5D-A8A9-4E20-A44E-7FD61BD5B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1">
                                            <p:graphicEl>
                                              <a:dgm id="{7E4B5D5D-A8A9-4E20-A44E-7FD61BD5B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>
                                            <p:graphicEl>
                                              <a:dgm id="{7E4B5D5D-A8A9-4E20-A44E-7FD61BD5B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>
                                            <p:graphicEl>
                                              <a:dgm id="{7E4B5D5D-A8A9-4E20-A44E-7FD61BD5B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1">
                                            <p:graphicEl>
                                              <a:dgm id="{7E4B5D5D-A8A9-4E20-A44E-7FD61BD5B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6ED888CF-71C9-4091-9164-D090C9B60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1">
                                            <p:graphicEl>
                                              <a:dgm id="{6ED888CF-71C9-4091-9164-D090C9B60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1">
                                            <p:graphicEl>
                                              <a:dgm id="{6ED888CF-71C9-4091-9164-D090C9B60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1">
                                            <p:graphicEl>
                                              <a:dgm id="{6ED888CF-71C9-4091-9164-D090C9B60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1">
                                            <p:graphicEl>
                                              <a:dgm id="{6ED888CF-71C9-4091-9164-D090C9B60E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C5010DB6-9924-45EA-84A6-97C8495FF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1">
                                            <p:graphicEl>
                                              <a:dgm id="{C5010DB6-9924-45EA-84A6-97C8495FF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>
                                            <p:graphicEl>
                                              <a:dgm id="{C5010DB6-9924-45EA-84A6-97C8495FF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">
                                            <p:graphicEl>
                                              <a:dgm id="{C5010DB6-9924-45EA-84A6-97C8495FF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1">
                                            <p:graphicEl>
                                              <a:dgm id="{C5010DB6-9924-45EA-84A6-97C8495FF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6C118353-1995-4D8E-98CD-2664BFC02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1">
                                            <p:graphicEl>
                                              <a:dgm id="{6C118353-1995-4D8E-98CD-2664BFC02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1">
                                            <p:graphicEl>
                                              <a:dgm id="{6C118353-1995-4D8E-98CD-2664BFC02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1">
                                            <p:graphicEl>
                                              <a:dgm id="{6C118353-1995-4D8E-98CD-2664BFC02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1">
                                            <p:graphicEl>
                                              <a:dgm id="{6C118353-1995-4D8E-98CD-2664BFC02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5C79C8A1-37CC-4F17-91F6-74BEF307C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1">
                                            <p:graphicEl>
                                              <a:dgm id="{5C79C8A1-37CC-4F17-91F6-74BEF307C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1">
                                            <p:graphicEl>
                                              <a:dgm id="{5C79C8A1-37CC-4F17-91F6-74BEF307C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1">
                                            <p:graphicEl>
                                              <a:dgm id="{5C79C8A1-37CC-4F17-91F6-74BEF307C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1">
                                            <p:graphicEl>
                                              <a:dgm id="{5C79C8A1-37CC-4F17-91F6-74BEF307C1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97A22D2B-9C0D-411D-ACE6-236ABCECFC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1">
                                            <p:graphicEl>
                                              <a:dgm id="{97A22D2B-9C0D-411D-ACE6-236ABCECFC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1">
                                            <p:graphicEl>
                                              <a:dgm id="{97A22D2B-9C0D-411D-ACE6-236ABCECFC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1">
                                            <p:graphicEl>
                                              <a:dgm id="{97A22D2B-9C0D-411D-ACE6-236ABCECFC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1">
                                            <p:graphicEl>
                                              <a:dgm id="{97A22D2B-9C0D-411D-ACE6-236ABCECFC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4BF99507-5D5E-4FC4-974F-DCE1732E7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>
                                            <p:graphicEl>
                                              <a:dgm id="{4BF99507-5D5E-4FC4-974F-DCE1732E7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>
                                            <p:graphicEl>
                                              <a:dgm id="{4BF99507-5D5E-4FC4-974F-DCE1732E7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1">
                                            <p:graphicEl>
                                              <a:dgm id="{4BF99507-5D5E-4FC4-974F-DCE1732E7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1">
                                            <p:graphicEl>
                                              <a:dgm id="{4BF99507-5D5E-4FC4-974F-DCE1732E7D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Graphic spid="29" grpId="0" uiExpand="1">
        <p:bldSub>
          <a:bldDgm bld="one"/>
        </p:bldSub>
      </p:bldGraphic>
      <p:bldGraphic spid="31" grpId="0">
        <p:bldSub>
          <a:bldDgm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20980C0-DC29-44B4-9D52-A6C006DC2AD4}"/>
              </a:ext>
            </a:extLst>
          </p:cNvPr>
          <p:cNvGrpSpPr/>
          <p:nvPr/>
        </p:nvGrpSpPr>
        <p:grpSpPr>
          <a:xfrm>
            <a:off x="3840741" y="2305022"/>
            <a:ext cx="3374043" cy="649026"/>
            <a:chOff x="4223789" y="1916833"/>
            <a:chExt cx="3374043" cy="6490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ADEFC-EB8E-4A3C-93E4-1DDA663BD2D8}"/>
                </a:ext>
              </a:extLst>
            </p:cNvPr>
            <p:cNvSpPr txBox="1"/>
            <p:nvPr/>
          </p:nvSpPr>
          <p:spPr>
            <a:xfrm>
              <a:off x="4223789" y="1916833"/>
              <a:ext cx="2232252" cy="307777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Arial" pitchFamily="34" charset="0"/>
                </a:rPr>
                <a:t>Positive</a:t>
              </a:r>
              <a:r>
                <a:rPr lang="en-US" altLang="ko-KR" sz="1400" b="1" dirty="0" smtClean="0">
                  <a:solidFill>
                    <a:schemeClr val="tx2"/>
                  </a:solidFill>
                  <a:cs typeface="Arial" pitchFamily="34" charset="0"/>
                </a:rPr>
                <a:t> </a:t>
              </a:r>
              <a:r>
                <a:rPr lang="en-US" altLang="ko-KR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Connotation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4DC2E5-F66C-4A20-989B-1AF30D1CB343}"/>
                </a:ext>
              </a:extLst>
            </p:cNvPr>
            <p:cNvSpPr txBox="1"/>
            <p:nvPr/>
          </p:nvSpPr>
          <p:spPr>
            <a:xfrm>
              <a:off x="4223789" y="2288860"/>
              <a:ext cx="3374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Thinking Positively.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B7DC41-CAC3-439E-A708-C7FF2ED28073}"/>
              </a:ext>
            </a:extLst>
          </p:cNvPr>
          <p:cNvGrpSpPr/>
          <p:nvPr/>
        </p:nvGrpSpPr>
        <p:grpSpPr>
          <a:xfrm>
            <a:off x="4754860" y="5352390"/>
            <a:ext cx="3374043" cy="584776"/>
            <a:chOff x="4547826" y="4153318"/>
            <a:chExt cx="3374043" cy="5847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B83BFD-D79A-46C4-B999-9BC3E5AA4EA1}"/>
                </a:ext>
              </a:extLst>
            </p:cNvPr>
            <p:cNvSpPr txBox="1"/>
            <p:nvPr/>
          </p:nvSpPr>
          <p:spPr>
            <a:xfrm>
              <a:off x="5689617" y="4153318"/>
              <a:ext cx="2232252" cy="307777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/>
                  </a:solidFill>
                  <a:cs typeface="Arial" pitchFamily="34" charset="0"/>
                </a:rPr>
                <a:t>Negative </a:t>
              </a:r>
              <a:r>
                <a:rPr lang="en-US" altLang="ko-KR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Connotation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2A1FBD-90A7-4EA4-B010-F32CB92FDFDD}"/>
                </a:ext>
              </a:extLst>
            </p:cNvPr>
            <p:cNvSpPr txBox="1"/>
            <p:nvPr/>
          </p:nvSpPr>
          <p:spPr>
            <a:xfrm>
              <a:off x="4547826" y="4461095"/>
              <a:ext cx="3374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Thinking Negatively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7" name="Content Placeholder 3"/>
          <p:cNvPicPr>
            <a:picLocks noGrp="1" noChangeAspect="1"/>
          </p:cNvPicPr>
          <p:nvPr>
            <p:ph type="pic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t="2404" r="67034" b="8074"/>
          <a:stretch/>
        </p:blipFill>
        <p:spPr>
          <a:xfrm>
            <a:off x="0" y="2235200"/>
            <a:ext cx="3778370" cy="3569557"/>
          </a:xfrm>
        </p:spPr>
      </p:pic>
      <p:pic>
        <p:nvPicPr>
          <p:cNvPr id="18" name="Picture Placeholder 17"/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7" t="2815" r="2308" b="9165"/>
          <a:stretch/>
        </p:blipFill>
        <p:spPr>
          <a:xfrm>
            <a:off x="8134934" y="2070721"/>
            <a:ext cx="3672367" cy="3949728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89A69B-22C1-4B89-8748-B22F2FB42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2500" lnSpcReduction="10000"/>
          </a:bodyPr>
          <a:lstStyle/>
          <a:p>
            <a:r>
              <a:rPr lang="en-US" altLang="ko-K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Connotation Types</a:t>
            </a:r>
            <a:endParaRPr lang="ko-KR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9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12083-CDB6-427E-AFC1-A9E1796B328F}"/>
              </a:ext>
            </a:extLst>
          </p:cNvPr>
          <p:cNvSpPr txBox="1"/>
          <p:nvPr/>
        </p:nvSpPr>
        <p:spPr>
          <a:xfrm>
            <a:off x="5459506" y="2900722"/>
            <a:ext cx="673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7030A0"/>
                </a:solidFill>
                <a:latin typeface="Arial" charset="0"/>
              </a:rPr>
              <a:t>The denotation is based on the </a:t>
            </a:r>
            <a:r>
              <a:rPr lang="en-US" sz="3200" dirty="0">
                <a:solidFill>
                  <a:srgbClr val="FF0066"/>
                </a:solidFill>
                <a:latin typeface="Arial Black" pitchFamily="34" charset="0"/>
              </a:rPr>
              <a:t>literal</a:t>
            </a:r>
            <a:r>
              <a:rPr lang="en-US" sz="3200" dirty="0">
                <a:solidFill>
                  <a:srgbClr val="8588A2"/>
                </a:solidFill>
                <a:latin typeface="Aria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charset="0"/>
              </a:rPr>
              <a:t>dictionary definition of a word.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4E2A3-2FC2-4D97-89C6-46E9B63910BF}"/>
              </a:ext>
            </a:extLst>
          </p:cNvPr>
          <p:cNvSpPr/>
          <p:nvPr/>
        </p:nvSpPr>
        <p:spPr>
          <a:xfrm>
            <a:off x="6012453" y="235131"/>
            <a:ext cx="5953124" cy="1315814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</a:rPr>
              <a:t>DENOTATION</a:t>
            </a:r>
            <a:endParaRPr lang="en-US" altLang="ko-KR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AA8D9-558E-4907-8262-B34875DE4C9C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Modern Portfolio Designed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4" r="2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94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281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맑은 고딕</vt:lpstr>
      <vt:lpstr>A Charming Font Superexpanded</vt:lpstr>
      <vt:lpstr>AceBinghamSH</vt:lpstr>
      <vt:lpstr>Aharoni</vt:lpstr>
      <vt:lpstr>AnuDaw</vt:lpstr>
      <vt:lpstr>Arial</vt:lpstr>
      <vt:lpstr>Arial Black</vt:lpstr>
      <vt:lpstr>Calibri</vt:lpstr>
      <vt:lpstr>Centaur</vt:lpstr>
      <vt:lpstr>Constantia</vt:lpstr>
      <vt:lpstr>Open Sans</vt:lpstr>
      <vt:lpstr>Wingdings</vt:lpstr>
      <vt:lpstr>Wingdings 2</vt:lpstr>
      <vt:lpstr>Office Theme</vt:lpstr>
      <vt:lpstr>Flow</vt:lpstr>
      <vt:lpstr>PowerPoint Presentation</vt:lpstr>
      <vt:lpstr>PowerPoint Presentation</vt:lpstr>
      <vt:lpstr>PowerPoint Presentation</vt:lpstr>
      <vt:lpstr>Yes, there is more. In fact, every word has at least two meaning sets: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Promit Biswas</cp:lastModifiedBy>
  <cp:revision>65</cp:revision>
  <dcterms:created xsi:type="dcterms:W3CDTF">2019-04-03T18:19:54Z</dcterms:created>
  <dcterms:modified xsi:type="dcterms:W3CDTF">2019-06-15T10:32:43Z</dcterms:modified>
</cp:coreProperties>
</file>