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8" r:id="rId3"/>
    <p:sldId id="261" r:id="rId4"/>
    <p:sldId id="263" r:id="rId5"/>
    <p:sldId id="285" r:id="rId6"/>
    <p:sldId id="262" r:id="rId7"/>
    <p:sldId id="278" r:id="rId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Cambria" panose="02040503050406030204" pitchFamily="18" charset="0"/>
      <p:regular r:id="rId14"/>
      <p:bold r:id="rId15"/>
      <p:italic r:id="rId16"/>
      <p:boldItalic r:id="rId17"/>
    </p:embeddedFont>
    <p:embeddedFont>
      <p:font typeface="Lexend Deca" panose="020B0604020202020204" charset="0"/>
      <p:regular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05328FE-EAA0-4D66-B2EB-EDFFDB4B2476}">
  <a:tblStyle styleId="{C05328FE-EAA0-4D66-B2EB-EDFFDB4B247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930" y="7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25"/>
            <a:ext cx="914395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85800" y="1991825"/>
            <a:ext cx="45390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⬡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∙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∙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2841000" cy="3155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⬡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2"/>
          </p:nvPr>
        </p:nvSpPr>
        <p:spPr>
          <a:xfrm>
            <a:off x="3753943" y="1352550"/>
            <a:ext cx="2841000" cy="3155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⬡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· Small circuit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· Big circuit">
  <p:cSld name="BLANK_1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_1_1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rgbClr val="A458FF"/>
            </a:gs>
            <a:gs pos="39000">
              <a:srgbClr val="3544FF"/>
            </a:gs>
            <a:gs pos="100000">
              <a:srgbClr val="0A2F9E"/>
            </a:gs>
          </a:gsLst>
          <a:lin ang="8100019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6" r:id="rId4"/>
    <p:sldLayoutId id="2147483657" r:id="rId5"/>
    <p:sldLayoutId id="2147483658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0814" y="378324"/>
            <a:ext cx="662500" cy="72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93770" y="884611"/>
            <a:ext cx="482075" cy="52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21692" y="4034576"/>
            <a:ext cx="586165" cy="68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404399" y="3624439"/>
            <a:ext cx="321850" cy="44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664593" y="3757882"/>
            <a:ext cx="321850" cy="44842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7E9AB46-5B4A-42BA-9997-C9E6B218B65B}"/>
              </a:ext>
            </a:extLst>
          </p:cNvPr>
          <p:cNvSpPr/>
          <p:nvPr/>
        </p:nvSpPr>
        <p:spPr>
          <a:xfrm>
            <a:off x="-138037" y="3488088"/>
            <a:ext cx="4572000" cy="1169551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 defTabSz="457200">
              <a:buClrTx/>
            </a:pPr>
            <a:r>
              <a:rPr lang="en-US" sz="3500" kern="1200" dirty="0">
                <a:ln w="0"/>
                <a:solidFill>
                  <a:schemeClr val="bg1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Name: Promit Biswas</a:t>
            </a:r>
          </a:p>
          <a:p>
            <a:pPr lvl="0" algn="ctr" defTabSz="457200">
              <a:buClrTx/>
            </a:pPr>
            <a:r>
              <a:rPr lang="en-US" sz="3500" kern="1200" dirty="0">
                <a:ln w="0"/>
                <a:solidFill>
                  <a:schemeClr val="bg1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Roll:1810039, ECE’18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B0670E-64D9-4BBC-A7F3-3B14E3F0A15E}"/>
              </a:ext>
            </a:extLst>
          </p:cNvPr>
          <p:cNvSpPr txBox="1"/>
          <p:nvPr/>
        </p:nvSpPr>
        <p:spPr>
          <a:xfrm>
            <a:off x="-1962259" y="609449"/>
            <a:ext cx="915750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buClrTx/>
              <a:buFontTx/>
              <a:buNone/>
            </a:pPr>
            <a:r>
              <a:rPr lang="en-US" sz="4000" kern="1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Digital Technique</a:t>
            </a:r>
          </a:p>
          <a:p>
            <a:pPr algn="ctr" defTabSz="457200">
              <a:buClrTx/>
              <a:buFontTx/>
              <a:buNone/>
            </a:pPr>
            <a:r>
              <a:rPr lang="en-US" sz="4000" kern="1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ECE-2111</a:t>
            </a:r>
          </a:p>
        </p:txBody>
      </p:sp>
      <p:pic>
        <p:nvPicPr>
          <p:cNvPr id="13" name="Google Shape;96;p17">
            <a:extLst>
              <a:ext uri="{FF2B5EF4-FFF2-40B4-BE49-F238E27FC236}">
                <a16:creationId xmlns:a16="http://schemas.microsoft.com/office/drawing/2014/main" id="{F8B503C1-B359-4A24-A5AF-BCDF07F3FEA4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722705" y="2045304"/>
            <a:ext cx="2219340" cy="115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97;p17">
            <a:extLst>
              <a:ext uri="{FF2B5EF4-FFF2-40B4-BE49-F238E27FC236}">
                <a16:creationId xmlns:a16="http://schemas.microsoft.com/office/drawing/2014/main" id="{0E0ED2A0-F2C5-4F7C-8DCB-CA3564C0A08E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790680" y="2449022"/>
            <a:ext cx="145275" cy="423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53E0567-B3B4-4A2E-9A01-849C7381D10C}"/>
              </a:ext>
            </a:extLst>
          </p:cNvPr>
          <p:cNvSpPr/>
          <p:nvPr/>
        </p:nvSpPr>
        <p:spPr>
          <a:xfrm>
            <a:off x="84997" y="2386677"/>
            <a:ext cx="5280660" cy="477054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500" b="0" cap="none" spc="0" dirty="0">
                <a:ln w="0"/>
                <a:solidFill>
                  <a:schemeClr val="bg1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reflection blurRad="6350" stA="53000" endA="300" endPos="35500" dir="5400000" sy="-90000" algn="bl" rotWithShape="0"/>
                </a:effectLst>
                <a:latin typeface="Adobe Devanagari" panose="02040503050201020203" pitchFamily="18" charset="0"/>
                <a:cs typeface="Adobe Devanagari" panose="02040503050201020203" pitchFamily="18" charset="0"/>
              </a:rPr>
              <a:t>Topic : Clock signal, Latch, Flip Flop (FF)</a:t>
            </a:r>
            <a:endParaRPr lang="en-US" sz="2500" b="0" cap="none" spc="0" dirty="0">
              <a:ln w="0"/>
              <a:solidFill>
                <a:schemeClr val="bg1"/>
              </a:solidFill>
              <a:effectLst>
                <a:glow rad="101600">
                  <a:schemeClr val="accent3">
                    <a:satMod val="175000"/>
                    <a:alpha val="40000"/>
                  </a:schemeClr>
                </a:glow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3D3FF2-1237-46AB-A0A8-54565A4EB5FC}"/>
              </a:ext>
            </a:extLst>
          </p:cNvPr>
          <p:cNvSpPr txBox="1"/>
          <p:nvPr/>
        </p:nvSpPr>
        <p:spPr>
          <a:xfrm>
            <a:off x="6898511" y="4503750"/>
            <a:ext cx="23093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Date:22-December-2020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ctrTitle" idx="4294967295"/>
          </p:nvPr>
        </p:nvSpPr>
        <p:spPr>
          <a:xfrm>
            <a:off x="685800" y="1341750"/>
            <a:ext cx="3617400" cy="928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/>
              <a:t>Outline</a:t>
            </a:r>
            <a:endParaRPr sz="7200" dirty="0"/>
          </a:p>
        </p:txBody>
      </p:sp>
      <p:sp>
        <p:nvSpPr>
          <p:cNvPr id="81" name="Google Shape;81;p15"/>
          <p:cNvSpPr txBox="1">
            <a:spLocks noGrp="1"/>
          </p:cNvSpPr>
          <p:nvPr>
            <p:ph type="subTitle" idx="4294967295"/>
          </p:nvPr>
        </p:nvSpPr>
        <p:spPr>
          <a:xfrm>
            <a:off x="660400" y="2367280"/>
            <a:ext cx="3642800" cy="215137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 algn="l" rtl="0">
              <a:spcBef>
                <a:spcPts val="600"/>
              </a:spcBef>
              <a:spcAft>
                <a:spcPts val="0"/>
              </a:spcAft>
              <a:buClr>
                <a:srgbClr val="FFFF00"/>
              </a:buClr>
              <a:buAutoNum type="arabicPeriod"/>
            </a:pPr>
            <a:r>
              <a:rPr lang="en-US" sz="1800" b="1" dirty="0"/>
              <a:t>Definition of </a:t>
            </a:r>
            <a:r>
              <a:rPr lang="en" sz="1800" b="1" dirty="0"/>
              <a:t>Clock </a:t>
            </a:r>
            <a:r>
              <a:rPr lang="en-US" sz="1800" b="1" dirty="0"/>
              <a:t>Signal &amp; Types</a:t>
            </a:r>
            <a:endParaRPr lang="en" sz="1800" b="1" dirty="0"/>
          </a:p>
          <a:p>
            <a:pPr marL="342900">
              <a:buClr>
                <a:srgbClr val="FFFF00"/>
              </a:buClr>
              <a:buFont typeface="Muli"/>
              <a:buAutoNum type="arabicPeriod"/>
            </a:pPr>
            <a:r>
              <a:rPr lang="en" sz="1800" b="1" dirty="0"/>
              <a:t>Flip-Flop (FF)</a:t>
            </a:r>
          </a:p>
          <a:p>
            <a:pPr marL="342900">
              <a:buClr>
                <a:srgbClr val="FFFF00"/>
              </a:buClr>
              <a:buFont typeface="Muli"/>
              <a:buAutoNum type="arabicPeriod"/>
            </a:pPr>
            <a:r>
              <a:rPr lang="en-US" sz="1800" b="1" dirty="0"/>
              <a:t>Latch</a:t>
            </a:r>
            <a:endParaRPr lang="en" sz="1800" b="1" dirty="0"/>
          </a:p>
          <a:p>
            <a:pPr marL="342900" lvl="0" algn="l" rtl="0">
              <a:spcBef>
                <a:spcPts val="600"/>
              </a:spcBef>
              <a:spcAft>
                <a:spcPts val="0"/>
              </a:spcAft>
              <a:buClr>
                <a:srgbClr val="FFFF00"/>
              </a:buClr>
              <a:buAutoNum type="arabicPeriod"/>
            </a:pPr>
            <a:r>
              <a:rPr lang="en" sz="1800" b="1" dirty="0"/>
              <a:t>Difference of F</a:t>
            </a:r>
            <a:r>
              <a:rPr lang="en-US" sz="1800" b="1" dirty="0"/>
              <a:t>l</a:t>
            </a:r>
            <a:r>
              <a:rPr lang="en" sz="1800" b="1" dirty="0"/>
              <a:t>ip-Flop &amp; Latch</a:t>
            </a:r>
          </a:p>
          <a:p>
            <a:pPr marL="342900" lvl="0" algn="l" rtl="0">
              <a:spcBef>
                <a:spcPts val="600"/>
              </a:spcBef>
              <a:spcAft>
                <a:spcPts val="0"/>
              </a:spcAft>
              <a:buClr>
                <a:srgbClr val="FFFF00"/>
              </a:buClr>
              <a:buAutoNum type="arabicPeriod"/>
            </a:pPr>
            <a:r>
              <a:rPr lang="en" sz="1800" b="1" dirty="0"/>
              <a:t>Example of FF&amp; Latch</a:t>
            </a:r>
          </a:p>
          <a:p>
            <a:pPr marL="342900" lvl="0" algn="l" rtl="0">
              <a:spcBef>
                <a:spcPts val="600"/>
              </a:spcBef>
              <a:spcAft>
                <a:spcPts val="0"/>
              </a:spcAft>
              <a:buClr>
                <a:srgbClr val="FFFF00"/>
              </a:buClr>
              <a:buAutoNum type="arabicPeriod"/>
            </a:pPr>
            <a:endParaRPr lang="en" sz="1800"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1" dirty="0"/>
          </a:p>
        </p:txBody>
      </p:sp>
      <p:pic>
        <p:nvPicPr>
          <p:cNvPr id="82" name="Google Shape;82;p1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4803774" y="914400"/>
            <a:ext cx="4067509" cy="3224463"/>
          </a:xfrm>
          <a:prstGeom prst="hexagon">
            <a:avLst>
              <a:gd name="adj" fmla="val 25000"/>
              <a:gd name="vf" fmla="val 115470"/>
            </a:avLst>
          </a:prstGeom>
          <a:noFill/>
          <a:ln>
            <a:noFill/>
          </a:ln>
          <a:effectLst>
            <a:outerShdw blurRad="257175" dist="57150" dir="5400000" algn="bl" rotWithShape="0">
              <a:schemeClr val="dk1">
                <a:alpha val="50000"/>
              </a:schemeClr>
            </a:outerShdw>
          </a:effectLst>
        </p:spPr>
      </p:pic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500"/>
                                        <p:tgtEl>
                                          <p:spTgt spid="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>
            <a:spLocks noGrp="1"/>
          </p:cNvSpPr>
          <p:nvPr>
            <p:ph type="title"/>
          </p:nvPr>
        </p:nvSpPr>
        <p:spPr>
          <a:xfrm>
            <a:off x="95357" y="1630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sz="4000" dirty="0">
                <a:ln w="0"/>
                <a:solidFill>
                  <a:schemeClr val="bg1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reflection blurRad="6350" stA="53000" endA="300" endPos="35500" dir="5400000" sy="-90000" algn="bl" rotWithShape="0"/>
                </a:effectLst>
                <a:latin typeface="Lexend Deca" panose="020B0604020202020204" charset="0"/>
                <a:cs typeface="Adobe Devanagari" panose="02040503050201020203" pitchFamily="18" charset="0"/>
              </a:rPr>
              <a:t>Clock Signal </a:t>
            </a:r>
            <a:r>
              <a:rPr lang="en-US" sz="4000" dirty="0">
                <a:ln w="0"/>
                <a:solidFill>
                  <a:schemeClr val="bg1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reflection blurRad="6350" stA="53000" endA="300" endPos="35500" dir="5400000" sy="-90000" algn="bl" rotWithShape="0"/>
                </a:effectLst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endParaRPr sz="4000" dirty="0"/>
          </a:p>
        </p:txBody>
      </p:sp>
      <p:sp>
        <p:nvSpPr>
          <p:cNvPr id="105" name="Google Shape;105;p1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pSp>
        <p:nvGrpSpPr>
          <p:cNvPr id="7" name="Google Shape;911;p31">
            <a:extLst>
              <a:ext uri="{FF2B5EF4-FFF2-40B4-BE49-F238E27FC236}">
                <a16:creationId xmlns:a16="http://schemas.microsoft.com/office/drawing/2014/main" id="{3E7D1BFF-2833-4F35-8700-A97134F81C04}"/>
              </a:ext>
            </a:extLst>
          </p:cNvPr>
          <p:cNvGrpSpPr/>
          <p:nvPr/>
        </p:nvGrpSpPr>
        <p:grpSpPr>
          <a:xfrm>
            <a:off x="655" y="3812141"/>
            <a:ext cx="9143345" cy="1231682"/>
            <a:chOff x="218" y="898161"/>
            <a:chExt cx="9143345" cy="1231682"/>
          </a:xfrm>
        </p:grpSpPr>
        <p:sp>
          <p:nvSpPr>
            <p:cNvPr id="8" name="Google Shape;912;p31">
              <a:extLst>
                <a:ext uri="{FF2B5EF4-FFF2-40B4-BE49-F238E27FC236}">
                  <a16:creationId xmlns:a16="http://schemas.microsoft.com/office/drawing/2014/main" id="{9DF15225-6469-4222-921C-0172FA4DCEB9}"/>
                </a:ext>
              </a:extLst>
            </p:cNvPr>
            <p:cNvSpPr/>
            <p:nvPr/>
          </p:nvSpPr>
          <p:spPr>
            <a:xfrm>
              <a:off x="4567150" y="1374616"/>
              <a:ext cx="236742" cy="232824"/>
            </a:xfrm>
            <a:custGeom>
              <a:avLst/>
              <a:gdLst/>
              <a:ahLst/>
              <a:cxnLst/>
              <a:rect l="l" t="t" r="r" b="b"/>
              <a:pathLst>
                <a:path w="618934" h="620864" extrusionOk="0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FFC229"/>
                </a:gs>
                <a:gs pos="100000">
                  <a:srgbClr val="FF826C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913;p31">
              <a:extLst>
                <a:ext uri="{FF2B5EF4-FFF2-40B4-BE49-F238E27FC236}">
                  <a16:creationId xmlns:a16="http://schemas.microsoft.com/office/drawing/2014/main" id="{BA38E9F3-319B-4808-AA36-B93781430356}"/>
                </a:ext>
              </a:extLst>
            </p:cNvPr>
            <p:cNvSpPr/>
            <p:nvPr/>
          </p:nvSpPr>
          <p:spPr>
            <a:xfrm flipH="1">
              <a:off x="4340118" y="1374612"/>
              <a:ext cx="232100" cy="232824"/>
            </a:xfrm>
            <a:custGeom>
              <a:avLst/>
              <a:gdLst/>
              <a:ahLst/>
              <a:cxnLst/>
              <a:rect l="l" t="t" r="r" b="b"/>
              <a:pathLst>
                <a:path w="618934" h="620864" extrusionOk="0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BEF176"/>
                </a:gs>
                <a:gs pos="100000">
                  <a:srgbClr val="FFC229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914;p31">
              <a:extLst>
                <a:ext uri="{FF2B5EF4-FFF2-40B4-BE49-F238E27FC236}">
                  <a16:creationId xmlns:a16="http://schemas.microsoft.com/office/drawing/2014/main" id="{8AAFF49C-95B8-4827-A316-259E3B2102AC}"/>
                </a:ext>
              </a:extLst>
            </p:cNvPr>
            <p:cNvSpPr/>
            <p:nvPr/>
          </p:nvSpPr>
          <p:spPr>
            <a:xfrm>
              <a:off x="4765540" y="1606642"/>
              <a:ext cx="753451" cy="523201"/>
            </a:xfrm>
            <a:custGeom>
              <a:avLst/>
              <a:gdLst/>
              <a:ahLst/>
              <a:cxnLst/>
              <a:rect l="l" t="t" r="r" b="b"/>
              <a:pathLst>
                <a:path w="2009203" h="1395202" extrusionOk="0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gradFill>
              <a:gsLst>
                <a:gs pos="0">
                  <a:srgbClr val="FF826C"/>
                </a:gs>
                <a:gs pos="100000">
                  <a:srgbClr val="FF3E4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915;p31">
              <a:extLst>
                <a:ext uri="{FF2B5EF4-FFF2-40B4-BE49-F238E27FC236}">
                  <a16:creationId xmlns:a16="http://schemas.microsoft.com/office/drawing/2014/main" id="{C28C6CB0-BD53-4907-9738-C1678BECE119}"/>
                </a:ext>
              </a:extLst>
            </p:cNvPr>
            <p:cNvSpPr/>
            <p:nvPr/>
          </p:nvSpPr>
          <p:spPr>
            <a:xfrm>
              <a:off x="4803711" y="1606642"/>
              <a:ext cx="426243" cy="242789"/>
            </a:xfrm>
            <a:custGeom>
              <a:avLst/>
              <a:gdLst/>
              <a:ahLst/>
              <a:cxnLst/>
              <a:rect l="l" t="t" r="r" b="b"/>
              <a:pathLst>
                <a:path w="1136649" h="647437" extrusionOk="0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33E7FF">
                <a:alpha val="59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916;p31">
              <a:extLst>
                <a:ext uri="{FF2B5EF4-FFF2-40B4-BE49-F238E27FC236}">
                  <a16:creationId xmlns:a16="http://schemas.microsoft.com/office/drawing/2014/main" id="{1209C884-5118-4592-9B8B-2C92B795EAE0}"/>
                </a:ext>
              </a:extLst>
            </p:cNvPr>
            <p:cNvSpPr/>
            <p:nvPr/>
          </p:nvSpPr>
          <p:spPr>
            <a:xfrm>
              <a:off x="5519015" y="1249917"/>
              <a:ext cx="481965" cy="356728"/>
            </a:xfrm>
            <a:custGeom>
              <a:avLst/>
              <a:gdLst/>
              <a:ahLst/>
              <a:cxnLst/>
              <a:rect l="l" t="t" r="r" b="b"/>
              <a:pathLst>
                <a:path w="1285240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83288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917;p31">
              <a:extLst>
                <a:ext uri="{FF2B5EF4-FFF2-40B4-BE49-F238E27FC236}">
                  <a16:creationId xmlns:a16="http://schemas.microsoft.com/office/drawing/2014/main" id="{748CF729-214E-43F8-9E24-883891EB8EDA}"/>
                </a:ext>
              </a:extLst>
            </p:cNvPr>
            <p:cNvSpPr/>
            <p:nvPr/>
          </p:nvSpPr>
          <p:spPr>
            <a:xfrm>
              <a:off x="5229955" y="1040852"/>
              <a:ext cx="686062" cy="565794"/>
            </a:xfrm>
            <a:custGeom>
              <a:avLst/>
              <a:gdLst/>
              <a:ahLst/>
              <a:cxnLst/>
              <a:rect l="l" t="t" r="r" b="b"/>
              <a:pathLst>
                <a:path w="1829498" h="1508784" extrusionOk="0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FFA22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918;p31">
              <a:extLst>
                <a:ext uri="{FF2B5EF4-FFF2-40B4-BE49-F238E27FC236}">
                  <a16:creationId xmlns:a16="http://schemas.microsoft.com/office/drawing/2014/main" id="{F902A8B1-CC44-45A6-9389-64FFAE3237AD}"/>
                </a:ext>
              </a:extLst>
            </p:cNvPr>
            <p:cNvSpPr/>
            <p:nvPr/>
          </p:nvSpPr>
          <p:spPr>
            <a:xfrm>
              <a:off x="5916017" y="1606642"/>
              <a:ext cx="392906" cy="171443"/>
            </a:xfrm>
            <a:custGeom>
              <a:avLst/>
              <a:gdLst/>
              <a:ahLst/>
              <a:cxnLst/>
              <a:rect l="l" t="t" r="r" b="b"/>
              <a:pathLst>
                <a:path w="1047750" h="457182" extrusionOk="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gradFill>
              <a:gsLst>
                <a:gs pos="0">
                  <a:srgbClr val="A54FA6"/>
                </a:gs>
                <a:gs pos="100000">
                  <a:srgbClr val="F702A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919;p31">
              <a:extLst>
                <a:ext uri="{FF2B5EF4-FFF2-40B4-BE49-F238E27FC236}">
                  <a16:creationId xmlns:a16="http://schemas.microsoft.com/office/drawing/2014/main" id="{634AE96F-A599-4CAE-A459-92231B0F947C}"/>
                </a:ext>
              </a:extLst>
            </p:cNvPr>
            <p:cNvSpPr/>
            <p:nvPr/>
          </p:nvSpPr>
          <p:spPr>
            <a:xfrm>
              <a:off x="7745341" y="1606642"/>
              <a:ext cx="493657" cy="242765"/>
            </a:xfrm>
            <a:custGeom>
              <a:avLst/>
              <a:gdLst/>
              <a:ahLst/>
              <a:cxnLst/>
              <a:rect l="l" t="t" r="r" b="b"/>
              <a:pathLst>
                <a:path w="1316418" h="647373" extrusionOk="0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F002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920;p31">
              <a:extLst>
                <a:ext uri="{FF2B5EF4-FFF2-40B4-BE49-F238E27FC236}">
                  <a16:creationId xmlns:a16="http://schemas.microsoft.com/office/drawing/2014/main" id="{FB76A5F9-A3BC-469C-BC1F-0D86A0CBF7EB}"/>
                </a:ext>
              </a:extLst>
            </p:cNvPr>
            <p:cNvSpPr/>
            <p:nvPr/>
          </p:nvSpPr>
          <p:spPr>
            <a:xfrm>
              <a:off x="6788222" y="1606642"/>
              <a:ext cx="679513" cy="456825"/>
            </a:xfrm>
            <a:custGeom>
              <a:avLst/>
              <a:gdLst/>
              <a:ahLst/>
              <a:cxnLst/>
              <a:rect l="l" t="t" r="r" b="b"/>
              <a:pathLst>
                <a:path w="1812035" h="1218201" extrusionOk="0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gradFill>
              <a:gsLst>
                <a:gs pos="0">
                  <a:srgbClr val="BEF176"/>
                </a:gs>
                <a:gs pos="100000">
                  <a:srgbClr val="17A89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921;p31">
              <a:extLst>
                <a:ext uri="{FF2B5EF4-FFF2-40B4-BE49-F238E27FC236}">
                  <a16:creationId xmlns:a16="http://schemas.microsoft.com/office/drawing/2014/main" id="{82535E31-1C1C-4243-9257-0D5F9B2EC857}"/>
                </a:ext>
              </a:extLst>
            </p:cNvPr>
            <p:cNvSpPr/>
            <p:nvPr/>
          </p:nvSpPr>
          <p:spPr>
            <a:xfrm>
              <a:off x="6308923" y="1183542"/>
              <a:ext cx="479298" cy="423103"/>
            </a:xfrm>
            <a:custGeom>
              <a:avLst/>
              <a:gdLst/>
              <a:ahLst/>
              <a:cxnLst/>
              <a:rect l="l" t="t" r="r" b="b"/>
              <a:pathLst>
                <a:path w="1278128" h="1128274" extrusionOk="0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FF3D4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922;p31">
              <a:extLst>
                <a:ext uri="{FF2B5EF4-FFF2-40B4-BE49-F238E27FC236}">
                  <a16:creationId xmlns:a16="http://schemas.microsoft.com/office/drawing/2014/main" id="{0098AFAD-8AE2-4CE9-96F7-5B76CDFE10CE}"/>
                </a:ext>
              </a:extLst>
            </p:cNvPr>
            <p:cNvSpPr/>
            <p:nvPr/>
          </p:nvSpPr>
          <p:spPr>
            <a:xfrm>
              <a:off x="7467735" y="1492704"/>
              <a:ext cx="265033" cy="113939"/>
            </a:xfrm>
            <a:custGeom>
              <a:avLst/>
              <a:gdLst/>
              <a:ahLst/>
              <a:cxnLst/>
              <a:rect l="l" t="t" r="r" b="b"/>
              <a:pathLst>
                <a:path w="706755" h="303837" extrusionOk="0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A54FA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923;p31">
              <a:extLst>
                <a:ext uri="{FF2B5EF4-FFF2-40B4-BE49-F238E27FC236}">
                  <a16:creationId xmlns:a16="http://schemas.microsoft.com/office/drawing/2014/main" id="{29D42F6D-D442-4214-8A9D-1D27186078BD}"/>
                </a:ext>
              </a:extLst>
            </p:cNvPr>
            <p:cNvSpPr/>
            <p:nvPr/>
          </p:nvSpPr>
          <p:spPr>
            <a:xfrm>
              <a:off x="8954159" y="1606642"/>
              <a:ext cx="189405" cy="242741"/>
            </a:xfrm>
            <a:custGeom>
              <a:avLst/>
              <a:gdLst/>
              <a:ahLst/>
              <a:cxnLst/>
              <a:rect l="l" t="t" r="r" b="b"/>
              <a:pathLst>
                <a:path w="505079" h="647310" extrusionOk="0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gradFill>
              <a:gsLst>
                <a:gs pos="0">
                  <a:srgbClr val="FF826C"/>
                </a:gs>
                <a:gs pos="100000">
                  <a:srgbClr val="FF3E4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924;p31">
              <a:extLst>
                <a:ext uri="{FF2B5EF4-FFF2-40B4-BE49-F238E27FC236}">
                  <a16:creationId xmlns:a16="http://schemas.microsoft.com/office/drawing/2014/main" id="{5DBB67B2-2387-45CA-AA15-F8F6E56FC4FB}"/>
                </a:ext>
              </a:extLst>
            </p:cNvPr>
            <p:cNvSpPr/>
            <p:nvPr/>
          </p:nvSpPr>
          <p:spPr>
            <a:xfrm>
              <a:off x="5519015" y="1249917"/>
              <a:ext cx="397002" cy="356728"/>
            </a:xfrm>
            <a:custGeom>
              <a:avLst/>
              <a:gdLst/>
              <a:ahLst/>
              <a:cxnLst/>
              <a:rect l="l" t="t" r="r" b="b"/>
              <a:pathLst>
                <a:path w="1058671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FF800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925;p31">
              <a:extLst>
                <a:ext uri="{FF2B5EF4-FFF2-40B4-BE49-F238E27FC236}">
                  <a16:creationId xmlns:a16="http://schemas.microsoft.com/office/drawing/2014/main" id="{6E591980-EE8E-4816-9821-8DC0CE6888FD}"/>
                </a:ext>
              </a:extLst>
            </p:cNvPr>
            <p:cNvSpPr/>
            <p:nvPr/>
          </p:nvSpPr>
          <p:spPr>
            <a:xfrm>
              <a:off x="7215942" y="1606642"/>
              <a:ext cx="470225" cy="214036"/>
            </a:xfrm>
            <a:custGeom>
              <a:avLst/>
              <a:gdLst/>
              <a:ahLst/>
              <a:cxnLst/>
              <a:rect l="l" t="t" r="r" b="b"/>
              <a:pathLst>
                <a:path w="1253934" h="570764" extrusionOk="0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7DFF29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926;p31">
              <a:extLst>
                <a:ext uri="{FF2B5EF4-FFF2-40B4-BE49-F238E27FC236}">
                  <a16:creationId xmlns:a16="http://schemas.microsoft.com/office/drawing/2014/main" id="{C62F9842-D228-4336-8E12-E3A7F18C1DD9}"/>
                </a:ext>
              </a:extLst>
            </p:cNvPr>
            <p:cNvSpPr/>
            <p:nvPr/>
          </p:nvSpPr>
          <p:spPr>
            <a:xfrm>
              <a:off x="8828810" y="1202353"/>
              <a:ext cx="314754" cy="404291"/>
            </a:xfrm>
            <a:custGeom>
              <a:avLst/>
              <a:gdLst/>
              <a:ahLst/>
              <a:cxnLst/>
              <a:rect l="l" t="t" r="r" b="b"/>
              <a:pathLst>
                <a:path w="839343" h="1078110" extrusionOk="0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solidFill>
              <a:srgbClr val="FF96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927;p31">
              <a:extLst>
                <a:ext uri="{FF2B5EF4-FFF2-40B4-BE49-F238E27FC236}">
                  <a16:creationId xmlns:a16="http://schemas.microsoft.com/office/drawing/2014/main" id="{6815160D-F278-42EE-8E5D-0FD298946E2A}"/>
                </a:ext>
              </a:extLst>
            </p:cNvPr>
            <p:cNvSpPr/>
            <p:nvPr/>
          </p:nvSpPr>
          <p:spPr>
            <a:xfrm>
              <a:off x="6509901" y="1012171"/>
              <a:ext cx="699230" cy="594522"/>
            </a:xfrm>
            <a:custGeom>
              <a:avLst/>
              <a:gdLst/>
              <a:ahLst/>
              <a:cxnLst/>
              <a:rect l="l" t="t" r="r" b="b"/>
              <a:pathLst>
                <a:path w="1864614" h="1585393" extrusionOk="0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AF9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928;p31">
              <a:extLst>
                <a:ext uri="{FF2B5EF4-FFF2-40B4-BE49-F238E27FC236}">
                  <a16:creationId xmlns:a16="http://schemas.microsoft.com/office/drawing/2014/main" id="{3712245F-9F25-44F4-B447-9815C1696A99}"/>
                </a:ext>
              </a:extLst>
            </p:cNvPr>
            <p:cNvSpPr/>
            <p:nvPr/>
          </p:nvSpPr>
          <p:spPr>
            <a:xfrm>
              <a:off x="7686167" y="1131008"/>
              <a:ext cx="683038" cy="475637"/>
            </a:xfrm>
            <a:custGeom>
              <a:avLst/>
              <a:gdLst/>
              <a:ahLst/>
              <a:cxnLst/>
              <a:rect l="l" t="t" r="r" b="b"/>
              <a:pathLst>
                <a:path w="1821434" h="1268365" extrusionOk="0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gradFill>
              <a:gsLst>
                <a:gs pos="0">
                  <a:srgbClr val="3BE5CC"/>
                </a:gs>
                <a:gs pos="100000">
                  <a:srgbClr val="02719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929;p31">
              <a:extLst>
                <a:ext uri="{FF2B5EF4-FFF2-40B4-BE49-F238E27FC236}">
                  <a16:creationId xmlns:a16="http://schemas.microsoft.com/office/drawing/2014/main" id="{B87A04DC-E228-4565-A756-0CCFAF02651F}"/>
                </a:ext>
              </a:extLst>
            </p:cNvPr>
            <p:cNvSpPr/>
            <p:nvPr/>
          </p:nvSpPr>
          <p:spPr>
            <a:xfrm>
              <a:off x="8243403" y="898161"/>
              <a:ext cx="710732" cy="708485"/>
            </a:xfrm>
            <a:custGeom>
              <a:avLst/>
              <a:gdLst/>
              <a:ahLst/>
              <a:cxnLst/>
              <a:rect l="l" t="t" r="r" b="b"/>
              <a:pathLst>
                <a:path w="1895284" h="1889294" extrusionOk="0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gradFill>
              <a:gsLst>
                <a:gs pos="0">
                  <a:srgbClr val="C182FF">
                    <a:alpha val="53333"/>
                    <a:alpha val="49800"/>
                  </a:srgbClr>
                </a:gs>
                <a:gs pos="100000">
                  <a:srgbClr val="002FFF">
                    <a:alpha val="58431"/>
                    <a:alpha val="4980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930;p31">
              <a:extLst>
                <a:ext uri="{FF2B5EF4-FFF2-40B4-BE49-F238E27FC236}">
                  <a16:creationId xmlns:a16="http://schemas.microsoft.com/office/drawing/2014/main" id="{67D6C5DE-1ED9-4F92-891B-6911EA9BBFDC}"/>
                </a:ext>
              </a:extLst>
            </p:cNvPr>
            <p:cNvSpPr/>
            <p:nvPr/>
          </p:nvSpPr>
          <p:spPr>
            <a:xfrm>
              <a:off x="7686239" y="1569757"/>
              <a:ext cx="46601" cy="36885"/>
            </a:xfrm>
            <a:custGeom>
              <a:avLst/>
              <a:gdLst/>
              <a:ahLst/>
              <a:cxnLst/>
              <a:rect l="l" t="t" r="r" b="b"/>
              <a:pathLst>
                <a:path w="124269" h="98361" extrusionOk="0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FF85C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931;p31">
              <a:extLst>
                <a:ext uri="{FF2B5EF4-FFF2-40B4-BE49-F238E27FC236}">
                  <a16:creationId xmlns:a16="http://schemas.microsoft.com/office/drawing/2014/main" id="{8291A13E-510D-4597-86F4-FD84E4E63089}"/>
                </a:ext>
              </a:extLst>
            </p:cNvPr>
            <p:cNvSpPr/>
            <p:nvPr/>
          </p:nvSpPr>
          <p:spPr>
            <a:xfrm>
              <a:off x="8369228" y="1606642"/>
              <a:ext cx="459581" cy="142691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FFC22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932;p31">
              <a:extLst>
                <a:ext uri="{FF2B5EF4-FFF2-40B4-BE49-F238E27FC236}">
                  <a16:creationId xmlns:a16="http://schemas.microsoft.com/office/drawing/2014/main" id="{8F4601BA-680C-4A54-9BF7-27E8D3725FB4}"/>
                </a:ext>
              </a:extLst>
            </p:cNvPr>
            <p:cNvSpPr/>
            <p:nvPr/>
          </p:nvSpPr>
          <p:spPr>
            <a:xfrm>
              <a:off x="6000837" y="1606143"/>
              <a:ext cx="506206" cy="237366"/>
            </a:xfrm>
            <a:custGeom>
              <a:avLst/>
              <a:gdLst/>
              <a:ahLst/>
              <a:cxnLst/>
              <a:rect l="l" t="t" r="r" b="b"/>
              <a:pathLst>
                <a:path w="1349883" h="632977" extrusionOk="0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33E7FF">
                <a:alpha val="59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933;p31">
              <a:extLst>
                <a:ext uri="{FF2B5EF4-FFF2-40B4-BE49-F238E27FC236}">
                  <a16:creationId xmlns:a16="http://schemas.microsoft.com/office/drawing/2014/main" id="{F9537717-25CD-4B55-B004-990E11B518F9}"/>
                </a:ext>
              </a:extLst>
            </p:cNvPr>
            <p:cNvSpPr/>
            <p:nvPr/>
          </p:nvSpPr>
          <p:spPr>
            <a:xfrm flipH="1">
              <a:off x="3624791" y="1606642"/>
              <a:ext cx="753451" cy="523201"/>
            </a:xfrm>
            <a:custGeom>
              <a:avLst/>
              <a:gdLst/>
              <a:ahLst/>
              <a:cxnLst/>
              <a:rect l="l" t="t" r="r" b="b"/>
              <a:pathLst>
                <a:path w="2009203" h="1395202" extrusionOk="0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gradFill>
              <a:gsLst>
                <a:gs pos="0">
                  <a:srgbClr val="BEF176"/>
                </a:gs>
                <a:gs pos="100000">
                  <a:srgbClr val="17A89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934;p31">
              <a:extLst>
                <a:ext uri="{FF2B5EF4-FFF2-40B4-BE49-F238E27FC236}">
                  <a16:creationId xmlns:a16="http://schemas.microsoft.com/office/drawing/2014/main" id="{D8220E09-7FC1-4C45-89B0-99A8DFDA4CD5}"/>
                </a:ext>
              </a:extLst>
            </p:cNvPr>
            <p:cNvSpPr/>
            <p:nvPr/>
          </p:nvSpPr>
          <p:spPr>
            <a:xfrm flipH="1">
              <a:off x="3913827" y="1606642"/>
              <a:ext cx="426243" cy="242789"/>
            </a:xfrm>
            <a:custGeom>
              <a:avLst/>
              <a:gdLst/>
              <a:ahLst/>
              <a:cxnLst/>
              <a:rect l="l" t="t" r="r" b="b"/>
              <a:pathLst>
                <a:path w="1136649" h="647437" extrusionOk="0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002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935;p31">
              <a:extLst>
                <a:ext uri="{FF2B5EF4-FFF2-40B4-BE49-F238E27FC236}">
                  <a16:creationId xmlns:a16="http://schemas.microsoft.com/office/drawing/2014/main" id="{D3E58D6C-43A5-4277-AC9E-4B60A5504F2D}"/>
                </a:ext>
              </a:extLst>
            </p:cNvPr>
            <p:cNvSpPr/>
            <p:nvPr/>
          </p:nvSpPr>
          <p:spPr>
            <a:xfrm flipH="1">
              <a:off x="3142801" y="1249917"/>
              <a:ext cx="481965" cy="356728"/>
            </a:xfrm>
            <a:custGeom>
              <a:avLst/>
              <a:gdLst/>
              <a:ahLst/>
              <a:cxnLst/>
              <a:rect l="l" t="t" r="r" b="b"/>
              <a:pathLst>
                <a:path w="1285240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FF85C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936;p31">
              <a:extLst>
                <a:ext uri="{FF2B5EF4-FFF2-40B4-BE49-F238E27FC236}">
                  <a16:creationId xmlns:a16="http://schemas.microsoft.com/office/drawing/2014/main" id="{CE3A1915-EE3C-4572-8612-38F5E5BE0B92}"/>
                </a:ext>
              </a:extLst>
            </p:cNvPr>
            <p:cNvSpPr/>
            <p:nvPr/>
          </p:nvSpPr>
          <p:spPr>
            <a:xfrm flipH="1">
              <a:off x="3227765" y="1040852"/>
              <a:ext cx="686062" cy="565794"/>
            </a:xfrm>
            <a:custGeom>
              <a:avLst/>
              <a:gdLst/>
              <a:ahLst/>
              <a:cxnLst/>
              <a:rect l="l" t="t" r="r" b="b"/>
              <a:pathLst>
                <a:path w="1829498" h="1508784" extrusionOk="0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AF9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937;p31">
              <a:extLst>
                <a:ext uri="{FF2B5EF4-FFF2-40B4-BE49-F238E27FC236}">
                  <a16:creationId xmlns:a16="http://schemas.microsoft.com/office/drawing/2014/main" id="{A64EDFCE-F501-4370-95DE-90179BD88E91}"/>
                </a:ext>
              </a:extLst>
            </p:cNvPr>
            <p:cNvSpPr/>
            <p:nvPr/>
          </p:nvSpPr>
          <p:spPr>
            <a:xfrm flipH="1">
              <a:off x="2834859" y="1606642"/>
              <a:ext cx="392906" cy="171443"/>
            </a:xfrm>
            <a:custGeom>
              <a:avLst/>
              <a:gdLst/>
              <a:ahLst/>
              <a:cxnLst/>
              <a:rect l="l" t="t" r="r" b="b"/>
              <a:pathLst>
                <a:path w="1047750" h="457182" extrusionOk="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gradFill>
              <a:gsLst>
                <a:gs pos="0">
                  <a:srgbClr val="FF826C"/>
                </a:gs>
                <a:gs pos="100000">
                  <a:srgbClr val="FF3E4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938;p31">
              <a:extLst>
                <a:ext uri="{FF2B5EF4-FFF2-40B4-BE49-F238E27FC236}">
                  <a16:creationId xmlns:a16="http://schemas.microsoft.com/office/drawing/2014/main" id="{DFE57B54-E2F6-4D10-BDDD-52384CB3E43F}"/>
                </a:ext>
              </a:extLst>
            </p:cNvPr>
            <p:cNvSpPr/>
            <p:nvPr/>
          </p:nvSpPr>
          <p:spPr>
            <a:xfrm flipH="1">
              <a:off x="904784" y="1606642"/>
              <a:ext cx="493657" cy="242765"/>
            </a:xfrm>
            <a:custGeom>
              <a:avLst/>
              <a:gdLst/>
              <a:ahLst/>
              <a:cxnLst/>
              <a:rect l="l" t="t" r="r" b="b"/>
              <a:pathLst>
                <a:path w="1316418" h="647373" extrusionOk="0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3BE5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939;p31">
              <a:extLst>
                <a:ext uri="{FF2B5EF4-FFF2-40B4-BE49-F238E27FC236}">
                  <a16:creationId xmlns:a16="http://schemas.microsoft.com/office/drawing/2014/main" id="{F85D8DFD-D5E3-4696-9C11-BE779F13518D}"/>
                </a:ext>
              </a:extLst>
            </p:cNvPr>
            <p:cNvSpPr/>
            <p:nvPr/>
          </p:nvSpPr>
          <p:spPr>
            <a:xfrm flipH="1">
              <a:off x="1676047" y="1606642"/>
              <a:ext cx="679513" cy="456825"/>
            </a:xfrm>
            <a:custGeom>
              <a:avLst/>
              <a:gdLst/>
              <a:ahLst/>
              <a:cxnLst/>
              <a:rect l="l" t="t" r="r" b="b"/>
              <a:pathLst>
                <a:path w="1812035" h="1218201" extrusionOk="0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gradFill>
              <a:gsLst>
                <a:gs pos="0">
                  <a:srgbClr val="A54FA6"/>
                </a:gs>
                <a:gs pos="100000">
                  <a:srgbClr val="F702A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940;p31">
              <a:extLst>
                <a:ext uri="{FF2B5EF4-FFF2-40B4-BE49-F238E27FC236}">
                  <a16:creationId xmlns:a16="http://schemas.microsoft.com/office/drawing/2014/main" id="{4DDA927F-B398-4778-A9A2-DBE3DCFF931D}"/>
                </a:ext>
              </a:extLst>
            </p:cNvPr>
            <p:cNvSpPr/>
            <p:nvPr/>
          </p:nvSpPr>
          <p:spPr>
            <a:xfrm flipH="1">
              <a:off x="2355561" y="1183542"/>
              <a:ext cx="479298" cy="423103"/>
            </a:xfrm>
            <a:custGeom>
              <a:avLst/>
              <a:gdLst/>
              <a:ahLst/>
              <a:cxnLst/>
              <a:rect l="l" t="t" r="r" b="b"/>
              <a:pathLst>
                <a:path w="1278128" h="1128274" extrusionOk="0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FF800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941;p31">
              <a:extLst>
                <a:ext uri="{FF2B5EF4-FFF2-40B4-BE49-F238E27FC236}">
                  <a16:creationId xmlns:a16="http://schemas.microsoft.com/office/drawing/2014/main" id="{9F6C4257-8F14-4D7C-8E30-D62371F7C2F5}"/>
                </a:ext>
              </a:extLst>
            </p:cNvPr>
            <p:cNvSpPr/>
            <p:nvPr/>
          </p:nvSpPr>
          <p:spPr>
            <a:xfrm flipH="1">
              <a:off x="1411014" y="1492704"/>
              <a:ext cx="265033" cy="113939"/>
            </a:xfrm>
            <a:custGeom>
              <a:avLst/>
              <a:gdLst/>
              <a:ahLst/>
              <a:cxnLst/>
              <a:rect l="l" t="t" r="r" b="b"/>
              <a:pathLst>
                <a:path w="706755" h="303837" extrusionOk="0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3BE5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942;p31">
              <a:extLst>
                <a:ext uri="{FF2B5EF4-FFF2-40B4-BE49-F238E27FC236}">
                  <a16:creationId xmlns:a16="http://schemas.microsoft.com/office/drawing/2014/main" id="{C7A58699-A3D4-4D81-A5E3-CBFC19E1A925}"/>
                </a:ext>
              </a:extLst>
            </p:cNvPr>
            <p:cNvSpPr/>
            <p:nvPr/>
          </p:nvSpPr>
          <p:spPr>
            <a:xfrm flipH="1">
              <a:off x="218" y="1606642"/>
              <a:ext cx="189405" cy="242741"/>
            </a:xfrm>
            <a:custGeom>
              <a:avLst/>
              <a:gdLst/>
              <a:ahLst/>
              <a:cxnLst/>
              <a:rect l="l" t="t" r="r" b="b"/>
              <a:pathLst>
                <a:path w="505079" h="647310" extrusionOk="0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solidFill>
              <a:srgbClr val="F702A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943;p31">
              <a:extLst>
                <a:ext uri="{FF2B5EF4-FFF2-40B4-BE49-F238E27FC236}">
                  <a16:creationId xmlns:a16="http://schemas.microsoft.com/office/drawing/2014/main" id="{7E9F4DF1-C564-4E22-A173-2E3F783608DE}"/>
                </a:ext>
              </a:extLst>
            </p:cNvPr>
            <p:cNvSpPr/>
            <p:nvPr/>
          </p:nvSpPr>
          <p:spPr>
            <a:xfrm flipH="1">
              <a:off x="3227765" y="1249917"/>
              <a:ext cx="397002" cy="356728"/>
            </a:xfrm>
            <a:custGeom>
              <a:avLst/>
              <a:gdLst/>
              <a:ahLst/>
              <a:cxnLst/>
              <a:rect l="l" t="t" r="r" b="b"/>
              <a:pathLst>
                <a:path w="1058671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A54FA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944;p31">
              <a:extLst>
                <a:ext uri="{FF2B5EF4-FFF2-40B4-BE49-F238E27FC236}">
                  <a16:creationId xmlns:a16="http://schemas.microsoft.com/office/drawing/2014/main" id="{D2FAFDB2-BBFA-4018-AB71-663B4FA5D1BC}"/>
                </a:ext>
              </a:extLst>
            </p:cNvPr>
            <p:cNvSpPr/>
            <p:nvPr/>
          </p:nvSpPr>
          <p:spPr>
            <a:xfrm flipH="1">
              <a:off x="1457615" y="1606642"/>
              <a:ext cx="470225" cy="214036"/>
            </a:xfrm>
            <a:custGeom>
              <a:avLst/>
              <a:gdLst/>
              <a:ahLst/>
              <a:cxnLst/>
              <a:rect l="l" t="t" r="r" b="b"/>
              <a:pathLst>
                <a:path w="1253934" h="570764" extrusionOk="0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C182FF">
                <a:alpha val="531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945;p31">
              <a:extLst>
                <a:ext uri="{FF2B5EF4-FFF2-40B4-BE49-F238E27FC236}">
                  <a16:creationId xmlns:a16="http://schemas.microsoft.com/office/drawing/2014/main" id="{5AC22993-4F7B-4948-B3E1-C1F4AFB02876}"/>
                </a:ext>
              </a:extLst>
            </p:cNvPr>
            <p:cNvSpPr/>
            <p:nvPr/>
          </p:nvSpPr>
          <p:spPr>
            <a:xfrm flipH="1">
              <a:off x="218" y="1202353"/>
              <a:ext cx="314754" cy="404291"/>
            </a:xfrm>
            <a:custGeom>
              <a:avLst/>
              <a:gdLst/>
              <a:ahLst/>
              <a:cxnLst/>
              <a:rect l="l" t="t" r="r" b="b"/>
              <a:pathLst>
                <a:path w="839343" h="1078110" extrusionOk="0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gradFill>
              <a:gsLst>
                <a:gs pos="0">
                  <a:srgbClr val="3BE5CC"/>
                </a:gs>
                <a:gs pos="100000">
                  <a:srgbClr val="02719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946;p31">
              <a:extLst>
                <a:ext uri="{FF2B5EF4-FFF2-40B4-BE49-F238E27FC236}">
                  <a16:creationId xmlns:a16="http://schemas.microsoft.com/office/drawing/2014/main" id="{211DD7C1-C5DE-48DA-84E3-A3532BB24396}"/>
                </a:ext>
              </a:extLst>
            </p:cNvPr>
            <p:cNvSpPr/>
            <p:nvPr/>
          </p:nvSpPr>
          <p:spPr>
            <a:xfrm flipH="1">
              <a:off x="1934650" y="1012171"/>
              <a:ext cx="699230" cy="594522"/>
            </a:xfrm>
            <a:custGeom>
              <a:avLst/>
              <a:gdLst/>
              <a:ahLst/>
              <a:cxnLst/>
              <a:rect l="l" t="t" r="r" b="b"/>
              <a:pathLst>
                <a:path w="1864614" h="1585393" extrusionOk="0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FFC22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947;p31">
              <a:extLst>
                <a:ext uri="{FF2B5EF4-FFF2-40B4-BE49-F238E27FC236}">
                  <a16:creationId xmlns:a16="http://schemas.microsoft.com/office/drawing/2014/main" id="{6C95C7A4-3972-45D4-8C77-6DCA964A001E}"/>
                </a:ext>
              </a:extLst>
            </p:cNvPr>
            <p:cNvSpPr/>
            <p:nvPr/>
          </p:nvSpPr>
          <p:spPr>
            <a:xfrm flipH="1">
              <a:off x="189647" y="898161"/>
              <a:ext cx="710732" cy="708485"/>
            </a:xfrm>
            <a:custGeom>
              <a:avLst/>
              <a:gdLst/>
              <a:ahLst/>
              <a:cxnLst/>
              <a:rect l="l" t="t" r="r" b="b"/>
              <a:pathLst>
                <a:path w="1895284" h="1889294" extrusionOk="0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gradFill>
              <a:gsLst>
                <a:gs pos="0">
                  <a:srgbClr val="FF826C">
                    <a:alpha val="49800"/>
                  </a:srgbClr>
                </a:gs>
                <a:gs pos="100000">
                  <a:srgbClr val="FF3E45">
                    <a:alpha val="498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948;p31">
              <a:extLst>
                <a:ext uri="{FF2B5EF4-FFF2-40B4-BE49-F238E27FC236}">
                  <a16:creationId xmlns:a16="http://schemas.microsoft.com/office/drawing/2014/main" id="{411E5C69-29E4-4C4A-9053-8DD739C70A3A}"/>
                </a:ext>
              </a:extLst>
            </p:cNvPr>
            <p:cNvSpPr/>
            <p:nvPr/>
          </p:nvSpPr>
          <p:spPr>
            <a:xfrm flipH="1">
              <a:off x="1410942" y="1569757"/>
              <a:ext cx="46601" cy="36885"/>
            </a:xfrm>
            <a:custGeom>
              <a:avLst/>
              <a:gdLst/>
              <a:ahLst/>
              <a:cxnLst/>
              <a:rect l="l" t="t" r="r" b="b"/>
              <a:pathLst>
                <a:path w="124269" h="98361" extrusionOk="0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AF9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949;p31">
              <a:extLst>
                <a:ext uri="{FF2B5EF4-FFF2-40B4-BE49-F238E27FC236}">
                  <a16:creationId xmlns:a16="http://schemas.microsoft.com/office/drawing/2014/main" id="{292BC177-5753-4A5E-B789-B0B4BB84DB9D}"/>
                </a:ext>
              </a:extLst>
            </p:cNvPr>
            <p:cNvSpPr/>
            <p:nvPr/>
          </p:nvSpPr>
          <p:spPr>
            <a:xfrm flipH="1">
              <a:off x="314972" y="1606642"/>
              <a:ext cx="459581" cy="142691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17A89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950;p31">
              <a:extLst>
                <a:ext uri="{FF2B5EF4-FFF2-40B4-BE49-F238E27FC236}">
                  <a16:creationId xmlns:a16="http://schemas.microsoft.com/office/drawing/2014/main" id="{4E0E3B63-E0DC-40B5-8EAE-C9527934E253}"/>
                </a:ext>
              </a:extLst>
            </p:cNvPr>
            <p:cNvSpPr/>
            <p:nvPr/>
          </p:nvSpPr>
          <p:spPr>
            <a:xfrm flipH="1">
              <a:off x="2636739" y="1606143"/>
              <a:ext cx="506206" cy="237366"/>
            </a:xfrm>
            <a:custGeom>
              <a:avLst/>
              <a:gdLst/>
              <a:ahLst/>
              <a:cxnLst/>
              <a:rect l="l" t="t" r="r" b="b"/>
              <a:pathLst>
                <a:path w="1349883" h="632977" extrusionOk="0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7DFF29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951;p31">
              <a:extLst>
                <a:ext uri="{FF2B5EF4-FFF2-40B4-BE49-F238E27FC236}">
                  <a16:creationId xmlns:a16="http://schemas.microsoft.com/office/drawing/2014/main" id="{91C52348-8508-4773-B7B9-5361897AFBE8}"/>
                </a:ext>
              </a:extLst>
            </p:cNvPr>
            <p:cNvSpPr/>
            <p:nvPr/>
          </p:nvSpPr>
          <p:spPr>
            <a:xfrm flipH="1">
              <a:off x="3650389" y="1606595"/>
              <a:ext cx="693848" cy="513616"/>
            </a:xfrm>
            <a:custGeom>
              <a:avLst/>
              <a:gdLst/>
              <a:ahLst/>
              <a:cxnLst/>
              <a:rect l="l" t="t" r="r" b="b"/>
              <a:pathLst>
                <a:path w="1850262" h="1369644" extrusionOk="0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FFFFFF">
                <a:alpha val="262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952;p31">
              <a:extLst>
                <a:ext uri="{FF2B5EF4-FFF2-40B4-BE49-F238E27FC236}">
                  <a16:creationId xmlns:a16="http://schemas.microsoft.com/office/drawing/2014/main" id="{42857401-1B70-4B97-8DF3-00B38F748E8D}"/>
                </a:ext>
              </a:extLst>
            </p:cNvPr>
            <p:cNvSpPr/>
            <p:nvPr/>
          </p:nvSpPr>
          <p:spPr>
            <a:xfrm>
              <a:off x="4799544" y="1606595"/>
              <a:ext cx="693848" cy="513616"/>
            </a:xfrm>
            <a:custGeom>
              <a:avLst/>
              <a:gdLst/>
              <a:ahLst/>
              <a:cxnLst/>
              <a:rect l="l" t="t" r="r" b="b"/>
              <a:pathLst>
                <a:path w="1850262" h="1369644" extrusionOk="0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04152C">
                <a:alpha val="134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953;p31">
              <a:extLst>
                <a:ext uri="{FF2B5EF4-FFF2-40B4-BE49-F238E27FC236}">
                  <a16:creationId xmlns:a16="http://schemas.microsoft.com/office/drawing/2014/main" id="{88A90DA9-10F7-42F7-B4F0-4D037FDE9ACE}"/>
                </a:ext>
              </a:extLst>
            </p:cNvPr>
            <p:cNvSpPr/>
            <p:nvPr/>
          </p:nvSpPr>
          <p:spPr>
            <a:xfrm rot="10800000" flipH="1">
              <a:off x="4377375" y="1454281"/>
              <a:ext cx="389112" cy="153155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17A89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954;p31">
              <a:extLst>
                <a:ext uri="{FF2B5EF4-FFF2-40B4-BE49-F238E27FC236}">
                  <a16:creationId xmlns:a16="http://schemas.microsoft.com/office/drawing/2014/main" id="{03CF10BF-A422-42E6-9C61-EE15E1F6ED17}"/>
                </a:ext>
              </a:extLst>
            </p:cNvPr>
            <p:cNvSpPr/>
            <p:nvPr/>
          </p:nvSpPr>
          <p:spPr>
            <a:xfrm flipH="1">
              <a:off x="774577" y="1131008"/>
              <a:ext cx="683038" cy="475637"/>
            </a:xfrm>
            <a:custGeom>
              <a:avLst/>
              <a:gdLst/>
              <a:ahLst/>
              <a:cxnLst/>
              <a:rect l="l" t="t" r="r" b="b"/>
              <a:pathLst>
                <a:path w="1821434" h="1268365" extrusionOk="0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gradFill>
              <a:gsLst>
                <a:gs pos="0">
                  <a:srgbClr val="C182FF">
                    <a:alpha val="53333"/>
                  </a:srgbClr>
                </a:gs>
                <a:gs pos="100000">
                  <a:srgbClr val="002FFF">
                    <a:alpha val="5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955;p31">
              <a:extLst>
                <a:ext uri="{FF2B5EF4-FFF2-40B4-BE49-F238E27FC236}">
                  <a16:creationId xmlns:a16="http://schemas.microsoft.com/office/drawing/2014/main" id="{4F6D5457-AE61-438C-8F18-8BABDF3611FF}"/>
                </a:ext>
              </a:extLst>
            </p:cNvPr>
            <p:cNvSpPr/>
            <p:nvPr/>
          </p:nvSpPr>
          <p:spPr>
            <a:xfrm>
              <a:off x="4571564" y="989079"/>
              <a:ext cx="4572000" cy="1110066"/>
            </a:xfrm>
            <a:custGeom>
              <a:avLst/>
              <a:gdLst/>
              <a:ahLst/>
              <a:cxnLst/>
              <a:rect l="l" t="t" r="r" b="b"/>
              <a:pathLst>
                <a:path w="12192000" h="2960175" extrusionOk="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956;p31">
              <a:extLst>
                <a:ext uri="{FF2B5EF4-FFF2-40B4-BE49-F238E27FC236}">
                  <a16:creationId xmlns:a16="http://schemas.microsoft.com/office/drawing/2014/main" id="{086A40AD-7B7E-44C4-8CDA-4C441D1DE337}"/>
                </a:ext>
              </a:extLst>
            </p:cNvPr>
            <p:cNvSpPr/>
            <p:nvPr/>
          </p:nvSpPr>
          <p:spPr>
            <a:xfrm flipH="1">
              <a:off x="218" y="989079"/>
              <a:ext cx="4572000" cy="1110066"/>
            </a:xfrm>
            <a:custGeom>
              <a:avLst/>
              <a:gdLst/>
              <a:ahLst/>
              <a:cxnLst/>
              <a:rect l="l" t="t" r="r" b="b"/>
              <a:pathLst>
                <a:path w="12192000" h="2960175" extrusionOk="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93E0505C-1E49-4F5C-B3CD-F16DD38D3FFB}"/>
              </a:ext>
            </a:extLst>
          </p:cNvPr>
          <p:cNvGrpSpPr/>
          <p:nvPr/>
        </p:nvGrpSpPr>
        <p:grpSpPr>
          <a:xfrm>
            <a:off x="2606790" y="1158240"/>
            <a:ext cx="536448" cy="536448"/>
            <a:chOff x="2606790" y="1158240"/>
            <a:chExt cx="536448" cy="536448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9AEF6CF5-FFF6-4396-9355-B28DF45162D9}"/>
                </a:ext>
              </a:extLst>
            </p:cNvPr>
            <p:cNvCxnSpPr>
              <a:cxnSpLocks/>
            </p:cNvCxnSpPr>
            <p:nvPr/>
          </p:nvCxnSpPr>
          <p:spPr>
            <a:xfrm>
              <a:off x="3126822" y="1158240"/>
              <a:ext cx="0" cy="536448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10B0C0B-816A-43CA-A3A9-E06BBE2D112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875014" y="1413891"/>
              <a:ext cx="0" cy="536448"/>
            </a:xfrm>
            <a:prstGeom prst="line">
              <a:avLst/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66ECBFDE-9ADB-4964-A611-786F39CCF922}"/>
              </a:ext>
            </a:extLst>
          </p:cNvPr>
          <p:cNvCxnSpPr>
            <a:cxnSpLocks/>
          </p:cNvCxnSpPr>
          <p:nvPr/>
        </p:nvCxnSpPr>
        <p:spPr>
          <a:xfrm rot="16200000">
            <a:off x="3382602" y="909004"/>
            <a:ext cx="0" cy="53644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A2F85552-210D-471A-85AB-8ECBDD15813C}"/>
              </a:ext>
            </a:extLst>
          </p:cNvPr>
          <p:cNvCxnSpPr>
            <a:cxnSpLocks/>
          </p:cNvCxnSpPr>
          <p:nvPr/>
        </p:nvCxnSpPr>
        <p:spPr>
          <a:xfrm>
            <a:off x="3638253" y="1160812"/>
            <a:ext cx="0" cy="536448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pSp>
        <p:nvGrpSpPr>
          <p:cNvPr id="69" name="Group 68">
            <a:extLst>
              <a:ext uri="{FF2B5EF4-FFF2-40B4-BE49-F238E27FC236}">
                <a16:creationId xmlns:a16="http://schemas.microsoft.com/office/drawing/2014/main" id="{CA914AEE-89AA-405F-8B88-16D2756CD4E6}"/>
              </a:ext>
            </a:extLst>
          </p:cNvPr>
          <p:cNvGrpSpPr/>
          <p:nvPr/>
        </p:nvGrpSpPr>
        <p:grpSpPr>
          <a:xfrm>
            <a:off x="3625203" y="1158240"/>
            <a:ext cx="536448" cy="536448"/>
            <a:chOff x="2606790" y="1158240"/>
            <a:chExt cx="536448" cy="536448"/>
          </a:xfrm>
        </p:grpSpPr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6536A37B-55FB-40CF-BA0F-8E2739CEA56B}"/>
                </a:ext>
              </a:extLst>
            </p:cNvPr>
            <p:cNvCxnSpPr>
              <a:cxnSpLocks/>
            </p:cNvCxnSpPr>
            <p:nvPr/>
          </p:nvCxnSpPr>
          <p:spPr>
            <a:xfrm>
              <a:off x="3126822" y="1158240"/>
              <a:ext cx="0" cy="536448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A0AF3B6E-C39D-47F6-9592-908AA993B53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875014" y="1413891"/>
              <a:ext cx="0" cy="536448"/>
            </a:xfrm>
            <a:prstGeom prst="line">
              <a:avLst/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39A0DDB-8830-45AF-A44C-1DAA90E697DE}"/>
              </a:ext>
            </a:extLst>
          </p:cNvPr>
          <p:cNvCxnSpPr>
            <a:cxnSpLocks/>
          </p:cNvCxnSpPr>
          <p:nvPr/>
        </p:nvCxnSpPr>
        <p:spPr>
          <a:xfrm rot="16200000">
            <a:off x="4401015" y="909004"/>
            <a:ext cx="0" cy="53644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32314D5D-7292-4437-9BB3-2E2E7E6E8D23}"/>
              </a:ext>
            </a:extLst>
          </p:cNvPr>
          <p:cNvCxnSpPr>
            <a:cxnSpLocks/>
          </p:cNvCxnSpPr>
          <p:nvPr/>
        </p:nvCxnSpPr>
        <p:spPr>
          <a:xfrm>
            <a:off x="4656666" y="1160812"/>
            <a:ext cx="0" cy="536448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pSp>
        <p:nvGrpSpPr>
          <p:cNvPr id="99" name="Group 98">
            <a:extLst>
              <a:ext uri="{FF2B5EF4-FFF2-40B4-BE49-F238E27FC236}">
                <a16:creationId xmlns:a16="http://schemas.microsoft.com/office/drawing/2014/main" id="{0B2E1913-8C20-428F-AF36-A3A5F41764AF}"/>
              </a:ext>
            </a:extLst>
          </p:cNvPr>
          <p:cNvGrpSpPr/>
          <p:nvPr/>
        </p:nvGrpSpPr>
        <p:grpSpPr>
          <a:xfrm>
            <a:off x="5653480" y="1144451"/>
            <a:ext cx="536448" cy="536448"/>
            <a:chOff x="2606790" y="1158240"/>
            <a:chExt cx="536448" cy="536448"/>
          </a:xfrm>
        </p:grpSpPr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E4879C9B-0D51-45EF-884F-9CB89B430577}"/>
                </a:ext>
              </a:extLst>
            </p:cNvPr>
            <p:cNvCxnSpPr>
              <a:cxnSpLocks/>
            </p:cNvCxnSpPr>
            <p:nvPr/>
          </p:nvCxnSpPr>
          <p:spPr>
            <a:xfrm>
              <a:off x="3126822" y="1158240"/>
              <a:ext cx="0" cy="536448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CEFD75D0-9D0C-431F-B8AA-FDE89336FF87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875014" y="1413891"/>
              <a:ext cx="0" cy="536448"/>
            </a:xfrm>
            <a:prstGeom prst="line">
              <a:avLst/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11754176-A96C-4580-840B-E280496EA9E4}"/>
              </a:ext>
            </a:extLst>
          </p:cNvPr>
          <p:cNvCxnSpPr>
            <a:cxnSpLocks/>
          </p:cNvCxnSpPr>
          <p:nvPr/>
        </p:nvCxnSpPr>
        <p:spPr>
          <a:xfrm rot="16200000">
            <a:off x="6429292" y="895215"/>
            <a:ext cx="0" cy="53644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DC51329A-C1D8-4C89-BA64-5F54D9A29755}"/>
              </a:ext>
            </a:extLst>
          </p:cNvPr>
          <p:cNvCxnSpPr>
            <a:cxnSpLocks/>
          </p:cNvCxnSpPr>
          <p:nvPr/>
        </p:nvCxnSpPr>
        <p:spPr>
          <a:xfrm>
            <a:off x="6684943" y="1147023"/>
            <a:ext cx="0" cy="536448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5FA4CF00-BB48-4E87-9BF1-F5B2033346A5}"/>
              </a:ext>
            </a:extLst>
          </p:cNvPr>
          <p:cNvGrpSpPr/>
          <p:nvPr/>
        </p:nvGrpSpPr>
        <p:grpSpPr>
          <a:xfrm>
            <a:off x="4639645" y="1148746"/>
            <a:ext cx="536448" cy="536448"/>
            <a:chOff x="2606790" y="1158240"/>
            <a:chExt cx="536448" cy="536448"/>
          </a:xfrm>
        </p:grpSpPr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C186FB60-4B3E-4629-87E7-BB46D91307C8}"/>
                </a:ext>
              </a:extLst>
            </p:cNvPr>
            <p:cNvCxnSpPr>
              <a:cxnSpLocks/>
            </p:cNvCxnSpPr>
            <p:nvPr/>
          </p:nvCxnSpPr>
          <p:spPr>
            <a:xfrm>
              <a:off x="3126822" y="1158240"/>
              <a:ext cx="0" cy="536448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0918B1FD-EAD0-4DF7-8CDD-2F38DC82215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875014" y="1413891"/>
              <a:ext cx="0" cy="536448"/>
            </a:xfrm>
            <a:prstGeom prst="line">
              <a:avLst/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3A710002-BED8-4839-ADF8-B21527B6F0A5}"/>
              </a:ext>
            </a:extLst>
          </p:cNvPr>
          <p:cNvCxnSpPr>
            <a:cxnSpLocks/>
          </p:cNvCxnSpPr>
          <p:nvPr/>
        </p:nvCxnSpPr>
        <p:spPr>
          <a:xfrm rot="16200000">
            <a:off x="5415457" y="899510"/>
            <a:ext cx="0" cy="53644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2628FBB3-B60E-4197-BB8A-EF6BA91095E0}"/>
              </a:ext>
            </a:extLst>
          </p:cNvPr>
          <p:cNvCxnSpPr>
            <a:cxnSpLocks/>
          </p:cNvCxnSpPr>
          <p:nvPr/>
        </p:nvCxnSpPr>
        <p:spPr>
          <a:xfrm>
            <a:off x="5671108" y="1151318"/>
            <a:ext cx="0" cy="536448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39FC9A61-15B9-4435-AC4E-56AB5E112DC4}"/>
              </a:ext>
            </a:extLst>
          </p:cNvPr>
          <p:cNvGrpSpPr/>
          <p:nvPr/>
        </p:nvGrpSpPr>
        <p:grpSpPr>
          <a:xfrm>
            <a:off x="1590281" y="1158240"/>
            <a:ext cx="536448" cy="536448"/>
            <a:chOff x="2606790" y="1158240"/>
            <a:chExt cx="536448" cy="536448"/>
          </a:xfrm>
        </p:grpSpPr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82F41DED-BC80-419B-8BD5-014A430D1BC7}"/>
                </a:ext>
              </a:extLst>
            </p:cNvPr>
            <p:cNvCxnSpPr>
              <a:cxnSpLocks/>
            </p:cNvCxnSpPr>
            <p:nvPr/>
          </p:nvCxnSpPr>
          <p:spPr>
            <a:xfrm>
              <a:off x="3126822" y="1158240"/>
              <a:ext cx="0" cy="536448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D10275C0-4E4D-45AF-9E4D-97AC808E80C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875014" y="1413891"/>
              <a:ext cx="0" cy="536448"/>
            </a:xfrm>
            <a:prstGeom prst="line">
              <a:avLst/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00AD3DAD-E61B-45C8-A605-04FB9CF8D9EA}"/>
              </a:ext>
            </a:extLst>
          </p:cNvPr>
          <p:cNvCxnSpPr>
            <a:cxnSpLocks/>
          </p:cNvCxnSpPr>
          <p:nvPr/>
        </p:nvCxnSpPr>
        <p:spPr>
          <a:xfrm rot="16200000">
            <a:off x="2366093" y="909004"/>
            <a:ext cx="0" cy="53644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911FCFFE-9B8D-4DA5-B8D3-5019F8957B88}"/>
              </a:ext>
            </a:extLst>
          </p:cNvPr>
          <p:cNvCxnSpPr>
            <a:cxnSpLocks/>
          </p:cNvCxnSpPr>
          <p:nvPr/>
        </p:nvCxnSpPr>
        <p:spPr>
          <a:xfrm>
            <a:off x="2621744" y="1160812"/>
            <a:ext cx="0" cy="536448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655AFDB1-917C-4A7C-A582-C37F3109E32A}"/>
              </a:ext>
            </a:extLst>
          </p:cNvPr>
          <p:cNvGrpSpPr/>
          <p:nvPr/>
        </p:nvGrpSpPr>
        <p:grpSpPr>
          <a:xfrm>
            <a:off x="6672499" y="1151423"/>
            <a:ext cx="536448" cy="536448"/>
            <a:chOff x="2606790" y="1158240"/>
            <a:chExt cx="536448" cy="536448"/>
          </a:xfrm>
        </p:grpSpPr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6D3B74DD-2AB7-4599-AC60-5ADF02A88BA7}"/>
                </a:ext>
              </a:extLst>
            </p:cNvPr>
            <p:cNvCxnSpPr>
              <a:cxnSpLocks/>
            </p:cNvCxnSpPr>
            <p:nvPr/>
          </p:nvCxnSpPr>
          <p:spPr>
            <a:xfrm>
              <a:off x="3126822" y="1158240"/>
              <a:ext cx="0" cy="536448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D4C5201B-5B17-4875-8E60-0D662B2037B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875014" y="1413891"/>
              <a:ext cx="0" cy="536448"/>
            </a:xfrm>
            <a:prstGeom prst="line">
              <a:avLst/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769453AF-4753-48C8-BE17-3A64D913387E}"/>
              </a:ext>
            </a:extLst>
          </p:cNvPr>
          <p:cNvCxnSpPr>
            <a:cxnSpLocks/>
          </p:cNvCxnSpPr>
          <p:nvPr/>
        </p:nvCxnSpPr>
        <p:spPr>
          <a:xfrm rot="16200000">
            <a:off x="7448311" y="902187"/>
            <a:ext cx="0" cy="53644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FEEFBEB6-450B-47AF-B576-4CC2C49ACE57}"/>
              </a:ext>
            </a:extLst>
          </p:cNvPr>
          <p:cNvCxnSpPr>
            <a:cxnSpLocks/>
          </p:cNvCxnSpPr>
          <p:nvPr/>
        </p:nvCxnSpPr>
        <p:spPr>
          <a:xfrm>
            <a:off x="7703962" y="1153995"/>
            <a:ext cx="0" cy="536448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B3AA267F-00DE-413B-8E6A-85DCD32BC34D}"/>
              </a:ext>
            </a:extLst>
          </p:cNvPr>
          <p:cNvSpPr/>
          <p:nvPr/>
        </p:nvSpPr>
        <p:spPr>
          <a:xfrm>
            <a:off x="0" y="1941737"/>
            <a:ext cx="915827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A clock signal is produced by a clock generator and it is used to control the operation of any sequential circuit.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5D6B9B1-636A-4DE5-9F89-64C030372217}"/>
              </a:ext>
            </a:extLst>
          </p:cNvPr>
          <p:cNvSpPr/>
          <p:nvPr/>
        </p:nvSpPr>
        <p:spPr>
          <a:xfrm>
            <a:off x="502920" y="2322113"/>
            <a:ext cx="302270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There are two parts of a clock pulse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879D3E4-D4A1-4128-B6A9-51C93ED8D603}"/>
              </a:ext>
            </a:extLst>
          </p:cNvPr>
          <p:cNvSpPr/>
          <p:nvPr/>
        </p:nvSpPr>
        <p:spPr>
          <a:xfrm>
            <a:off x="2610302" y="2563273"/>
            <a:ext cx="2015295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dirty="0">
                <a:solidFill>
                  <a:schemeClr val="tx2">
                    <a:lumMod val="90000"/>
                  </a:schemeClr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I. </a:t>
            </a:r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Two Levels (0 and 1)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8AD26AA-8F79-4FCD-AE56-CB439C47A84A}"/>
              </a:ext>
            </a:extLst>
          </p:cNvPr>
          <p:cNvSpPr/>
          <p:nvPr/>
        </p:nvSpPr>
        <p:spPr>
          <a:xfrm>
            <a:off x="2542537" y="2967857"/>
            <a:ext cx="3206327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dirty="0">
                <a:solidFill>
                  <a:schemeClr val="tx2">
                    <a:lumMod val="90000"/>
                  </a:schemeClr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II. </a:t>
            </a: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Two Edges (Positive and Negative)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D3B91E2-8275-4B4D-8F01-5AC5A38EDB3A}"/>
              </a:ext>
            </a:extLst>
          </p:cNvPr>
          <p:cNvSpPr/>
          <p:nvPr/>
        </p:nvSpPr>
        <p:spPr>
          <a:xfrm>
            <a:off x="528077" y="3226588"/>
            <a:ext cx="18469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+mn-lt"/>
                <a:ea typeface="Cambria" panose="02040503050406030204" pitchFamily="18" charset="0"/>
              </a:rPr>
              <a:t>Types of Clock pulse</a:t>
            </a:r>
            <a:endParaRPr lang="en-US" sz="1200" dirty="0">
              <a:solidFill>
                <a:schemeClr val="accent4">
                  <a:lumMod val="75000"/>
                </a:schemeClr>
              </a:solidFill>
              <a:latin typeface="+mn-lt"/>
              <a:ea typeface="Cambria" pitchFamily="18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F73EDB4-2BB4-4D04-B728-04058A4B8712}"/>
              </a:ext>
            </a:extLst>
          </p:cNvPr>
          <p:cNvSpPr/>
          <p:nvPr/>
        </p:nvSpPr>
        <p:spPr>
          <a:xfrm>
            <a:off x="1813559" y="3469377"/>
            <a:ext cx="154426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dirty="0">
                <a:solidFill>
                  <a:schemeClr val="tx2">
                    <a:lumMod val="90000"/>
                  </a:schemeClr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</a:t>
            </a:r>
            <a:r>
              <a:rPr lang="en-US" sz="1600" dirty="0">
                <a:solidFill>
                  <a:schemeClr val="tx2">
                    <a:lumMod val="90000"/>
                  </a:schemeClr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. </a:t>
            </a:r>
            <a:r>
              <a:rPr lang="en-US" dirty="0">
                <a:solidFill>
                  <a:schemeClr val="tx2">
                    <a:lumMod val="90000"/>
                  </a:schemeClr>
                </a:solidFill>
                <a:latin typeface="+mj-lt"/>
                <a:ea typeface="Cambria" panose="02040503050406030204" pitchFamily="18" charset="0"/>
              </a:rPr>
              <a:t>Level Clocking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E6E4088-D97D-4CCD-9DDE-F18C32B0F701}"/>
              </a:ext>
            </a:extLst>
          </p:cNvPr>
          <p:cNvSpPr/>
          <p:nvPr/>
        </p:nvSpPr>
        <p:spPr>
          <a:xfrm>
            <a:off x="3797184" y="3438095"/>
            <a:ext cx="1625766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dirty="0">
                <a:solidFill>
                  <a:schemeClr val="accent3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II</a:t>
            </a:r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  <a:latin typeface="+mj-lt"/>
                <a:ea typeface="Cambria" panose="02040503050406030204" pitchFamily="18" charset="0"/>
              </a:rPr>
              <a:t>. Edge triggering</a:t>
            </a:r>
          </a:p>
        </p:txBody>
      </p: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6A174199-5E1E-45DE-BE04-7443D8203FEC}"/>
              </a:ext>
            </a:extLst>
          </p:cNvPr>
          <p:cNvCxnSpPr>
            <a:cxnSpLocks/>
          </p:cNvCxnSpPr>
          <p:nvPr/>
        </p:nvCxnSpPr>
        <p:spPr>
          <a:xfrm rot="5400000">
            <a:off x="2875014" y="1415978"/>
            <a:ext cx="0" cy="53644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8997806C-1A71-4471-94D5-996FA98257A2}"/>
              </a:ext>
            </a:extLst>
          </p:cNvPr>
          <p:cNvCxnSpPr>
            <a:cxnSpLocks/>
          </p:cNvCxnSpPr>
          <p:nvPr/>
        </p:nvCxnSpPr>
        <p:spPr>
          <a:xfrm rot="16200000">
            <a:off x="3382602" y="911091"/>
            <a:ext cx="0" cy="53644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89FEBA98-4667-461D-93AE-53813D38F7B4}"/>
              </a:ext>
            </a:extLst>
          </p:cNvPr>
          <p:cNvCxnSpPr>
            <a:cxnSpLocks/>
          </p:cNvCxnSpPr>
          <p:nvPr/>
        </p:nvCxnSpPr>
        <p:spPr>
          <a:xfrm rot="5400000">
            <a:off x="3893427" y="1415978"/>
            <a:ext cx="0" cy="53644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CB38EC1D-16B5-4024-B9DE-F824D0912DB8}"/>
              </a:ext>
            </a:extLst>
          </p:cNvPr>
          <p:cNvCxnSpPr>
            <a:cxnSpLocks/>
          </p:cNvCxnSpPr>
          <p:nvPr/>
        </p:nvCxnSpPr>
        <p:spPr>
          <a:xfrm rot="16200000">
            <a:off x="4401015" y="911091"/>
            <a:ext cx="0" cy="53644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D3C67C84-75F9-4BFF-8C09-6FDD1874500E}"/>
              </a:ext>
            </a:extLst>
          </p:cNvPr>
          <p:cNvCxnSpPr>
            <a:cxnSpLocks/>
          </p:cNvCxnSpPr>
          <p:nvPr/>
        </p:nvCxnSpPr>
        <p:spPr>
          <a:xfrm rot="5400000">
            <a:off x="5921704" y="1402189"/>
            <a:ext cx="0" cy="53644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0439BDF0-B4BA-4433-A648-912A4FEF23C9}"/>
              </a:ext>
            </a:extLst>
          </p:cNvPr>
          <p:cNvCxnSpPr>
            <a:cxnSpLocks/>
          </p:cNvCxnSpPr>
          <p:nvPr/>
        </p:nvCxnSpPr>
        <p:spPr>
          <a:xfrm rot="16200000">
            <a:off x="6429292" y="897302"/>
            <a:ext cx="0" cy="53644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221B59FC-2D75-4C9F-B4BF-C8D44CD5A670}"/>
              </a:ext>
            </a:extLst>
          </p:cNvPr>
          <p:cNvCxnSpPr>
            <a:cxnSpLocks/>
          </p:cNvCxnSpPr>
          <p:nvPr/>
        </p:nvCxnSpPr>
        <p:spPr>
          <a:xfrm rot="5400000">
            <a:off x="4907869" y="1406484"/>
            <a:ext cx="0" cy="53644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091883F4-20F7-4F8A-9AD1-4E491BFDCBF7}"/>
              </a:ext>
            </a:extLst>
          </p:cNvPr>
          <p:cNvCxnSpPr>
            <a:cxnSpLocks/>
          </p:cNvCxnSpPr>
          <p:nvPr/>
        </p:nvCxnSpPr>
        <p:spPr>
          <a:xfrm rot="16200000">
            <a:off x="5415457" y="901597"/>
            <a:ext cx="0" cy="53644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4CD345DE-DFE4-4DA0-8579-2104E7BD7875}"/>
              </a:ext>
            </a:extLst>
          </p:cNvPr>
          <p:cNvCxnSpPr>
            <a:cxnSpLocks/>
          </p:cNvCxnSpPr>
          <p:nvPr/>
        </p:nvCxnSpPr>
        <p:spPr>
          <a:xfrm rot="5400000">
            <a:off x="1857323" y="1415978"/>
            <a:ext cx="0" cy="53644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2A0453C4-29E8-4A7D-9A7F-7D2BE1E20FDC}"/>
              </a:ext>
            </a:extLst>
          </p:cNvPr>
          <p:cNvCxnSpPr>
            <a:cxnSpLocks/>
          </p:cNvCxnSpPr>
          <p:nvPr/>
        </p:nvCxnSpPr>
        <p:spPr>
          <a:xfrm rot="16200000">
            <a:off x="2366093" y="911091"/>
            <a:ext cx="0" cy="53644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104A1ADA-3C08-43BD-A710-E03D1045F560}"/>
              </a:ext>
            </a:extLst>
          </p:cNvPr>
          <p:cNvCxnSpPr>
            <a:cxnSpLocks/>
          </p:cNvCxnSpPr>
          <p:nvPr/>
        </p:nvCxnSpPr>
        <p:spPr>
          <a:xfrm rot="5400000">
            <a:off x="6940723" y="1409161"/>
            <a:ext cx="0" cy="53644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A855FD23-8C4E-49E9-98FF-32EAD4174F8C}"/>
              </a:ext>
            </a:extLst>
          </p:cNvPr>
          <p:cNvCxnSpPr>
            <a:cxnSpLocks/>
          </p:cNvCxnSpPr>
          <p:nvPr/>
        </p:nvCxnSpPr>
        <p:spPr>
          <a:xfrm rot="16200000">
            <a:off x="7448311" y="904274"/>
            <a:ext cx="0" cy="53644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62" name="Picture 61">
            <a:extLst>
              <a:ext uri="{FF2B5EF4-FFF2-40B4-BE49-F238E27FC236}">
                <a16:creationId xmlns:a16="http://schemas.microsoft.com/office/drawing/2014/main" id="{2BBD26D7-B93A-421E-97AD-91565A61E8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3423" y="2523557"/>
            <a:ext cx="2814082" cy="304745"/>
          </a:xfrm>
          <a:prstGeom prst="rect">
            <a:avLst/>
          </a:prstGeom>
        </p:spPr>
      </p:pic>
      <p:cxnSp>
        <p:nvCxnSpPr>
          <p:cNvPr id="250" name="Straight Connector 249">
            <a:extLst>
              <a:ext uri="{FF2B5EF4-FFF2-40B4-BE49-F238E27FC236}">
                <a16:creationId xmlns:a16="http://schemas.microsoft.com/office/drawing/2014/main" id="{09C9FE92-9DB8-443D-BACA-B5584C72AC70}"/>
              </a:ext>
            </a:extLst>
          </p:cNvPr>
          <p:cNvCxnSpPr>
            <a:cxnSpLocks/>
          </p:cNvCxnSpPr>
          <p:nvPr/>
        </p:nvCxnSpPr>
        <p:spPr>
          <a:xfrm>
            <a:off x="3135002" y="1155668"/>
            <a:ext cx="0" cy="536448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51" name="Straight Connector 250">
            <a:extLst>
              <a:ext uri="{FF2B5EF4-FFF2-40B4-BE49-F238E27FC236}">
                <a16:creationId xmlns:a16="http://schemas.microsoft.com/office/drawing/2014/main" id="{93A4595A-D49A-47AC-AAC1-11204D5560BE}"/>
              </a:ext>
            </a:extLst>
          </p:cNvPr>
          <p:cNvCxnSpPr>
            <a:cxnSpLocks/>
          </p:cNvCxnSpPr>
          <p:nvPr/>
        </p:nvCxnSpPr>
        <p:spPr>
          <a:xfrm>
            <a:off x="3646433" y="1158240"/>
            <a:ext cx="0" cy="536448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52" name="Straight Connector 251">
            <a:extLst>
              <a:ext uri="{FF2B5EF4-FFF2-40B4-BE49-F238E27FC236}">
                <a16:creationId xmlns:a16="http://schemas.microsoft.com/office/drawing/2014/main" id="{0CE40952-B45E-446E-84A2-538CE39C5A14}"/>
              </a:ext>
            </a:extLst>
          </p:cNvPr>
          <p:cNvCxnSpPr>
            <a:cxnSpLocks/>
          </p:cNvCxnSpPr>
          <p:nvPr/>
        </p:nvCxnSpPr>
        <p:spPr>
          <a:xfrm>
            <a:off x="4153415" y="1155668"/>
            <a:ext cx="0" cy="536448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53" name="Straight Connector 252">
            <a:extLst>
              <a:ext uri="{FF2B5EF4-FFF2-40B4-BE49-F238E27FC236}">
                <a16:creationId xmlns:a16="http://schemas.microsoft.com/office/drawing/2014/main" id="{CDE4F8E1-3BEF-4F1B-ADDD-EB64B0BD448B}"/>
              </a:ext>
            </a:extLst>
          </p:cNvPr>
          <p:cNvCxnSpPr>
            <a:cxnSpLocks/>
          </p:cNvCxnSpPr>
          <p:nvPr/>
        </p:nvCxnSpPr>
        <p:spPr>
          <a:xfrm>
            <a:off x="4664846" y="1158240"/>
            <a:ext cx="0" cy="536448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54" name="Straight Connector 253">
            <a:extLst>
              <a:ext uri="{FF2B5EF4-FFF2-40B4-BE49-F238E27FC236}">
                <a16:creationId xmlns:a16="http://schemas.microsoft.com/office/drawing/2014/main" id="{C3BBED9B-CC41-4159-83E0-A85FD60C3186}"/>
              </a:ext>
            </a:extLst>
          </p:cNvPr>
          <p:cNvCxnSpPr>
            <a:cxnSpLocks/>
          </p:cNvCxnSpPr>
          <p:nvPr/>
        </p:nvCxnSpPr>
        <p:spPr>
          <a:xfrm>
            <a:off x="6181692" y="1141879"/>
            <a:ext cx="0" cy="536448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55" name="Straight Connector 254">
            <a:extLst>
              <a:ext uri="{FF2B5EF4-FFF2-40B4-BE49-F238E27FC236}">
                <a16:creationId xmlns:a16="http://schemas.microsoft.com/office/drawing/2014/main" id="{F2F474E5-6E00-4C8A-AC8B-1C711D99FA44}"/>
              </a:ext>
            </a:extLst>
          </p:cNvPr>
          <p:cNvCxnSpPr>
            <a:cxnSpLocks/>
          </p:cNvCxnSpPr>
          <p:nvPr/>
        </p:nvCxnSpPr>
        <p:spPr>
          <a:xfrm>
            <a:off x="6693123" y="1144451"/>
            <a:ext cx="0" cy="536448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56" name="Straight Connector 255">
            <a:extLst>
              <a:ext uri="{FF2B5EF4-FFF2-40B4-BE49-F238E27FC236}">
                <a16:creationId xmlns:a16="http://schemas.microsoft.com/office/drawing/2014/main" id="{02AB167F-8651-4E01-976C-4CB636BCCA31}"/>
              </a:ext>
            </a:extLst>
          </p:cNvPr>
          <p:cNvCxnSpPr>
            <a:cxnSpLocks/>
          </p:cNvCxnSpPr>
          <p:nvPr/>
        </p:nvCxnSpPr>
        <p:spPr>
          <a:xfrm>
            <a:off x="5167857" y="1146174"/>
            <a:ext cx="0" cy="536448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57" name="Straight Connector 256">
            <a:extLst>
              <a:ext uri="{FF2B5EF4-FFF2-40B4-BE49-F238E27FC236}">
                <a16:creationId xmlns:a16="http://schemas.microsoft.com/office/drawing/2014/main" id="{D380BBFA-5762-43BD-872A-7EB6319D6E48}"/>
              </a:ext>
            </a:extLst>
          </p:cNvPr>
          <p:cNvCxnSpPr>
            <a:cxnSpLocks/>
          </p:cNvCxnSpPr>
          <p:nvPr/>
        </p:nvCxnSpPr>
        <p:spPr>
          <a:xfrm>
            <a:off x="5679288" y="1148746"/>
            <a:ext cx="0" cy="536448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59" name="Straight Connector 258">
            <a:extLst>
              <a:ext uri="{FF2B5EF4-FFF2-40B4-BE49-F238E27FC236}">
                <a16:creationId xmlns:a16="http://schemas.microsoft.com/office/drawing/2014/main" id="{8E985E6D-88AE-4592-8E1C-C5232558DF74}"/>
              </a:ext>
            </a:extLst>
          </p:cNvPr>
          <p:cNvCxnSpPr>
            <a:cxnSpLocks/>
          </p:cNvCxnSpPr>
          <p:nvPr/>
        </p:nvCxnSpPr>
        <p:spPr>
          <a:xfrm>
            <a:off x="2629924" y="1158240"/>
            <a:ext cx="0" cy="536448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60" name="Straight Connector 259">
            <a:extLst>
              <a:ext uri="{FF2B5EF4-FFF2-40B4-BE49-F238E27FC236}">
                <a16:creationId xmlns:a16="http://schemas.microsoft.com/office/drawing/2014/main" id="{96F1FDBE-02E7-4701-8F4E-CB375A795024}"/>
              </a:ext>
            </a:extLst>
          </p:cNvPr>
          <p:cNvCxnSpPr>
            <a:cxnSpLocks/>
          </p:cNvCxnSpPr>
          <p:nvPr/>
        </p:nvCxnSpPr>
        <p:spPr>
          <a:xfrm>
            <a:off x="7200711" y="1148851"/>
            <a:ext cx="0" cy="536448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61" name="Straight Connector 260">
            <a:extLst>
              <a:ext uri="{FF2B5EF4-FFF2-40B4-BE49-F238E27FC236}">
                <a16:creationId xmlns:a16="http://schemas.microsoft.com/office/drawing/2014/main" id="{B8D8B081-E408-40AE-B0B0-2EBC7B54AE52}"/>
              </a:ext>
            </a:extLst>
          </p:cNvPr>
          <p:cNvCxnSpPr>
            <a:cxnSpLocks/>
          </p:cNvCxnSpPr>
          <p:nvPr/>
        </p:nvCxnSpPr>
        <p:spPr>
          <a:xfrm>
            <a:off x="7712142" y="1151423"/>
            <a:ext cx="0" cy="536448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9" name="Connector: Curved 58">
            <a:extLst>
              <a:ext uri="{FF2B5EF4-FFF2-40B4-BE49-F238E27FC236}">
                <a16:creationId xmlns:a16="http://schemas.microsoft.com/office/drawing/2014/main" id="{2F2B5D31-9369-4692-B306-1A1756D359A7}"/>
              </a:ext>
            </a:extLst>
          </p:cNvPr>
          <p:cNvCxnSpPr/>
          <p:nvPr/>
        </p:nvCxnSpPr>
        <p:spPr>
          <a:xfrm rot="10800000">
            <a:off x="1134141" y="1474382"/>
            <a:ext cx="454959" cy="193945"/>
          </a:xfrm>
          <a:prstGeom prst="curvedConnector3">
            <a:avLst/>
          </a:prstGeom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9" name="Connector: Curved 118">
            <a:extLst>
              <a:ext uri="{FF2B5EF4-FFF2-40B4-BE49-F238E27FC236}">
                <a16:creationId xmlns:a16="http://schemas.microsoft.com/office/drawing/2014/main" id="{75262BFD-4CB0-4611-9E82-028AD87E6704}"/>
              </a:ext>
            </a:extLst>
          </p:cNvPr>
          <p:cNvCxnSpPr>
            <a:cxnSpLocks/>
          </p:cNvCxnSpPr>
          <p:nvPr/>
        </p:nvCxnSpPr>
        <p:spPr>
          <a:xfrm rot="10800000" flipV="1">
            <a:off x="1766866" y="1179152"/>
            <a:ext cx="322769" cy="15969"/>
          </a:xfrm>
          <a:prstGeom prst="curvedConnector3">
            <a:avLst/>
          </a:prstGeom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5709B7AE-5301-4603-B306-06A2EECC6771}"/>
              </a:ext>
            </a:extLst>
          </p:cNvPr>
          <p:cNvSpPr txBox="1"/>
          <p:nvPr/>
        </p:nvSpPr>
        <p:spPr>
          <a:xfrm>
            <a:off x="1450342" y="1062959"/>
            <a:ext cx="283533" cy="307777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4B84CD51-1161-43E9-8FAF-137FA54D3D27}"/>
              </a:ext>
            </a:extLst>
          </p:cNvPr>
          <p:cNvSpPr txBox="1"/>
          <p:nvPr/>
        </p:nvSpPr>
        <p:spPr>
          <a:xfrm>
            <a:off x="843817" y="1353883"/>
            <a:ext cx="283533" cy="307777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99D1C5F8-5C2D-4666-B6FA-E42B46D6FEBC}"/>
              </a:ext>
            </a:extLst>
          </p:cNvPr>
          <p:cNvCxnSpPr>
            <a:cxnSpLocks/>
          </p:cNvCxnSpPr>
          <p:nvPr/>
        </p:nvCxnSpPr>
        <p:spPr>
          <a:xfrm>
            <a:off x="2116291" y="1155668"/>
            <a:ext cx="0" cy="536448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29" name="Rectangle 128">
            <a:extLst>
              <a:ext uri="{FF2B5EF4-FFF2-40B4-BE49-F238E27FC236}">
                <a16:creationId xmlns:a16="http://schemas.microsoft.com/office/drawing/2014/main" id="{A47793AD-4329-4834-8A50-4D2CD4EEE32E}"/>
              </a:ext>
            </a:extLst>
          </p:cNvPr>
          <p:cNvSpPr/>
          <p:nvPr/>
        </p:nvSpPr>
        <p:spPr>
          <a:xfrm>
            <a:off x="0" y="1940653"/>
            <a:ext cx="915827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A clock signal is produced by a clock generator and it is used to control the operation of any sequential circuit.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37" name="Connector: Curved 136">
            <a:extLst>
              <a:ext uri="{FF2B5EF4-FFF2-40B4-BE49-F238E27FC236}">
                <a16:creationId xmlns:a16="http://schemas.microsoft.com/office/drawing/2014/main" id="{07882B08-90DA-4C9C-8494-50C1E66F49DC}"/>
              </a:ext>
            </a:extLst>
          </p:cNvPr>
          <p:cNvCxnSpPr/>
          <p:nvPr/>
        </p:nvCxnSpPr>
        <p:spPr>
          <a:xfrm rot="10800000">
            <a:off x="1637151" y="1361194"/>
            <a:ext cx="454959" cy="193945"/>
          </a:xfrm>
          <a:prstGeom prst="curvedConnector3">
            <a:avLst/>
          </a:prstGeom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6E2CFBD9-B06F-4485-BDC6-72078D49BE12}"/>
              </a:ext>
            </a:extLst>
          </p:cNvPr>
          <p:cNvSpPr txBox="1"/>
          <p:nvPr/>
        </p:nvSpPr>
        <p:spPr>
          <a:xfrm>
            <a:off x="815509" y="1231488"/>
            <a:ext cx="821205" cy="307777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Positive</a:t>
            </a:r>
          </a:p>
        </p:txBody>
      </p:sp>
      <p:cxnSp>
        <p:nvCxnSpPr>
          <p:cNvPr id="139" name="Connector: Curved 138">
            <a:extLst>
              <a:ext uri="{FF2B5EF4-FFF2-40B4-BE49-F238E27FC236}">
                <a16:creationId xmlns:a16="http://schemas.microsoft.com/office/drawing/2014/main" id="{A04F3F4D-3E63-41E7-93C0-B6081854448D}"/>
              </a:ext>
            </a:extLst>
          </p:cNvPr>
          <p:cNvCxnSpPr>
            <a:cxnSpLocks/>
          </p:cNvCxnSpPr>
          <p:nvPr/>
        </p:nvCxnSpPr>
        <p:spPr>
          <a:xfrm>
            <a:off x="2671444" y="1367458"/>
            <a:ext cx="309681" cy="289960"/>
          </a:xfrm>
          <a:prstGeom prst="curvedConnector3">
            <a:avLst/>
          </a:prstGeom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AFBFB9D6-253C-48A7-BE22-EFBF75416EB8}"/>
              </a:ext>
            </a:extLst>
          </p:cNvPr>
          <p:cNvSpPr txBox="1"/>
          <p:nvPr/>
        </p:nvSpPr>
        <p:spPr>
          <a:xfrm>
            <a:off x="2693862" y="1708531"/>
            <a:ext cx="898752" cy="307777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Negative</a:t>
            </a:r>
          </a:p>
        </p:txBody>
      </p:sp>
    </p:spTree>
  </p:cSld>
  <p:clrMapOvr>
    <a:masterClrMapping/>
  </p:clrMapOvr>
  <p:transition spd="med"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3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7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9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1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3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7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9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10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300"/>
                            </p:stCondLst>
                            <p:childTnLst>
                              <p:par>
                                <p:cTn id="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500"/>
                            </p:stCondLst>
                            <p:childTnLst>
                              <p:par>
                                <p:cTn id="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700"/>
                            </p:stCondLst>
                            <p:childTnLst>
                              <p:par>
                                <p:cTn id="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900"/>
                            </p:stCondLst>
                            <p:childTnLst>
                              <p:par>
                                <p:cTn id="6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2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3100"/>
                            </p:stCondLst>
                            <p:childTnLst>
                              <p:par>
                                <p:cTn id="6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3300"/>
                            </p:stCondLst>
                            <p:childTnLst>
                              <p:par>
                                <p:cTn id="7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2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500"/>
                            </p:stCondLst>
                            <p:childTnLst>
                              <p:par>
                                <p:cTn id="7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2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500"/>
                            </p:stCondLst>
                            <p:childTnLst>
                              <p:par>
                                <p:cTn id="13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500"/>
                            </p:stCondLst>
                            <p:childTnLst>
                              <p:par>
                                <p:cTn id="13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25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2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8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1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500"/>
                            </p:stCondLst>
                            <p:childTnLst>
                              <p:par>
                                <p:cTn id="1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25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750"/>
                            </p:stCondLst>
                            <p:childTnLst>
                              <p:par>
                                <p:cTn id="16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9" dur="2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1000"/>
                            </p:stCondLst>
                            <p:childTnLst>
                              <p:par>
                                <p:cTn id="1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3" dur="25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1250"/>
                            </p:stCondLst>
                            <p:childTnLst>
                              <p:par>
                                <p:cTn id="17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7" dur="2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1500"/>
                            </p:stCondLst>
                            <p:childTnLst>
                              <p:par>
                                <p:cTn id="1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1" dur="25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1750"/>
                            </p:stCondLst>
                            <p:childTnLst>
                              <p:par>
                                <p:cTn id="18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5" dur="25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2000"/>
                            </p:stCondLst>
                            <p:childTnLst>
                              <p:par>
                                <p:cTn id="18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9" dur="25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2250"/>
                            </p:stCondLst>
                            <p:childTnLst>
                              <p:par>
                                <p:cTn id="19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3" dur="25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2500"/>
                            </p:stCondLst>
                            <p:childTnLst>
                              <p:par>
                                <p:cTn id="19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7" dur="25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2750"/>
                            </p:stCondLst>
                            <p:childTnLst>
                              <p:par>
                                <p:cTn id="19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1" dur="25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3000"/>
                            </p:stCondLst>
                            <p:childTnLst>
                              <p:par>
                                <p:cTn id="20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5" dur="25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>
                            <p:stCondLst>
                              <p:cond delay="3250"/>
                            </p:stCondLst>
                            <p:childTnLst>
                              <p:par>
                                <p:cTn id="20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9" dur="25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0" fill="hold">
                            <p:stCondLst>
                              <p:cond delay="3500"/>
                            </p:stCondLst>
                            <p:childTnLst>
                              <p:par>
                                <p:cTn id="2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3" dur="25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3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6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9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2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5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8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1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4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7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0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3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6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9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2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9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2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5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8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9" fill="hold">
                            <p:stCondLst>
                              <p:cond delay="500"/>
                            </p:stCondLst>
                            <p:childTnLst>
                              <p:par>
                                <p:cTn id="28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2" dur="25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3" fill="hold">
                            <p:stCondLst>
                              <p:cond delay="750"/>
                            </p:stCondLst>
                            <p:childTnLst>
                              <p:par>
                                <p:cTn id="28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6" dur="25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0" dur="25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1" fill="hold">
                            <p:stCondLst>
                              <p:cond delay="1250"/>
                            </p:stCondLst>
                            <p:childTnLst>
                              <p:par>
                                <p:cTn id="29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5" fill="hold">
                            <p:stCondLst>
                              <p:cond delay="1750"/>
                            </p:stCondLst>
                            <p:childTnLst>
                              <p:par>
                                <p:cTn id="29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8" dur="25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2" dur="25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3" fill="hold">
                            <p:stCondLst>
                              <p:cond delay="2250"/>
                            </p:stCondLst>
                            <p:childTnLst>
                              <p:par>
                                <p:cTn id="30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6" dur="25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7" fill="hold">
                            <p:stCondLst>
                              <p:cond delay="2500"/>
                            </p:stCondLst>
                            <p:childTnLst>
                              <p:par>
                                <p:cTn id="30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0" dur="25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1" fill="hold">
                            <p:stCondLst>
                              <p:cond delay="2750"/>
                            </p:stCondLst>
                            <p:childTnLst>
                              <p:par>
                                <p:cTn id="3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4" dur="25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5" fill="hold">
                            <p:stCondLst>
                              <p:cond delay="3000"/>
                            </p:stCondLst>
                            <p:childTnLst>
                              <p:par>
                                <p:cTn id="31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8" dur="25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9" fill="hold">
                            <p:stCondLst>
                              <p:cond delay="3250"/>
                            </p:stCondLst>
                            <p:childTnLst>
                              <p:par>
                                <p:cTn id="3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2" dur="25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3" fill="hold">
                            <p:stCondLst>
                              <p:cond delay="3500"/>
                            </p:stCondLst>
                            <p:childTnLst>
                              <p:par>
                                <p:cTn id="32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6" dur="25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7" fill="hold">
                            <p:stCondLst>
                              <p:cond delay="3750"/>
                            </p:stCondLst>
                            <p:childTnLst>
                              <p:par>
                                <p:cTn id="3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0" dur="25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3" dur="300"/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53" grpId="0"/>
      <p:bldP spid="55" grpId="0"/>
      <p:bldP spid="56" grpId="0"/>
      <p:bldP spid="125" grpId="0" animBg="1"/>
      <p:bldP spid="125" grpId="1" animBg="1"/>
      <p:bldP spid="127" grpId="0" animBg="1"/>
      <p:bldP spid="127" grpId="1" animBg="1"/>
      <p:bldP spid="138" grpId="0" animBg="1"/>
      <p:bldP spid="14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0D5B659-E469-449A-80B0-4D736EBE6EE6}"/>
              </a:ext>
            </a:extLst>
          </p:cNvPr>
          <p:cNvSpPr/>
          <p:nvPr/>
        </p:nvSpPr>
        <p:spPr>
          <a:xfrm flipH="1">
            <a:off x="-87085" y="218928"/>
            <a:ext cx="2598056" cy="707886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dirty="0">
                <a:ln w="0"/>
                <a:solidFill>
                  <a:schemeClr val="bg1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reflection blurRad="6350" stA="53000" endA="300" endPos="35500" dir="5400000" sy="-90000" algn="bl" rotWithShape="0"/>
                </a:effectLst>
                <a:latin typeface="Lexend Deca" panose="020B0604020202020204" charset="0"/>
                <a:cs typeface="Adobe Devanagari" panose="02040503050201020203" pitchFamily="18" charset="0"/>
              </a:rPr>
              <a:t>Flip-Flop</a:t>
            </a:r>
            <a:r>
              <a:rPr lang="en-US" sz="2500" dirty="0">
                <a:ln w="0"/>
                <a:solidFill>
                  <a:schemeClr val="bg1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reflection blurRad="6350" stA="53000" endA="300" endPos="35500" dir="5400000" sy="-90000" algn="bl" rotWithShape="0"/>
                </a:effectLst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endParaRPr lang="en-US" sz="2500" b="0" cap="none" spc="0" dirty="0">
              <a:ln w="0"/>
              <a:solidFill>
                <a:schemeClr val="bg1"/>
              </a:solidFill>
              <a:effectLst>
                <a:glow rad="101600">
                  <a:schemeClr val="accent3">
                    <a:satMod val="175000"/>
                    <a:alpha val="40000"/>
                  </a:schemeClr>
                </a:glow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39" name="Google Shape;104;p18">
            <a:extLst>
              <a:ext uri="{FF2B5EF4-FFF2-40B4-BE49-F238E27FC236}">
                <a16:creationId xmlns:a16="http://schemas.microsoft.com/office/drawing/2014/main" id="{D8AB9738-85FB-4F3A-8098-B4F6C463CBC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3100" y="1100839"/>
            <a:ext cx="6014400" cy="364901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6200" indent="0" algn="just">
              <a:buSzPts val="2400"/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In Flip-flop “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Edge Triggering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” clock pulse is used to control the operation of a Flip-Flop. </a:t>
            </a:r>
          </a:p>
          <a:p>
            <a:pPr marL="76200" indent="0" algn="just">
              <a:buSzPts val="24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2BC0BDC-A728-4127-AFEA-5F42E6E98B07}"/>
              </a:ext>
            </a:extLst>
          </p:cNvPr>
          <p:cNvGrpSpPr/>
          <p:nvPr/>
        </p:nvGrpSpPr>
        <p:grpSpPr>
          <a:xfrm>
            <a:off x="-419663" y="2114709"/>
            <a:ext cx="6596921" cy="4545436"/>
            <a:chOff x="-337021" y="356814"/>
            <a:chExt cx="6596921" cy="4545436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57D44B43-C17A-44A1-9A56-801A4BA49F25}"/>
                </a:ext>
              </a:extLst>
            </p:cNvPr>
            <p:cNvSpPr/>
            <p:nvPr/>
          </p:nvSpPr>
          <p:spPr>
            <a:xfrm flipH="1">
              <a:off x="-337021" y="356814"/>
              <a:ext cx="2598056" cy="7078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4000" dirty="0">
                  <a:ln w="0"/>
                  <a:solidFill>
                    <a:schemeClr val="bg1"/>
                  </a:solidFill>
                  <a:effectLst>
                    <a:glow rad="101600">
                      <a:schemeClr val="accent3">
                        <a:satMod val="175000"/>
                        <a:alpha val="40000"/>
                      </a:schemeClr>
                    </a:glow>
                    <a:reflection blurRad="6350" stA="53000" endA="300" endPos="35500" dir="5400000" sy="-90000" algn="bl" rotWithShape="0"/>
                  </a:effectLst>
                  <a:latin typeface="Lexend Deca" panose="020B0604020202020204" charset="0"/>
                  <a:cs typeface="Adobe Devanagari" panose="02040503050201020203" pitchFamily="18" charset="0"/>
                </a:rPr>
                <a:t>Latch</a:t>
              </a:r>
              <a:endParaRPr lang="en-US" sz="2500" b="0" cap="none" spc="0" dirty="0">
                <a:ln w="0"/>
                <a:solidFill>
                  <a:schemeClr val="bg1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reflection blurRad="6350" stA="53000" endA="300" endPos="35500" dir="5400000" sy="-90000" algn="bl" rotWithShape="0"/>
                </a:effectLst>
              </a:endParaRPr>
            </a:p>
          </p:txBody>
        </p:sp>
        <p:sp>
          <p:nvSpPr>
            <p:cNvPr id="43" name="Google Shape;104;p18">
              <a:extLst>
                <a:ext uri="{FF2B5EF4-FFF2-40B4-BE49-F238E27FC236}">
                  <a16:creationId xmlns:a16="http://schemas.microsoft.com/office/drawing/2014/main" id="{6B7A0F38-600A-406E-811C-49BEBBFBB886}"/>
                </a:ext>
              </a:extLst>
            </p:cNvPr>
            <p:cNvSpPr txBox="1">
              <a:spLocks/>
            </p:cNvSpPr>
            <p:nvPr/>
          </p:nvSpPr>
          <p:spPr>
            <a:xfrm>
              <a:off x="245500" y="1253239"/>
              <a:ext cx="6014400" cy="36490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55600" algn="l" rtl="0">
                <a:lnSpc>
                  <a:spcPct val="115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accent5"/>
                </a:buClr>
                <a:buSzPts val="2000"/>
                <a:buFont typeface="Muli"/>
                <a:buChar char="⬡"/>
                <a:defRPr sz="2000" b="0" i="0" u="none" strike="noStrike" cap="none">
                  <a:solidFill>
                    <a:schemeClr val="lt1"/>
                  </a:solidFill>
                  <a:latin typeface="Muli"/>
                  <a:ea typeface="Muli"/>
                  <a:cs typeface="Muli"/>
                  <a:sym typeface="Muli"/>
                </a:defRPr>
              </a:lvl1pPr>
              <a:lvl2pPr marL="914400" marR="0" lvl="1" indent="-3556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5"/>
                </a:buClr>
                <a:buSzPts val="2000"/>
                <a:buFont typeface="Muli"/>
                <a:buChar char="∙"/>
                <a:defRPr sz="2000" b="0" i="0" u="none" strike="noStrike" cap="none">
                  <a:solidFill>
                    <a:schemeClr val="lt1"/>
                  </a:solidFill>
                  <a:latin typeface="Muli"/>
                  <a:ea typeface="Muli"/>
                  <a:cs typeface="Muli"/>
                  <a:sym typeface="Muli"/>
                </a:defRPr>
              </a:lvl2pPr>
              <a:lvl3pPr marL="1371600" marR="0" lvl="2" indent="-3556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5"/>
                </a:buClr>
                <a:buSzPts val="2000"/>
                <a:buFont typeface="Muli"/>
                <a:buChar char="∙"/>
                <a:defRPr sz="2000" b="0" i="0" u="none" strike="noStrike" cap="none">
                  <a:solidFill>
                    <a:schemeClr val="lt1"/>
                  </a:solidFill>
                  <a:latin typeface="Muli"/>
                  <a:ea typeface="Muli"/>
                  <a:cs typeface="Muli"/>
                  <a:sym typeface="Muli"/>
                </a:defRPr>
              </a:lvl3pPr>
              <a:lvl4pPr marL="1828800" marR="0" lvl="3" indent="-3556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Muli"/>
                <a:buChar char="●"/>
                <a:defRPr sz="2000" b="0" i="0" u="none" strike="noStrike" cap="none">
                  <a:solidFill>
                    <a:schemeClr val="lt1"/>
                  </a:solidFill>
                  <a:latin typeface="Muli"/>
                  <a:ea typeface="Muli"/>
                  <a:cs typeface="Muli"/>
                  <a:sym typeface="Muli"/>
                </a:defRPr>
              </a:lvl4pPr>
              <a:lvl5pPr marL="2286000" marR="0" lvl="4" indent="-3556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Muli"/>
                <a:buChar char="○"/>
                <a:defRPr sz="2000" b="0" i="0" u="none" strike="noStrike" cap="none">
                  <a:solidFill>
                    <a:schemeClr val="lt1"/>
                  </a:solidFill>
                  <a:latin typeface="Muli"/>
                  <a:ea typeface="Muli"/>
                  <a:cs typeface="Muli"/>
                  <a:sym typeface="Muli"/>
                </a:defRPr>
              </a:lvl5pPr>
              <a:lvl6pPr marL="2743200" marR="0" lvl="5" indent="-3556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Muli"/>
                <a:buChar char="■"/>
                <a:defRPr sz="2000" b="0" i="0" u="none" strike="noStrike" cap="none">
                  <a:solidFill>
                    <a:schemeClr val="lt1"/>
                  </a:solidFill>
                  <a:latin typeface="Muli"/>
                  <a:ea typeface="Muli"/>
                  <a:cs typeface="Muli"/>
                  <a:sym typeface="Muli"/>
                </a:defRPr>
              </a:lvl6pPr>
              <a:lvl7pPr marL="3200400" marR="0" lvl="6" indent="-3556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Muli"/>
                <a:buChar char="●"/>
                <a:defRPr sz="2000" b="0" i="0" u="none" strike="noStrike" cap="none">
                  <a:solidFill>
                    <a:schemeClr val="lt1"/>
                  </a:solidFill>
                  <a:latin typeface="Muli"/>
                  <a:ea typeface="Muli"/>
                  <a:cs typeface="Muli"/>
                  <a:sym typeface="Muli"/>
                </a:defRPr>
              </a:lvl7pPr>
              <a:lvl8pPr marL="3657600" marR="0" lvl="7" indent="-3556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Muli"/>
                <a:buChar char="○"/>
                <a:defRPr sz="2000" b="0" i="0" u="none" strike="noStrike" cap="none">
                  <a:solidFill>
                    <a:schemeClr val="lt1"/>
                  </a:solidFill>
                  <a:latin typeface="Muli"/>
                  <a:ea typeface="Muli"/>
                  <a:cs typeface="Muli"/>
                  <a:sym typeface="Muli"/>
                </a:defRPr>
              </a:lvl8pPr>
              <a:lvl9pPr marL="4114800" marR="0" lvl="8" indent="-3556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Muli"/>
                <a:buChar char="■"/>
                <a:defRPr sz="2000" b="0" i="0" u="none" strike="noStrike" cap="none">
                  <a:solidFill>
                    <a:schemeClr val="lt1"/>
                  </a:solidFill>
                  <a:latin typeface="Muli"/>
                  <a:ea typeface="Muli"/>
                  <a:cs typeface="Muli"/>
                  <a:sym typeface="Muli"/>
                </a:defRPr>
              </a:lvl9pPr>
            </a:lstStyle>
            <a:p>
              <a:pPr marL="76200" indent="0" algn="just">
                <a:buSzPts val="2400"/>
                <a:buFont typeface="Muli"/>
                <a:buNone/>
              </a:pPr>
              <a:r>
                <a:rPr lang="en-US" dirty="0">
                  <a:latin typeface="Cambria" panose="02040503050406030204" pitchFamily="18" charset="0"/>
                  <a:ea typeface="Cambria" panose="02040503050406030204" pitchFamily="18" charset="0"/>
                </a:rPr>
                <a:t>In Latch “</a:t>
              </a:r>
              <a:r>
                <a:rPr lang="en-US" dirty="0">
                  <a:solidFill>
                    <a:schemeClr val="accent4">
                      <a:lumMod val="7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Level Clocking</a:t>
              </a:r>
              <a:r>
                <a:rPr lang="en-US" dirty="0">
                  <a:latin typeface="Cambria" panose="02040503050406030204" pitchFamily="18" charset="0"/>
                  <a:ea typeface="Cambria" panose="02040503050406030204" pitchFamily="18" charset="0"/>
                </a:rPr>
                <a:t>” or “</a:t>
              </a:r>
              <a:r>
                <a:rPr lang="en-US" dirty="0">
                  <a:solidFill>
                    <a:srgbClr val="FFFF00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No Clock pulse</a:t>
              </a:r>
              <a:r>
                <a:rPr lang="en-US" dirty="0">
                  <a:latin typeface="Cambria" panose="02040503050406030204" pitchFamily="18" charset="0"/>
                  <a:ea typeface="Cambria" panose="02040503050406030204" pitchFamily="18" charset="0"/>
                </a:rPr>
                <a:t>” is used to control the operation of a Latch.</a:t>
              </a:r>
            </a:p>
          </p:txBody>
        </p: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FD6EE0CD-5E76-40D1-A11D-CBEBAE42A9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1458" y="3848992"/>
            <a:ext cx="2741699" cy="320067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FB86B0C-08B4-461A-AAA9-3A031471D4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1458" y="1778664"/>
            <a:ext cx="2779842" cy="32006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36;p20">
            <a:extLst>
              <a:ext uri="{FF2B5EF4-FFF2-40B4-BE49-F238E27FC236}">
                <a16:creationId xmlns:a16="http://schemas.microsoft.com/office/drawing/2014/main" id="{8366E464-3B1D-4B77-A145-C66B2B98EA47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6</a:t>
            </a:r>
            <a:endParaRPr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125F38F-AB58-432D-973E-8F91C1939AC9}"/>
              </a:ext>
            </a:extLst>
          </p:cNvPr>
          <p:cNvSpPr/>
          <p:nvPr/>
        </p:nvSpPr>
        <p:spPr>
          <a:xfrm>
            <a:off x="0" y="0"/>
            <a:ext cx="450956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4000" dirty="0">
                <a:ln w="0"/>
                <a:solidFill>
                  <a:srgbClr val="FFFFFF"/>
                </a:solidFill>
                <a:effectLst>
                  <a:glow rad="101600">
                    <a:srgbClr val="24D6FF">
                      <a:satMod val="175000"/>
                      <a:alpha val="40000"/>
                    </a:srgbClr>
                  </a:glow>
                  <a:reflection blurRad="6350" stA="53000" endA="300" endPos="35500" dir="5400000" sy="-90000" algn="bl" rotWithShape="0"/>
                </a:effectLst>
                <a:latin typeface="Lexend Deca" panose="020B0604020202020204" charset="0"/>
                <a:cs typeface="Adobe Devanagari" panose="02040503050201020203" pitchFamily="18" charset="0"/>
              </a:rPr>
              <a:t>Flip-Flop &amp; Latch</a:t>
            </a:r>
            <a:r>
              <a:rPr lang="en-US" sz="2500" dirty="0">
                <a:ln w="0"/>
                <a:solidFill>
                  <a:srgbClr val="FFFFFF"/>
                </a:solidFill>
                <a:effectLst>
                  <a:glow rad="101600">
                    <a:srgbClr val="24D6FF">
                      <a:satMod val="175000"/>
                      <a:alpha val="40000"/>
                    </a:srgbClr>
                  </a:glow>
                  <a:reflection blurRad="6350" stA="53000" endA="300" endPos="35500" dir="5400000" sy="-90000" algn="bl" rotWithShape="0"/>
                </a:effectLst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endParaRPr lang="en-US" sz="2500" dirty="0">
              <a:ln w="0"/>
              <a:solidFill>
                <a:srgbClr val="FFFFFF"/>
              </a:solidFill>
              <a:effectLst>
                <a:glow rad="101600">
                  <a:srgbClr val="24D6FF">
                    <a:satMod val="175000"/>
                    <a:alpha val="40000"/>
                  </a:srgbClr>
                </a:glow>
                <a:reflection blurRad="6350" stA="53000" endA="300" endPos="35500" dir="5400000" sy="-90000" algn="bl" rotWithShape="0"/>
              </a:effectLst>
            </a:endParaRPr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535EE3E2-7AF6-40F7-8F8E-DEE69D635460}"/>
              </a:ext>
            </a:extLst>
          </p:cNvPr>
          <p:cNvCxnSpPr>
            <a:cxnSpLocks/>
          </p:cNvCxnSpPr>
          <p:nvPr/>
        </p:nvCxnSpPr>
        <p:spPr>
          <a:xfrm flipV="1">
            <a:off x="4509569" y="1301495"/>
            <a:ext cx="0" cy="330205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732FD34F-DF3D-45BB-A77F-454B0DF62B3D}"/>
              </a:ext>
            </a:extLst>
          </p:cNvPr>
          <p:cNvSpPr/>
          <p:nvPr/>
        </p:nvSpPr>
        <p:spPr>
          <a:xfrm>
            <a:off x="150422" y="1070663"/>
            <a:ext cx="14638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  <a:buClr>
                <a:srgbClr val="0BD0D9"/>
              </a:buClr>
              <a:buSzPct val="95000"/>
            </a:pPr>
            <a:r>
              <a:rPr lang="en-IN" sz="2400" b="1" u="sng" kern="1200" dirty="0">
                <a:solidFill>
                  <a:srgbClr val="FFC000"/>
                </a:solidFill>
                <a:latin typeface="Open Sans" panose="020B0606030504020204" pitchFamily="34" charset="0"/>
              </a:rPr>
              <a:t>Flip-Flop</a:t>
            </a:r>
          </a:p>
        </p:txBody>
      </p:sp>
      <p:sp>
        <p:nvSpPr>
          <p:cNvPr id="107" name="Text Placeholder 29">
            <a:extLst>
              <a:ext uri="{FF2B5EF4-FFF2-40B4-BE49-F238E27FC236}">
                <a16:creationId xmlns:a16="http://schemas.microsoft.com/office/drawing/2014/main" id="{0E81EE5D-53D8-409C-82D3-57401470DCB1}"/>
              </a:ext>
            </a:extLst>
          </p:cNvPr>
          <p:cNvSpPr txBox="1">
            <a:spLocks/>
          </p:cNvSpPr>
          <p:nvPr/>
        </p:nvSpPr>
        <p:spPr>
          <a:xfrm>
            <a:off x="4928247" y="999510"/>
            <a:ext cx="5255654" cy="495426"/>
          </a:xfrm>
          <a:prstGeom prst="rect">
            <a:avLst/>
          </a:prstGeom>
        </p:spPr>
        <p:txBody>
          <a:bodyPr vert="horz" lIns="0" rIns="0">
            <a:normAutofit/>
          </a:bodyPr>
          <a:lstStyle>
            <a:lvl1pPr marL="0" indent="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Tx/>
              <a:buNone/>
              <a:defRPr kumimoji="0"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09494" indent="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Tx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6" indent="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Tx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indent="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Tx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indent="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Tx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BD0D9"/>
              </a:buClr>
              <a:buSzPct val="95000"/>
              <a:buFontTx/>
              <a:buNone/>
              <a:tabLst/>
              <a:defRPr/>
            </a:pPr>
            <a:r>
              <a:rPr kumimoji="0" lang="en-IN" sz="2400" b="1" i="0" u="sng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Open Sans" panose="020B0606030504020204" pitchFamily="34" charset="0"/>
              </a:rPr>
              <a:t>Latch</a:t>
            </a:r>
            <a:r>
              <a:rPr kumimoji="0" lang="en-IN" sz="2400" b="1" i="0" u="sng" strike="noStrike" kern="1200" cap="none" spc="0" normalizeH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Open Sans" panose="020B0606030504020204" pitchFamily="34" charset="0"/>
              </a:rPr>
              <a:t> </a:t>
            </a:r>
            <a:endParaRPr kumimoji="0" lang="en-IN" sz="2400" b="1" i="0" u="sng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Open Sans" panose="020B0606030504020204" pitchFamily="34" charset="0"/>
            </a:endParaRPr>
          </a:p>
        </p:txBody>
      </p:sp>
      <p:sp>
        <p:nvSpPr>
          <p:cNvPr id="108" name="Text Placeholder 11">
            <a:extLst>
              <a:ext uri="{FF2B5EF4-FFF2-40B4-BE49-F238E27FC236}">
                <a16:creationId xmlns:a16="http://schemas.microsoft.com/office/drawing/2014/main" id="{BCB44733-5D1C-4EE1-984D-E21268BB897B}"/>
              </a:ext>
            </a:extLst>
          </p:cNvPr>
          <p:cNvSpPr txBox="1">
            <a:spLocks/>
          </p:cNvSpPr>
          <p:nvPr/>
        </p:nvSpPr>
        <p:spPr>
          <a:xfrm>
            <a:off x="599007" y="1895105"/>
            <a:ext cx="391056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Arial" charset="0"/>
              </a:rPr>
              <a:t>1. </a:t>
            </a:r>
            <a:r>
              <a:rPr lang="en-US" dirty="0">
                <a:solidFill>
                  <a:srgbClr val="FFFF00"/>
                </a:solidFill>
                <a:latin typeface="Arial" charset="0"/>
              </a:rPr>
              <a:t>Flip-Flop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Arial" charset="0"/>
              </a:rPr>
              <a:t> is edge triggered, so it changes states   when a control signal is High to Low or Low to High</a:t>
            </a:r>
            <a:r>
              <a:rPr lang="en-US" dirty="0">
                <a:solidFill>
                  <a:srgbClr val="7030A0"/>
                </a:solidFill>
                <a:latin typeface="Arial" charset="0"/>
              </a:rPr>
              <a:t>. 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6EC7F14-E189-49B5-8E86-546F82A751FD}"/>
              </a:ext>
            </a:extLst>
          </p:cNvPr>
          <p:cNvSpPr/>
          <p:nvPr/>
        </p:nvSpPr>
        <p:spPr>
          <a:xfrm>
            <a:off x="4634432" y="1895105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Arial" charset="0"/>
              </a:rPr>
              <a:t>1. </a:t>
            </a:r>
            <a:r>
              <a:rPr lang="en-US" dirty="0">
                <a:solidFill>
                  <a:srgbClr val="FFFF00"/>
                </a:solidFill>
                <a:latin typeface="Arial" charset="0"/>
              </a:rPr>
              <a:t>Latch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Arial" charset="0"/>
              </a:rPr>
              <a:t> is Level triggered, outputs can change as soon as the input changes  </a:t>
            </a:r>
            <a:r>
              <a:rPr lang="en-US" dirty="0">
                <a:solidFill>
                  <a:srgbClr val="7030A0"/>
                </a:solidFill>
                <a:latin typeface="Arial" charset="0"/>
              </a:rPr>
              <a:t>. 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CA69596-B1DC-4B0B-8F59-B45C399F8A84}"/>
              </a:ext>
            </a:extLst>
          </p:cNvPr>
          <p:cNvSpPr/>
          <p:nvPr/>
        </p:nvSpPr>
        <p:spPr>
          <a:xfrm>
            <a:off x="599006" y="2888816"/>
            <a:ext cx="391056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Arial" charset="0"/>
              </a:rPr>
              <a:t>2. A </a:t>
            </a:r>
            <a:r>
              <a:rPr lang="en-US" dirty="0">
                <a:solidFill>
                  <a:srgbClr val="FFFF00"/>
                </a:solidFill>
                <a:latin typeface="Arial" charset="0"/>
              </a:rPr>
              <a:t>Flip-Flop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Arial" charset="0"/>
              </a:rPr>
              <a:t> always have a clock signal</a:t>
            </a:r>
            <a:r>
              <a:rPr lang="en-US" dirty="0">
                <a:solidFill>
                  <a:srgbClr val="7030A0"/>
                </a:solidFill>
                <a:latin typeface="Arial" charset="0"/>
              </a:rPr>
              <a:t>.  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D87FDFDA-38DA-40C9-B426-01B1C2B61063}"/>
              </a:ext>
            </a:extLst>
          </p:cNvPr>
          <p:cNvSpPr/>
          <p:nvPr/>
        </p:nvSpPr>
        <p:spPr>
          <a:xfrm>
            <a:off x="4634432" y="2819491"/>
            <a:ext cx="391056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Arial" charset="0"/>
              </a:rPr>
              <a:t>2. A </a:t>
            </a:r>
            <a:r>
              <a:rPr lang="en-US" dirty="0">
                <a:solidFill>
                  <a:srgbClr val="FFFF00"/>
                </a:solidFill>
                <a:latin typeface="Arial" charset="0"/>
              </a:rPr>
              <a:t>Latch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Arial" charset="0"/>
              </a:rPr>
              <a:t> doesn’t have always  a clock signal</a:t>
            </a:r>
            <a:r>
              <a:rPr lang="en-US" dirty="0">
                <a:solidFill>
                  <a:srgbClr val="7030A0"/>
                </a:solidFill>
                <a:latin typeface="Arial" charset="0"/>
              </a:rPr>
              <a:t>.  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BBBA7F63-10D9-41DC-932C-E46AF567AE9F}"/>
              </a:ext>
            </a:extLst>
          </p:cNvPr>
          <p:cNvSpPr/>
          <p:nvPr/>
        </p:nvSpPr>
        <p:spPr>
          <a:xfrm>
            <a:off x="599007" y="3765060"/>
            <a:ext cx="391056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Arial" charset="0"/>
              </a:rPr>
              <a:t>2. It checks the inputs but changes the output only at times defined by the clock signal or any other control signal.</a:t>
            </a:r>
            <a:r>
              <a:rPr lang="en-US" dirty="0">
                <a:solidFill>
                  <a:srgbClr val="7030A0"/>
                </a:solidFill>
                <a:latin typeface="Arial" charset="0"/>
              </a:rPr>
              <a:t>.  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6DD804F1-BCFD-48AE-A1F7-48D6B32A1C86}"/>
              </a:ext>
            </a:extLst>
          </p:cNvPr>
          <p:cNvSpPr/>
          <p:nvPr/>
        </p:nvSpPr>
        <p:spPr>
          <a:xfrm>
            <a:off x="4666877" y="3836213"/>
            <a:ext cx="447712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Arial" charset="0"/>
              </a:rPr>
              <a:t>3. It checks the inputs continuously and responds to the changes in inputs immediately.</a:t>
            </a:r>
            <a:endParaRPr lang="en-US" dirty="0">
              <a:solidFill>
                <a:srgbClr val="7030A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4221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7" grpId="0" build="p"/>
      <p:bldP spid="108" grpId="0"/>
      <p:bldP spid="8" grpId="0"/>
      <p:bldP spid="9" grpId="0"/>
      <p:bldP spid="109" grpId="0"/>
      <p:bldP spid="110" grpId="0"/>
      <p:bldP spid="1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B902A54-8574-4497-8256-A15E035F04FD}"/>
              </a:ext>
            </a:extLst>
          </p:cNvPr>
          <p:cNvSpPr/>
          <p:nvPr/>
        </p:nvSpPr>
        <p:spPr>
          <a:xfrm flipH="1">
            <a:off x="-164735" y="0"/>
            <a:ext cx="5937219" cy="707886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dirty="0">
                <a:ln w="0"/>
                <a:solidFill>
                  <a:schemeClr val="bg1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reflection blurRad="6350" stA="53000" endA="300" endPos="35500" dir="5400000" sy="-90000" algn="bl" rotWithShape="0"/>
                </a:effectLst>
                <a:latin typeface="Lexend Deca" panose="020B0604020202020204" charset="0"/>
                <a:cs typeface="Adobe Devanagari" panose="02040503050201020203" pitchFamily="18" charset="0"/>
              </a:rPr>
              <a:t>Examples of Flip-Flop</a:t>
            </a:r>
            <a:r>
              <a:rPr lang="en-US" sz="2500" dirty="0">
                <a:ln w="0"/>
                <a:solidFill>
                  <a:schemeClr val="bg1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reflection blurRad="6350" stA="53000" endA="300" endPos="35500" dir="5400000" sy="-90000" algn="bl" rotWithShape="0"/>
                </a:effectLst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endParaRPr lang="en-US" sz="2500" b="0" cap="none" spc="0" dirty="0">
              <a:ln w="0"/>
              <a:solidFill>
                <a:schemeClr val="bg1"/>
              </a:solidFill>
              <a:effectLst>
                <a:glow rad="101600">
                  <a:schemeClr val="accent3">
                    <a:satMod val="175000"/>
                    <a:alpha val="40000"/>
                  </a:schemeClr>
                </a:glow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6A4F80-DB6E-4CE1-82BD-0CD82678AD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471" y="952201"/>
            <a:ext cx="1805879" cy="1042079"/>
          </a:xfrm>
          <a:prstGeom prst="rect">
            <a:avLst/>
          </a:prstGeom>
          <a:ln w="28575">
            <a:solidFill>
              <a:srgbClr val="FFFF00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E4AB09F-A5A3-413F-B0CD-185C273B2F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8300" y="951864"/>
            <a:ext cx="1959239" cy="1042416"/>
          </a:xfrm>
          <a:prstGeom prst="rect">
            <a:avLst/>
          </a:prstGeom>
          <a:ln w="28575">
            <a:solidFill>
              <a:srgbClr val="FFFF00"/>
            </a:solidFill>
          </a:ln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F79D941-2CF0-471A-A1B1-CC19EFCF6970}"/>
              </a:ext>
            </a:extLst>
          </p:cNvPr>
          <p:cNvGrpSpPr/>
          <p:nvPr/>
        </p:nvGrpSpPr>
        <p:grpSpPr>
          <a:xfrm>
            <a:off x="4576144" y="951864"/>
            <a:ext cx="2060876" cy="1042416"/>
            <a:chOff x="4680525" y="899435"/>
            <a:chExt cx="1974043" cy="1042416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C678447-7106-44F1-A2D7-2E596396973F}"/>
                </a:ext>
              </a:extLst>
            </p:cNvPr>
            <p:cNvSpPr/>
            <p:nvPr/>
          </p:nvSpPr>
          <p:spPr>
            <a:xfrm>
              <a:off x="4680525" y="899772"/>
              <a:ext cx="1959239" cy="10420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A52A603E-B778-48C0-9C1E-002CA7126B5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695329" y="899435"/>
              <a:ext cx="1959239" cy="1042416"/>
            </a:xfrm>
            <a:prstGeom prst="rect">
              <a:avLst/>
            </a:prstGeom>
            <a:ln w="28575">
              <a:solidFill>
                <a:srgbClr val="FFFF00"/>
              </a:solidFill>
            </a:ln>
          </p:spPr>
        </p:pic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1B126057-327F-49A7-9ACB-980D523E8EC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57904" y="951864"/>
            <a:ext cx="2104625" cy="1042416"/>
          </a:xfrm>
          <a:prstGeom prst="rect">
            <a:avLst/>
          </a:prstGeom>
          <a:ln w="28575">
            <a:solidFill>
              <a:srgbClr val="FFFF00"/>
            </a:solidFill>
          </a:ln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7092C897-CD34-4102-9699-9956D025620B}"/>
              </a:ext>
            </a:extLst>
          </p:cNvPr>
          <p:cNvSpPr/>
          <p:nvPr/>
        </p:nvSpPr>
        <p:spPr>
          <a:xfrm flipH="1">
            <a:off x="-539730" y="2627781"/>
            <a:ext cx="5937219" cy="707886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dirty="0">
                <a:ln w="0"/>
                <a:solidFill>
                  <a:schemeClr val="bg1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reflection blurRad="6350" stA="53000" endA="300" endPos="35500" dir="5400000" sy="-90000" algn="bl" rotWithShape="0"/>
                </a:effectLst>
                <a:latin typeface="Lexend Deca" panose="020B0604020202020204" charset="0"/>
                <a:cs typeface="Adobe Devanagari" panose="02040503050201020203" pitchFamily="18" charset="0"/>
              </a:rPr>
              <a:t>Examples of Latch</a:t>
            </a:r>
            <a:endParaRPr lang="en-US" sz="2500" b="0" cap="none" spc="0" dirty="0">
              <a:ln w="0"/>
              <a:solidFill>
                <a:schemeClr val="bg1"/>
              </a:solidFill>
              <a:effectLst>
                <a:glow rad="101600">
                  <a:schemeClr val="accent3">
                    <a:satMod val="175000"/>
                    <a:alpha val="40000"/>
                  </a:schemeClr>
                </a:glow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309287-B122-43B3-94EE-98AC0E57F567}"/>
              </a:ext>
            </a:extLst>
          </p:cNvPr>
          <p:cNvSpPr txBox="1"/>
          <p:nvPr/>
        </p:nvSpPr>
        <p:spPr>
          <a:xfrm>
            <a:off x="373849" y="2061155"/>
            <a:ext cx="21564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J-K Flip-Flop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8D5B3CE-1CF3-49B9-AA43-58154B3236B1}"/>
              </a:ext>
            </a:extLst>
          </p:cNvPr>
          <p:cNvSpPr/>
          <p:nvPr/>
        </p:nvSpPr>
        <p:spPr>
          <a:xfrm>
            <a:off x="6857904" y="2086337"/>
            <a:ext cx="23439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J-K Master Slave Flip-Flop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EBE4C39-9622-4956-8987-C8DC4084B169}"/>
              </a:ext>
            </a:extLst>
          </p:cNvPr>
          <p:cNvSpPr/>
          <p:nvPr/>
        </p:nvSpPr>
        <p:spPr>
          <a:xfrm>
            <a:off x="4957672" y="2061155"/>
            <a:ext cx="110959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D Flip-Flop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983A742-4B1C-4A83-A462-54A40D272D57}"/>
              </a:ext>
            </a:extLst>
          </p:cNvPr>
          <p:cNvSpPr/>
          <p:nvPr/>
        </p:nvSpPr>
        <p:spPr>
          <a:xfrm>
            <a:off x="2703389" y="2086338"/>
            <a:ext cx="10887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T Flip-Flop </a:t>
            </a:r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85FF314F-3BAF-4FDE-ABC1-484B074C722C}"/>
              </a:ext>
            </a:extLst>
          </p:cNvPr>
          <p:cNvGrpSpPr/>
          <p:nvPr/>
        </p:nvGrpSpPr>
        <p:grpSpPr>
          <a:xfrm>
            <a:off x="6223050" y="3506215"/>
            <a:ext cx="1974043" cy="1042416"/>
            <a:chOff x="4680525" y="899435"/>
            <a:chExt cx="1974043" cy="1042416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934359AF-4009-4228-8D7D-4B8DA8FBAF98}"/>
                </a:ext>
              </a:extLst>
            </p:cNvPr>
            <p:cNvSpPr/>
            <p:nvPr/>
          </p:nvSpPr>
          <p:spPr>
            <a:xfrm>
              <a:off x="4680525" y="899772"/>
              <a:ext cx="1959239" cy="10420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9" name="Picture 88">
              <a:extLst>
                <a:ext uri="{FF2B5EF4-FFF2-40B4-BE49-F238E27FC236}">
                  <a16:creationId xmlns:a16="http://schemas.microsoft.com/office/drawing/2014/main" id="{0E5743CA-6BBE-4109-B0AA-40D284CBF67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695329" y="899435"/>
              <a:ext cx="1959239" cy="1042416"/>
            </a:xfrm>
            <a:prstGeom prst="rect">
              <a:avLst/>
            </a:prstGeom>
            <a:ln w="28575">
              <a:solidFill>
                <a:srgbClr val="FFFF00"/>
              </a:solidFill>
            </a:ln>
          </p:spPr>
        </p:pic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97D6CC1E-91DE-4C4D-B19E-03BF1B9AEA2E}"/>
              </a:ext>
            </a:extLst>
          </p:cNvPr>
          <p:cNvGrpSpPr/>
          <p:nvPr/>
        </p:nvGrpSpPr>
        <p:grpSpPr>
          <a:xfrm>
            <a:off x="4048024" y="1505525"/>
            <a:ext cx="393817" cy="338554"/>
            <a:chOff x="6243203" y="2643170"/>
            <a:chExt cx="393817" cy="338554"/>
          </a:xfrm>
        </p:grpSpPr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C744272D-0C5A-41D0-A52C-926A03391467}"/>
                </a:ext>
              </a:extLst>
            </p:cNvPr>
            <p:cNvSpPr/>
            <p:nvPr/>
          </p:nvSpPr>
          <p:spPr>
            <a:xfrm>
              <a:off x="6357980" y="2788107"/>
              <a:ext cx="134112" cy="15976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F459EE8A-9A7B-48CE-82F6-0EFE94BCD242}"/>
                </a:ext>
              </a:extLst>
            </p:cNvPr>
            <p:cNvSpPr/>
            <p:nvPr/>
          </p:nvSpPr>
          <p:spPr>
            <a:xfrm>
              <a:off x="6243203" y="2643170"/>
              <a:ext cx="393817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US" sz="800" dirty="0"/>
                <a:t>_</a:t>
              </a:r>
            </a:p>
            <a:p>
              <a:pPr lvl="0" algn="ctr"/>
              <a:r>
                <a:rPr lang="en-US" sz="800" dirty="0"/>
                <a:t>Q</a:t>
              </a:r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AEF0CA8F-221D-442F-AE9E-A157920B7095}"/>
              </a:ext>
            </a:extLst>
          </p:cNvPr>
          <p:cNvGrpSpPr/>
          <p:nvPr/>
        </p:nvGrpSpPr>
        <p:grpSpPr>
          <a:xfrm>
            <a:off x="839151" y="3557268"/>
            <a:ext cx="1820683" cy="1042416"/>
            <a:chOff x="166666" y="3567179"/>
            <a:chExt cx="1820683" cy="1042416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C157542F-2E8E-4F25-A79F-CB87CCBB28B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biLevel thresh="75000"/>
            </a:blip>
            <a:stretch>
              <a:fillRect/>
            </a:stretch>
          </p:blipFill>
          <p:spPr>
            <a:xfrm>
              <a:off x="181470" y="3567179"/>
              <a:ext cx="1805879" cy="1042416"/>
            </a:xfrm>
            <a:prstGeom prst="rect">
              <a:avLst/>
            </a:prstGeom>
            <a:ln w="28575">
              <a:solidFill>
                <a:srgbClr val="FFFF00"/>
              </a:solidFill>
            </a:ln>
          </p:spPr>
        </p:pic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8EB91F86-030F-4C28-9EF7-BF1FA804F8C7}"/>
                </a:ext>
              </a:extLst>
            </p:cNvPr>
            <p:cNvSpPr/>
            <p:nvPr/>
          </p:nvSpPr>
          <p:spPr>
            <a:xfrm>
              <a:off x="1634554" y="4118232"/>
              <a:ext cx="31290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dirty="0">
                  <a:solidFill>
                    <a:schemeClr val="bg2">
                      <a:lumMod val="50000"/>
                    </a:schemeClr>
                  </a:solidFill>
                </a:rPr>
                <a:t>_</a:t>
              </a:r>
              <a:r>
                <a:rPr lang="en-US" dirty="0">
                  <a:solidFill>
                    <a:schemeClr val="bg2">
                      <a:lumMod val="50000"/>
                    </a:schemeClr>
                  </a:solidFill>
                </a:rPr>
                <a:t> </a:t>
              </a: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14641859-B3A1-4C0A-AF5F-187CE3199355}"/>
                </a:ext>
              </a:extLst>
            </p:cNvPr>
            <p:cNvSpPr/>
            <p:nvPr/>
          </p:nvSpPr>
          <p:spPr>
            <a:xfrm>
              <a:off x="210019" y="3667002"/>
              <a:ext cx="163830" cy="1752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1682FB73-EB93-41C2-84A7-0A2E591295F2}"/>
                </a:ext>
              </a:extLst>
            </p:cNvPr>
            <p:cNvSpPr/>
            <p:nvPr/>
          </p:nvSpPr>
          <p:spPr>
            <a:xfrm>
              <a:off x="210019" y="4383282"/>
              <a:ext cx="163830" cy="1752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783014C6-09FA-4F02-82F9-CAD999DB1D32}"/>
                </a:ext>
              </a:extLst>
            </p:cNvPr>
            <p:cNvSpPr txBox="1"/>
            <p:nvPr/>
          </p:nvSpPr>
          <p:spPr>
            <a:xfrm>
              <a:off x="166666" y="3602041"/>
              <a:ext cx="3048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S</a:t>
              </a: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61B63B97-D9E4-4243-9690-FF9309F87EC8}"/>
                </a:ext>
              </a:extLst>
            </p:cNvPr>
            <p:cNvSpPr/>
            <p:nvPr/>
          </p:nvSpPr>
          <p:spPr>
            <a:xfrm>
              <a:off x="189864" y="4343098"/>
              <a:ext cx="25840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sz="800" dirty="0"/>
                <a:t>R</a:t>
              </a: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D393F20A-6410-498F-8337-2B315BA5C320}"/>
                </a:ext>
              </a:extLst>
            </p:cNvPr>
            <p:cNvSpPr/>
            <p:nvPr/>
          </p:nvSpPr>
          <p:spPr>
            <a:xfrm>
              <a:off x="1723951" y="4308163"/>
              <a:ext cx="134112" cy="15976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E018E184-557B-47D2-967B-AF4554E29D9F}"/>
              </a:ext>
            </a:extLst>
          </p:cNvPr>
          <p:cNvGrpSpPr/>
          <p:nvPr/>
        </p:nvGrpSpPr>
        <p:grpSpPr>
          <a:xfrm>
            <a:off x="3442711" y="3487203"/>
            <a:ext cx="1998260" cy="1042416"/>
            <a:chOff x="2279120" y="3557019"/>
            <a:chExt cx="1998260" cy="1042416"/>
          </a:xfrm>
        </p:grpSpPr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5466E987-B0C8-4D5E-9554-24D8D9C36824}"/>
                </a:ext>
              </a:extLst>
            </p:cNvPr>
            <p:cNvGrpSpPr/>
            <p:nvPr/>
          </p:nvGrpSpPr>
          <p:grpSpPr>
            <a:xfrm>
              <a:off x="2344829" y="3557019"/>
              <a:ext cx="1805879" cy="1042416"/>
              <a:chOff x="2501660" y="3441002"/>
              <a:chExt cx="1805879" cy="1042416"/>
            </a:xfrm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536DA41F-F6E2-4C5E-8083-25174F7C2F20}"/>
                  </a:ext>
                </a:extLst>
              </p:cNvPr>
              <p:cNvSpPr/>
              <p:nvPr/>
            </p:nvSpPr>
            <p:spPr>
              <a:xfrm>
                <a:off x="2501660" y="3441002"/>
                <a:ext cx="1805879" cy="1042416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CD8360A6-9659-4A99-A24A-6E2ADCAB1CE1}"/>
                  </a:ext>
                </a:extLst>
              </p:cNvPr>
              <p:cNvGrpSpPr/>
              <p:nvPr/>
            </p:nvGrpSpPr>
            <p:grpSpPr>
              <a:xfrm>
                <a:off x="2597945" y="3613314"/>
                <a:ext cx="1605198" cy="711707"/>
                <a:chOff x="2258142" y="3770676"/>
                <a:chExt cx="1605198" cy="711707"/>
              </a:xfrm>
            </p:grpSpPr>
            <p:sp>
              <p:nvSpPr>
                <p:cNvPr id="68" name="Isosceles Triangle 67">
                  <a:extLst>
                    <a:ext uri="{FF2B5EF4-FFF2-40B4-BE49-F238E27FC236}">
                      <a16:creationId xmlns:a16="http://schemas.microsoft.com/office/drawing/2014/main" id="{935C3CB7-D5FC-4FC6-93FF-529A058BF144}"/>
                    </a:ext>
                  </a:extLst>
                </p:cNvPr>
                <p:cNvSpPr/>
                <p:nvPr/>
              </p:nvSpPr>
              <p:spPr>
                <a:xfrm rot="5400000">
                  <a:off x="2449830" y="3825240"/>
                  <a:ext cx="217170" cy="143928"/>
                </a:xfrm>
                <a:prstGeom prst="triangle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69" name="Group 68">
                  <a:extLst>
                    <a:ext uri="{FF2B5EF4-FFF2-40B4-BE49-F238E27FC236}">
                      <a16:creationId xmlns:a16="http://schemas.microsoft.com/office/drawing/2014/main" id="{89F653FE-AA3B-4F11-BAE6-132DDE70C01F}"/>
                    </a:ext>
                  </a:extLst>
                </p:cNvPr>
                <p:cNvGrpSpPr/>
                <p:nvPr/>
              </p:nvGrpSpPr>
              <p:grpSpPr>
                <a:xfrm>
                  <a:off x="3035310" y="3770676"/>
                  <a:ext cx="302443" cy="248351"/>
                  <a:chOff x="3048335" y="3869881"/>
                  <a:chExt cx="302443" cy="248351"/>
                </a:xfrm>
                <a:noFill/>
              </p:grpSpPr>
              <p:sp>
                <p:nvSpPr>
                  <p:cNvPr id="70" name="Oval 69">
                    <a:extLst>
                      <a:ext uri="{FF2B5EF4-FFF2-40B4-BE49-F238E27FC236}">
                        <a16:creationId xmlns:a16="http://schemas.microsoft.com/office/drawing/2014/main" id="{C05DBD89-AA8B-41F1-A9F9-2240953D7063}"/>
                      </a:ext>
                    </a:extLst>
                  </p:cNvPr>
                  <p:cNvSpPr/>
                  <p:nvPr/>
                </p:nvSpPr>
                <p:spPr>
                  <a:xfrm>
                    <a:off x="3305059" y="3958035"/>
                    <a:ext cx="45719" cy="54645"/>
                  </a:xfrm>
                  <a:prstGeom prst="ellipse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1" name="Flowchart: Delay 70">
                    <a:extLst>
                      <a:ext uri="{FF2B5EF4-FFF2-40B4-BE49-F238E27FC236}">
                        <a16:creationId xmlns:a16="http://schemas.microsoft.com/office/drawing/2014/main" id="{1AAE44BC-CCA7-428C-B354-E85F95DCBF61}"/>
                      </a:ext>
                    </a:extLst>
                  </p:cNvPr>
                  <p:cNvSpPr/>
                  <p:nvPr/>
                </p:nvSpPr>
                <p:spPr>
                  <a:xfrm>
                    <a:off x="3048335" y="3869881"/>
                    <a:ext cx="246889" cy="248351"/>
                  </a:xfrm>
                  <a:prstGeom prst="flowChartDelay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72" name="Oval 71">
                  <a:extLst>
                    <a:ext uri="{FF2B5EF4-FFF2-40B4-BE49-F238E27FC236}">
                      <a16:creationId xmlns:a16="http://schemas.microsoft.com/office/drawing/2014/main" id="{5AAA7D9D-BD55-46D8-8BB6-E6574494B520}"/>
                    </a:ext>
                  </a:extLst>
                </p:cNvPr>
                <p:cNvSpPr/>
                <p:nvPr/>
              </p:nvSpPr>
              <p:spPr>
                <a:xfrm>
                  <a:off x="3314894" y="4322186"/>
                  <a:ext cx="45719" cy="54645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" name="Flowchart: Delay 72">
                  <a:extLst>
                    <a:ext uri="{FF2B5EF4-FFF2-40B4-BE49-F238E27FC236}">
                      <a16:creationId xmlns:a16="http://schemas.microsoft.com/office/drawing/2014/main" id="{73CB4B33-3DC4-48F6-AB0E-4A44A0E02AF9}"/>
                    </a:ext>
                  </a:extLst>
                </p:cNvPr>
                <p:cNvSpPr/>
                <p:nvPr/>
              </p:nvSpPr>
              <p:spPr>
                <a:xfrm>
                  <a:off x="3058170" y="4234032"/>
                  <a:ext cx="246889" cy="248351"/>
                </a:xfrm>
                <a:prstGeom prst="flowChartDelay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" name="Oval 73">
                  <a:extLst>
                    <a:ext uri="{FF2B5EF4-FFF2-40B4-BE49-F238E27FC236}">
                      <a16:creationId xmlns:a16="http://schemas.microsoft.com/office/drawing/2014/main" id="{9B8A9428-A560-442A-A08C-ABDB9D78964D}"/>
                    </a:ext>
                  </a:extLst>
                </p:cNvPr>
                <p:cNvSpPr/>
                <p:nvPr/>
              </p:nvSpPr>
              <p:spPr>
                <a:xfrm>
                  <a:off x="2630379" y="3873551"/>
                  <a:ext cx="45719" cy="54645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5" name="Straight Connector 74">
                  <a:extLst>
                    <a:ext uri="{FF2B5EF4-FFF2-40B4-BE49-F238E27FC236}">
                      <a16:creationId xmlns:a16="http://schemas.microsoft.com/office/drawing/2014/main" id="{C399EA20-147C-48CD-9BD5-AE257718E03E}"/>
                    </a:ext>
                  </a:extLst>
                </p:cNvPr>
                <p:cNvCxnSpPr>
                  <a:cxnSpLocks/>
                  <a:stCxn id="68" idx="3"/>
                </p:cNvCxnSpPr>
                <p:nvPr/>
              </p:nvCxnSpPr>
              <p:spPr>
                <a:xfrm flipH="1">
                  <a:off x="2258142" y="3897204"/>
                  <a:ext cx="228309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Connector 75">
                  <a:extLst>
                    <a:ext uri="{FF2B5EF4-FFF2-40B4-BE49-F238E27FC236}">
                      <a16:creationId xmlns:a16="http://schemas.microsoft.com/office/drawing/2014/main" id="{4295CCF0-3A30-4D6A-AF81-162D996821AD}"/>
                    </a:ext>
                  </a:extLst>
                </p:cNvPr>
                <p:cNvCxnSpPr>
                  <a:stCxn id="74" idx="6"/>
                  <a:endCxn id="71" idx="1"/>
                </p:cNvCxnSpPr>
                <p:nvPr/>
              </p:nvCxnSpPr>
              <p:spPr>
                <a:xfrm flipV="1">
                  <a:off x="2676098" y="3894852"/>
                  <a:ext cx="359212" cy="602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>
                  <a:extLst>
                    <a:ext uri="{FF2B5EF4-FFF2-40B4-BE49-F238E27FC236}">
                      <a16:creationId xmlns:a16="http://schemas.microsoft.com/office/drawing/2014/main" id="{BB65ACDF-661A-4FC7-9D4E-136D6857CE5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48300" y="3897204"/>
                  <a:ext cx="0" cy="47962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Connector 77">
                  <a:extLst>
                    <a:ext uri="{FF2B5EF4-FFF2-40B4-BE49-F238E27FC236}">
                      <a16:creationId xmlns:a16="http://schemas.microsoft.com/office/drawing/2014/main" id="{ED3324B2-8E46-4F1D-9AC8-716DECE01185}"/>
                    </a:ext>
                  </a:extLst>
                </p:cNvPr>
                <p:cNvCxnSpPr>
                  <a:cxnSpLocks/>
                  <a:endCxn id="73" idx="1"/>
                </p:cNvCxnSpPr>
                <p:nvPr/>
              </p:nvCxnSpPr>
              <p:spPr>
                <a:xfrm flipV="1">
                  <a:off x="2343383" y="4358208"/>
                  <a:ext cx="714787" cy="1862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Connector 78">
                  <a:extLst>
                    <a:ext uri="{FF2B5EF4-FFF2-40B4-BE49-F238E27FC236}">
                      <a16:creationId xmlns:a16="http://schemas.microsoft.com/office/drawing/2014/main" id="{D5C0B767-D368-4CE5-A344-0E6DF4CEC719}"/>
                    </a:ext>
                  </a:extLst>
                </p:cNvPr>
                <p:cNvCxnSpPr>
                  <a:stCxn id="70" idx="6"/>
                </p:cNvCxnSpPr>
                <p:nvPr/>
              </p:nvCxnSpPr>
              <p:spPr>
                <a:xfrm flipV="1">
                  <a:off x="3337753" y="3886152"/>
                  <a:ext cx="512562" cy="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Connector 79">
                  <a:extLst>
                    <a:ext uri="{FF2B5EF4-FFF2-40B4-BE49-F238E27FC236}">
                      <a16:creationId xmlns:a16="http://schemas.microsoft.com/office/drawing/2014/main" id="{D38FF926-A8D5-43BA-972D-2C5601FA4863}"/>
                    </a:ext>
                  </a:extLst>
                </p:cNvPr>
                <p:cNvCxnSpPr>
                  <a:stCxn id="72" idx="6"/>
                </p:cNvCxnSpPr>
                <p:nvPr/>
              </p:nvCxnSpPr>
              <p:spPr>
                <a:xfrm>
                  <a:off x="3360613" y="4349509"/>
                  <a:ext cx="502727" cy="869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Connector: Elbow 80">
                  <a:extLst>
                    <a:ext uri="{FF2B5EF4-FFF2-40B4-BE49-F238E27FC236}">
                      <a16:creationId xmlns:a16="http://schemas.microsoft.com/office/drawing/2014/main" id="{0BD9CFBC-6BED-43B6-A7D9-46D0A9125352}"/>
                    </a:ext>
                  </a:extLst>
                </p:cNvPr>
                <p:cNvCxnSpPr/>
                <p:nvPr/>
              </p:nvCxnSpPr>
              <p:spPr>
                <a:xfrm rot="10800000" flipV="1">
                  <a:off x="2899410" y="3894851"/>
                  <a:ext cx="643890" cy="242166"/>
                </a:xfrm>
                <a:prstGeom prst="bentConnector3">
                  <a:avLst>
                    <a:gd name="adj1" fmla="val 6805"/>
                  </a:avLst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Connector: Elbow 81">
                  <a:extLst>
                    <a:ext uri="{FF2B5EF4-FFF2-40B4-BE49-F238E27FC236}">
                      <a16:creationId xmlns:a16="http://schemas.microsoft.com/office/drawing/2014/main" id="{71C3F080-1A50-44F0-B51F-A669F4BE1E4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99411" y="4143204"/>
                  <a:ext cx="158759" cy="149392"/>
                </a:xfrm>
                <a:prstGeom prst="bentConnector3">
                  <a:avLst>
                    <a:gd name="adj1" fmla="val 2003"/>
                  </a:avLst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Connector: Elbow 82">
                  <a:extLst>
                    <a:ext uri="{FF2B5EF4-FFF2-40B4-BE49-F238E27FC236}">
                      <a16:creationId xmlns:a16="http://schemas.microsoft.com/office/drawing/2014/main" id="{5098182C-AA2E-4691-9C03-9AF17DF8CEB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41876" y="3955872"/>
                  <a:ext cx="501424" cy="241108"/>
                </a:xfrm>
                <a:prstGeom prst="bentConnector3">
                  <a:avLst>
                    <a:gd name="adj1" fmla="val -16106"/>
                  </a:avLst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>
                  <a:extLst>
                    <a:ext uri="{FF2B5EF4-FFF2-40B4-BE49-F238E27FC236}">
                      <a16:creationId xmlns:a16="http://schemas.microsoft.com/office/drawing/2014/main" id="{E167D029-1A19-4BF5-9F56-8C8A0A653279}"/>
                    </a:ext>
                  </a:extLst>
                </p:cNvPr>
                <p:cNvCxnSpPr/>
                <p:nvPr/>
              </p:nvCxnSpPr>
              <p:spPr>
                <a:xfrm>
                  <a:off x="3543300" y="4196980"/>
                  <a:ext cx="0" cy="1525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F3ACFE0A-316D-4F1B-979D-D3C68A3C54EA}"/>
                </a:ext>
              </a:extLst>
            </p:cNvPr>
            <p:cNvSpPr/>
            <p:nvPr/>
          </p:nvSpPr>
          <p:spPr>
            <a:xfrm>
              <a:off x="2279120" y="3754632"/>
              <a:ext cx="25840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sz="800" dirty="0"/>
                <a:t>D</a:t>
              </a: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BACA49B6-21BC-41F7-9B7C-8D43628AE644}"/>
                </a:ext>
              </a:extLst>
            </p:cNvPr>
            <p:cNvSpPr/>
            <p:nvPr/>
          </p:nvSpPr>
          <p:spPr>
            <a:xfrm>
              <a:off x="3986178" y="4119369"/>
              <a:ext cx="22466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US" sz="800" dirty="0"/>
                <a:t>_</a:t>
              </a:r>
            </a:p>
            <a:p>
              <a:pPr lvl="0" algn="ctr"/>
              <a:r>
                <a:rPr lang="en-US" sz="800" dirty="0"/>
                <a:t>Q</a:t>
              </a:r>
            </a:p>
          </p:txBody>
        </p: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FDCF70D1-168D-4292-B335-24FB7CAFB8E5}"/>
                </a:ext>
              </a:extLst>
            </p:cNvPr>
            <p:cNvGrpSpPr/>
            <p:nvPr/>
          </p:nvGrpSpPr>
          <p:grpSpPr>
            <a:xfrm>
              <a:off x="3883563" y="3629746"/>
              <a:ext cx="393817" cy="338554"/>
              <a:chOff x="6243203" y="2643170"/>
              <a:chExt cx="393817" cy="338554"/>
            </a:xfrm>
          </p:grpSpPr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A6B4E44E-9C6B-4755-AA5D-7937579E7F4E}"/>
                  </a:ext>
                </a:extLst>
              </p:cNvPr>
              <p:cNvSpPr/>
              <p:nvPr/>
            </p:nvSpPr>
            <p:spPr>
              <a:xfrm>
                <a:off x="6357980" y="2788107"/>
                <a:ext cx="134112" cy="15976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035E7941-1EEB-401E-8ED6-BC96839A590A}"/>
                  </a:ext>
                </a:extLst>
              </p:cNvPr>
              <p:cNvSpPr/>
              <p:nvPr/>
            </p:nvSpPr>
            <p:spPr>
              <a:xfrm>
                <a:off x="6243203" y="2643170"/>
                <a:ext cx="393817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/>
                <a:endParaRPr lang="en-US" sz="800" dirty="0"/>
              </a:p>
              <a:p>
                <a:pPr lvl="0" algn="ctr"/>
                <a:r>
                  <a:rPr lang="en-US" sz="800" dirty="0"/>
                  <a:t>Q</a:t>
                </a:r>
              </a:p>
            </p:txBody>
          </p:sp>
        </p:grpSp>
      </p:grpSp>
      <p:sp>
        <p:nvSpPr>
          <p:cNvPr id="112" name="Rectangle 111">
            <a:extLst>
              <a:ext uri="{FF2B5EF4-FFF2-40B4-BE49-F238E27FC236}">
                <a16:creationId xmlns:a16="http://schemas.microsoft.com/office/drawing/2014/main" id="{FA144207-D554-4D2F-ABE5-6E4F4448312B}"/>
              </a:ext>
            </a:extLst>
          </p:cNvPr>
          <p:cNvSpPr/>
          <p:nvPr/>
        </p:nvSpPr>
        <p:spPr>
          <a:xfrm>
            <a:off x="1132364" y="4667396"/>
            <a:ext cx="9220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RS Latch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700FA572-79BE-46C2-9C79-0656A46ED51B}"/>
              </a:ext>
            </a:extLst>
          </p:cNvPr>
          <p:cNvSpPr/>
          <p:nvPr/>
        </p:nvSpPr>
        <p:spPr>
          <a:xfrm>
            <a:off x="3836110" y="4633845"/>
            <a:ext cx="80182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D Latch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D55A64B8-6FC4-44A4-A027-9A9548619CCA}"/>
              </a:ext>
            </a:extLst>
          </p:cNvPr>
          <p:cNvSpPr/>
          <p:nvPr/>
        </p:nvSpPr>
        <p:spPr>
          <a:xfrm>
            <a:off x="6578139" y="4595962"/>
            <a:ext cx="149912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Clocked D Latch</a:t>
            </a:r>
          </a:p>
        </p:txBody>
      </p: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F15F4B57-4B16-4BC4-B98A-93A768281C1D}"/>
              </a:ext>
            </a:extLst>
          </p:cNvPr>
          <p:cNvGrpSpPr/>
          <p:nvPr/>
        </p:nvGrpSpPr>
        <p:grpSpPr>
          <a:xfrm>
            <a:off x="2291045" y="4136121"/>
            <a:ext cx="393817" cy="338554"/>
            <a:chOff x="6243203" y="2643170"/>
            <a:chExt cx="393817" cy="338554"/>
          </a:xfrm>
        </p:grpSpPr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0F43F29B-B75D-46BE-AC62-FC6921A794DE}"/>
                </a:ext>
              </a:extLst>
            </p:cNvPr>
            <p:cNvSpPr/>
            <p:nvPr/>
          </p:nvSpPr>
          <p:spPr>
            <a:xfrm>
              <a:off x="6357980" y="2788107"/>
              <a:ext cx="134112" cy="15976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B3968EDE-DA4B-4BF6-852B-A4302BED58E5}"/>
                </a:ext>
              </a:extLst>
            </p:cNvPr>
            <p:cNvSpPr/>
            <p:nvPr/>
          </p:nvSpPr>
          <p:spPr>
            <a:xfrm>
              <a:off x="6243203" y="2643170"/>
              <a:ext cx="393817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US" sz="800" dirty="0"/>
                <a:t>_</a:t>
              </a:r>
            </a:p>
            <a:p>
              <a:pPr lvl="0" algn="ctr"/>
              <a:r>
                <a:rPr lang="en-US" sz="800" dirty="0"/>
                <a:t>Q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3" grpId="0"/>
      <p:bldP spid="14" grpId="0"/>
      <p:bldP spid="15" grpId="0"/>
      <p:bldP spid="16" grpId="0"/>
      <p:bldP spid="17" grpId="0"/>
      <p:bldP spid="112" grpId="0"/>
      <p:bldP spid="114" grpId="0"/>
      <p:bldP spid="1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351" name="Google Shape;351;p35"/>
          <p:cNvSpPr txBox="1">
            <a:spLocks noGrp="1"/>
          </p:cNvSpPr>
          <p:nvPr>
            <p:ph type="ctrTitle" idx="4294967295"/>
          </p:nvPr>
        </p:nvSpPr>
        <p:spPr>
          <a:xfrm>
            <a:off x="685800" y="1341750"/>
            <a:ext cx="3617400" cy="928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/>
              <a:t>Thanks!</a:t>
            </a:r>
            <a:endParaRPr sz="7200" dirty="0"/>
          </a:p>
        </p:txBody>
      </p:sp>
      <p:sp>
        <p:nvSpPr>
          <p:cNvPr id="352" name="Google Shape;352;p35"/>
          <p:cNvSpPr txBox="1">
            <a:spLocks noGrp="1"/>
          </p:cNvSpPr>
          <p:nvPr>
            <p:ph type="subTitle" idx="4294967295"/>
          </p:nvPr>
        </p:nvSpPr>
        <p:spPr>
          <a:xfrm>
            <a:off x="2116200" y="2313776"/>
            <a:ext cx="3617400" cy="1499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>
                <a:latin typeface="Muli"/>
                <a:ea typeface="Muli"/>
                <a:cs typeface="Muli"/>
                <a:sym typeface="Muli"/>
              </a:rPr>
              <a:t>Any questions?</a:t>
            </a:r>
          </a:p>
        </p:txBody>
      </p:sp>
      <p:pic>
        <p:nvPicPr>
          <p:cNvPr id="353" name="Google Shape;35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4900" y="2713830"/>
            <a:ext cx="3171324" cy="188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Google Shape;355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46909" y="581600"/>
            <a:ext cx="1279700" cy="14982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8" name="Google Shape;1049;p40">
            <a:extLst>
              <a:ext uri="{FF2B5EF4-FFF2-40B4-BE49-F238E27FC236}">
                <a16:creationId xmlns:a16="http://schemas.microsoft.com/office/drawing/2014/main" id="{1CF1AD10-C4B8-4DAC-BE87-213DE3F1F1F3}"/>
              </a:ext>
            </a:extLst>
          </p:cNvPr>
          <p:cNvGrpSpPr/>
          <p:nvPr/>
        </p:nvGrpSpPr>
        <p:grpSpPr>
          <a:xfrm rot="21124215">
            <a:off x="5160014" y="3879930"/>
            <a:ext cx="1336824" cy="316035"/>
            <a:chOff x="3042485" y="5594633"/>
            <a:chExt cx="2159652" cy="510557"/>
          </a:xfrm>
        </p:grpSpPr>
        <p:sp>
          <p:nvSpPr>
            <p:cNvPr id="59" name="Google Shape;1050;p40">
              <a:extLst>
                <a:ext uri="{FF2B5EF4-FFF2-40B4-BE49-F238E27FC236}">
                  <a16:creationId xmlns:a16="http://schemas.microsoft.com/office/drawing/2014/main" id="{FAB3CA97-170E-4436-B594-8DED1E020296}"/>
                </a:ext>
              </a:extLst>
            </p:cNvPr>
            <p:cNvSpPr/>
            <p:nvPr/>
          </p:nvSpPr>
          <p:spPr>
            <a:xfrm>
              <a:off x="3042485" y="5869690"/>
              <a:ext cx="235200" cy="2355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1051;p40">
              <a:extLst>
                <a:ext uri="{FF2B5EF4-FFF2-40B4-BE49-F238E27FC236}">
                  <a16:creationId xmlns:a16="http://schemas.microsoft.com/office/drawing/2014/main" id="{9EEF3EA4-79AD-4E19-B794-7164B9ED605F}"/>
                </a:ext>
              </a:extLst>
            </p:cNvPr>
            <p:cNvSpPr/>
            <p:nvPr/>
          </p:nvSpPr>
          <p:spPr>
            <a:xfrm>
              <a:off x="3317231" y="5594633"/>
              <a:ext cx="235200" cy="2355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1052;p40">
              <a:extLst>
                <a:ext uri="{FF2B5EF4-FFF2-40B4-BE49-F238E27FC236}">
                  <a16:creationId xmlns:a16="http://schemas.microsoft.com/office/drawing/2014/main" id="{D8F18170-58ED-476A-8650-AB2BF9C993BC}"/>
                </a:ext>
              </a:extLst>
            </p:cNvPr>
            <p:cNvSpPr/>
            <p:nvPr/>
          </p:nvSpPr>
          <p:spPr>
            <a:xfrm>
              <a:off x="3591976" y="5869690"/>
              <a:ext cx="236100" cy="2355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1053;p40">
              <a:extLst>
                <a:ext uri="{FF2B5EF4-FFF2-40B4-BE49-F238E27FC236}">
                  <a16:creationId xmlns:a16="http://schemas.microsoft.com/office/drawing/2014/main" id="{71DE3155-5290-4471-8C36-CB9CC8376760}"/>
                </a:ext>
              </a:extLst>
            </p:cNvPr>
            <p:cNvSpPr/>
            <p:nvPr/>
          </p:nvSpPr>
          <p:spPr>
            <a:xfrm>
              <a:off x="3866722" y="5594633"/>
              <a:ext cx="236100" cy="235500"/>
            </a:xfrm>
            <a:prstGeom prst="ellipse">
              <a:avLst/>
            </a:pr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1054;p40">
              <a:extLst>
                <a:ext uri="{FF2B5EF4-FFF2-40B4-BE49-F238E27FC236}">
                  <a16:creationId xmlns:a16="http://schemas.microsoft.com/office/drawing/2014/main" id="{9EBEFFEA-427F-453B-B8D8-7C8B972946EC}"/>
                </a:ext>
              </a:extLst>
            </p:cNvPr>
            <p:cNvSpPr/>
            <p:nvPr/>
          </p:nvSpPr>
          <p:spPr>
            <a:xfrm>
              <a:off x="4141467" y="5869690"/>
              <a:ext cx="236100" cy="235500"/>
            </a:xfrm>
            <a:prstGeom prst="ellipse">
              <a:avLst/>
            </a:pr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1055;p40">
              <a:extLst>
                <a:ext uri="{FF2B5EF4-FFF2-40B4-BE49-F238E27FC236}">
                  <a16:creationId xmlns:a16="http://schemas.microsoft.com/office/drawing/2014/main" id="{94458BA8-3D4C-4313-8B14-E72BAF48311B}"/>
                </a:ext>
              </a:extLst>
            </p:cNvPr>
            <p:cNvSpPr/>
            <p:nvPr/>
          </p:nvSpPr>
          <p:spPr>
            <a:xfrm>
              <a:off x="4417146" y="5594633"/>
              <a:ext cx="235200" cy="2355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1056;p40">
              <a:extLst>
                <a:ext uri="{FF2B5EF4-FFF2-40B4-BE49-F238E27FC236}">
                  <a16:creationId xmlns:a16="http://schemas.microsoft.com/office/drawing/2014/main" id="{D1F72F2A-A3B4-4565-8E62-376A84216E3E}"/>
                </a:ext>
              </a:extLst>
            </p:cNvPr>
            <p:cNvSpPr/>
            <p:nvPr/>
          </p:nvSpPr>
          <p:spPr>
            <a:xfrm>
              <a:off x="4691892" y="5869690"/>
              <a:ext cx="235500" cy="235500"/>
            </a:xfrm>
            <a:prstGeom prst="ellipse">
              <a:avLst/>
            </a:pr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1057;p40">
              <a:extLst>
                <a:ext uri="{FF2B5EF4-FFF2-40B4-BE49-F238E27FC236}">
                  <a16:creationId xmlns:a16="http://schemas.microsoft.com/office/drawing/2014/main" id="{B35D1EA2-81CD-4218-9759-CB2FCB2DD2A2}"/>
                </a:ext>
              </a:extLst>
            </p:cNvPr>
            <p:cNvSpPr/>
            <p:nvPr/>
          </p:nvSpPr>
          <p:spPr>
            <a:xfrm>
              <a:off x="4966637" y="5594633"/>
              <a:ext cx="235500" cy="2355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1058;p40">
              <a:extLst>
                <a:ext uri="{FF2B5EF4-FFF2-40B4-BE49-F238E27FC236}">
                  <a16:creationId xmlns:a16="http://schemas.microsoft.com/office/drawing/2014/main" id="{A860CB60-614D-4420-96CC-6E76EAC4EB14}"/>
                </a:ext>
              </a:extLst>
            </p:cNvPr>
            <p:cNvSpPr/>
            <p:nvPr/>
          </p:nvSpPr>
          <p:spPr>
            <a:xfrm>
              <a:off x="3210195" y="5762654"/>
              <a:ext cx="174555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5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1059;p40">
              <a:extLst>
                <a:ext uri="{FF2B5EF4-FFF2-40B4-BE49-F238E27FC236}">
                  <a16:creationId xmlns:a16="http://schemas.microsoft.com/office/drawing/2014/main" id="{583946DD-81E9-4C25-A098-78A226E42BB4}"/>
                </a:ext>
              </a:extLst>
            </p:cNvPr>
            <p:cNvSpPr/>
            <p:nvPr/>
          </p:nvSpPr>
          <p:spPr>
            <a:xfrm>
              <a:off x="3485252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5" y="143"/>
                    <a:pt x="128" y="217"/>
                  </a:cubicBezTo>
                  <a:cubicBezTo>
                    <a:pt x="145" y="176"/>
                    <a:pt x="177" y="144"/>
                    <a:pt x="217" y="128"/>
                  </a:cubicBezTo>
                  <a:cubicBezTo>
                    <a:pt x="143" y="114"/>
                    <a:pt x="103" y="74"/>
                    <a:pt x="90" y="0"/>
                  </a:cubicBezTo>
                  <a:cubicBezTo>
                    <a:pt x="73" y="40"/>
                    <a:pt x="41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1060;p40">
              <a:extLst>
                <a:ext uri="{FF2B5EF4-FFF2-40B4-BE49-F238E27FC236}">
                  <a16:creationId xmlns:a16="http://schemas.microsoft.com/office/drawing/2014/main" id="{59FEBD51-08F6-4A38-BF65-7369EDC0E45F}"/>
                </a:ext>
              </a:extLst>
            </p:cNvPr>
            <p:cNvSpPr/>
            <p:nvPr/>
          </p:nvSpPr>
          <p:spPr>
            <a:xfrm>
              <a:off x="3760620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1061;p40">
              <a:extLst>
                <a:ext uri="{FF2B5EF4-FFF2-40B4-BE49-F238E27FC236}">
                  <a16:creationId xmlns:a16="http://schemas.microsoft.com/office/drawing/2014/main" id="{21CB1BBB-DBCE-40D4-9F91-3C3E96106E09}"/>
                </a:ext>
              </a:extLst>
            </p:cNvPr>
            <p:cNvSpPr/>
            <p:nvPr/>
          </p:nvSpPr>
          <p:spPr>
            <a:xfrm>
              <a:off x="4035365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0" y="89"/>
                  </a:moveTo>
                  <a:cubicBezTo>
                    <a:pt x="74" y="102"/>
                    <a:pt x="114" y="143"/>
                    <a:pt x="127" y="217"/>
                  </a:cubicBezTo>
                  <a:cubicBezTo>
                    <a:pt x="144" y="176"/>
                    <a:pt x="176" y="144"/>
                    <a:pt x="216" y="128"/>
                  </a:cubicBezTo>
                  <a:cubicBezTo>
                    <a:pt x="142" y="114"/>
                    <a:pt x="102" y="74"/>
                    <a:pt x="89" y="0"/>
                  </a:cubicBezTo>
                  <a:cubicBezTo>
                    <a:pt x="72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1062;p40">
              <a:extLst>
                <a:ext uri="{FF2B5EF4-FFF2-40B4-BE49-F238E27FC236}">
                  <a16:creationId xmlns:a16="http://schemas.microsoft.com/office/drawing/2014/main" id="{8AE20078-2CA0-4E33-A352-FFF2475A2EA6}"/>
                </a:ext>
              </a:extLst>
            </p:cNvPr>
            <p:cNvSpPr/>
            <p:nvPr/>
          </p:nvSpPr>
          <p:spPr>
            <a:xfrm>
              <a:off x="4310111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1063;p40">
              <a:extLst>
                <a:ext uri="{FF2B5EF4-FFF2-40B4-BE49-F238E27FC236}">
                  <a16:creationId xmlns:a16="http://schemas.microsoft.com/office/drawing/2014/main" id="{62974459-B15A-49AC-9012-315698DFA612}"/>
                </a:ext>
              </a:extLst>
            </p:cNvPr>
            <p:cNvSpPr/>
            <p:nvPr/>
          </p:nvSpPr>
          <p:spPr>
            <a:xfrm>
              <a:off x="4585167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4" y="143"/>
                    <a:pt x="128" y="217"/>
                  </a:cubicBezTo>
                  <a:cubicBezTo>
                    <a:pt x="144" y="176"/>
                    <a:pt x="176" y="144"/>
                    <a:pt x="217" y="128"/>
                  </a:cubicBezTo>
                  <a:cubicBezTo>
                    <a:pt x="143" y="114"/>
                    <a:pt x="102" y="74"/>
                    <a:pt x="89" y="0"/>
                  </a:cubicBezTo>
                  <a:cubicBezTo>
                    <a:pt x="73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1064;p40">
              <a:extLst>
                <a:ext uri="{FF2B5EF4-FFF2-40B4-BE49-F238E27FC236}">
                  <a16:creationId xmlns:a16="http://schemas.microsoft.com/office/drawing/2014/main" id="{54C07C60-29F9-4DCC-835C-25F2249C8E52}"/>
                </a:ext>
              </a:extLst>
            </p:cNvPr>
            <p:cNvSpPr/>
            <p:nvPr/>
          </p:nvSpPr>
          <p:spPr>
            <a:xfrm>
              <a:off x="4859913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4" name="Google Shape;1049;p40">
            <a:extLst>
              <a:ext uri="{FF2B5EF4-FFF2-40B4-BE49-F238E27FC236}">
                <a16:creationId xmlns:a16="http://schemas.microsoft.com/office/drawing/2014/main" id="{0A92CFAA-644A-42F3-B4C9-72407681E8E7}"/>
              </a:ext>
            </a:extLst>
          </p:cNvPr>
          <p:cNvGrpSpPr/>
          <p:nvPr/>
        </p:nvGrpSpPr>
        <p:grpSpPr>
          <a:xfrm rot="21124215">
            <a:off x="4536789" y="2819144"/>
            <a:ext cx="1336824" cy="316035"/>
            <a:chOff x="3042485" y="5594633"/>
            <a:chExt cx="2159652" cy="510557"/>
          </a:xfrm>
        </p:grpSpPr>
        <p:sp>
          <p:nvSpPr>
            <p:cNvPr id="75" name="Google Shape;1050;p40">
              <a:extLst>
                <a:ext uri="{FF2B5EF4-FFF2-40B4-BE49-F238E27FC236}">
                  <a16:creationId xmlns:a16="http://schemas.microsoft.com/office/drawing/2014/main" id="{F52843C6-9E9A-458A-BCB3-471F780340E9}"/>
                </a:ext>
              </a:extLst>
            </p:cNvPr>
            <p:cNvSpPr/>
            <p:nvPr/>
          </p:nvSpPr>
          <p:spPr>
            <a:xfrm>
              <a:off x="3042485" y="5869690"/>
              <a:ext cx="235200" cy="2355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1051;p40">
              <a:extLst>
                <a:ext uri="{FF2B5EF4-FFF2-40B4-BE49-F238E27FC236}">
                  <a16:creationId xmlns:a16="http://schemas.microsoft.com/office/drawing/2014/main" id="{03C60235-D1B9-40FE-AE62-F03DE9A0BF63}"/>
                </a:ext>
              </a:extLst>
            </p:cNvPr>
            <p:cNvSpPr/>
            <p:nvPr/>
          </p:nvSpPr>
          <p:spPr>
            <a:xfrm>
              <a:off x="3317231" y="5594633"/>
              <a:ext cx="235200" cy="2355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1052;p40">
              <a:extLst>
                <a:ext uri="{FF2B5EF4-FFF2-40B4-BE49-F238E27FC236}">
                  <a16:creationId xmlns:a16="http://schemas.microsoft.com/office/drawing/2014/main" id="{6F01974D-F1B3-4978-869B-8CC67D3CF866}"/>
                </a:ext>
              </a:extLst>
            </p:cNvPr>
            <p:cNvSpPr/>
            <p:nvPr/>
          </p:nvSpPr>
          <p:spPr>
            <a:xfrm>
              <a:off x="3591976" y="5869690"/>
              <a:ext cx="236100" cy="2355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1053;p40">
              <a:extLst>
                <a:ext uri="{FF2B5EF4-FFF2-40B4-BE49-F238E27FC236}">
                  <a16:creationId xmlns:a16="http://schemas.microsoft.com/office/drawing/2014/main" id="{D40720E5-480E-4A69-998E-2A64E4DAB6D4}"/>
                </a:ext>
              </a:extLst>
            </p:cNvPr>
            <p:cNvSpPr/>
            <p:nvPr/>
          </p:nvSpPr>
          <p:spPr>
            <a:xfrm>
              <a:off x="3866722" y="5594633"/>
              <a:ext cx="236100" cy="235500"/>
            </a:xfrm>
            <a:prstGeom prst="ellipse">
              <a:avLst/>
            </a:pr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1054;p40">
              <a:extLst>
                <a:ext uri="{FF2B5EF4-FFF2-40B4-BE49-F238E27FC236}">
                  <a16:creationId xmlns:a16="http://schemas.microsoft.com/office/drawing/2014/main" id="{465B3626-D614-4628-96B1-6B23FB52E06A}"/>
                </a:ext>
              </a:extLst>
            </p:cNvPr>
            <p:cNvSpPr/>
            <p:nvPr/>
          </p:nvSpPr>
          <p:spPr>
            <a:xfrm>
              <a:off x="4141467" y="5869690"/>
              <a:ext cx="236100" cy="235500"/>
            </a:xfrm>
            <a:prstGeom prst="ellipse">
              <a:avLst/>
            </a:pr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1055;p40">
              <a:extLst>
                <a:ext uri="{FF2B5EF4-FFF2-40B4-BE49-F238E27FC236}">
                  <a16:creationId xmlns:a16="http://schemas.microsoft.com/office/drawing/2014/main" id="{AC5AA14E-861E-4774-9DC2-A95B2925DF70}"/>
                </a:ext>
              </a:extLst>
            </p:cNvPr>
            <p:cNvSpPr/>
            <p:nvPr/>
          </p:nvSpPr>
          <p:spPr>
            <a:xfrm>
              <a:off x="4417146" y="5594633"/>
              <a:ext cx="235200" cy="2355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1056;p40">
              <a:extLst>
                <a:ext uri="{FF2B5EF4-FFF2-40B4-BE49-F238E27FC236}">
                  <a16:creationId xmlns:a16="http://schemas.microsoft.com/office/drawing/2014/main" id="{27F9D1DB-F0F7-4BFA-8B6B-8F9A40690A16}"/>
                </a:ext>
              </a:extLst>
            </p:cNvPr>
            <p:cNvSpPr/>
            <p:nvPr/>
          </p:nvSpPr>
          <p:spPr>
            <a:xfrm>
              <a:off x="4691892" y="5869690"/>
              <a:ext cx="235500" cy="235500"/>
            </a:xfrm>
            <a:prstGeom prst="ellipse">
              <a:avLst/>
            </a:pr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1057;p40">
              <a:extLst>
                <a:ext uri="{FF2B5EF4-FFF2-40B4-BE49-F238E27FC236}">
                  <a16:creationId xmlns:a16="http://schemas.microsoft.com/office/drawing/2014/main" id="{9F652FB8-7270-4C2F-B9AA-0C8C01570F9F}"/>
                </a:ext>
              </a:extLst>
            </p:cNvPr>
            <p:cNvSpPr/>
            <p:nvPr/>
          </p:nvSpPr>
          <p:spPr>
            <a:xfrm>
              <a:off x="4966637" y="5594633"/>
              <a:ext cx="235500" cy="2355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1058;p40">
              <a:extLst>
                <a:ext uri="{FF2B5EF4-FFF2-40B4-BE49-F238E27FC236}">
                  <a16:creationId xmlns:a16="http://schemas.microsoft.com/office/drawing/2014/main" id="{69E710DD-FBD0-437F-8559-5E1B675A47D8}"/>
                </a:ext>
              </a:extLst>
            </p:cNvPr>
            <p:cNvSpPr/>
            <p:nvPr/>
          </p:nvSpPr>
          <p:spPr>
            <a:xfrm>
              <a:off x="3210195" y="5762654"/>
              <a:ext cx="174555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5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1059;p40">
              <a:extLst>
                <a:ext uri="{FF2B5EF4-FFF2-40B4-BE49-F238E27FC236}">
                  <a16:creationId xmlns:a16="http://schemas.microsoft.com/office/drawing/2014/main" id="{4EB9753B-1CB4-49A2-B7FE-8E8EE958F795}"/>
                </a:ext>
              </a:extLst>
            </p:cNvPr>
            <p:cNvSpPr/>
            <p:nvPr/>
          </p:nvSpPr>
          <p:spPr>
            <a:xfrm>
              <a:off x="3485252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5" y="143"/>
                    <a:pt x="128" y="217"/>
                  </a:cubicBezTo>
                  <a:cubicBezTo>
                    <a:pt x="145" y="176"/>
                    <a:pt x="177" y="144"/>
                    <a:pt x="217" y="128"/>
                  </a:cubicBezTo>
                  <a:cubicBezTo>
                    <a:pt x="143" y="114"/>
                    <a:pt x="103" y="74"/>
                    <a:pt x="90" y="0"/>
                  </a:cubicBezTo>
                  <a:cubicBezTo>
                    <a:pt x="73" y="40"/>
                    <a:pt x="41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1060;p40">
              <a:extLst>
                <a:ext uri="{FF2B5EF4-FFF2-40B4-BE49-F238E27FC236}">
                  <a16:creationId xmlns:a16="http://schemas.microsoft.com/office/drawing/2014/main" id="{F0DFEFFB-ABCA-4B2B-8EF8-9628AEC1FE01}"/>
                </a:ext>
              </a:extLst>
            </p:cNvPr>
            <p:cNvSpPr/>
            <p:nvPr/>
          </p:nvSpPr>
          <p:spPr>
            <a:xfrm>
              <a:off x="3760620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1061;p40">
              <a:extLst>
                <a:ext uri="{FF2B5EF4-FFF2-40B4-BE49-F238E27FC236}">
                  <a16:creationId xmlns:a16="http://schemas.microsoft.com/office/drawing/2014/main" id="{DC82BD17-CCC5-4280-812A-572C3C628C48}"/>
                </a:ext>
              </a:extLst>
            </p:cNvPr>
            <p:cNvSpPr/>
            <p:nvPr/>
          </p:nvSpPr>
          <p:spPr>
            <a:xfrm>
              <a:off x="4035365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0" y="89"/>
                  </a:moveTo>
                  <a:cubicBezTo>
                    <a:pt x="74" y="102"/>
                    <a:pt x="114" y="143"/>
                    <a:pt x="127" y="217"/>
                  </a:cubicBezTo>
                  <a:cubicBezTo>
                    <a:pt x="144" y="176"/>
                    <a:pt x="176" y="144"/>
                    <a:pt x="216" y="128"/>
                  </a:cubicBezTo>
                  <a:cubicBezTo>
                    <a:pt x="142" y="114"/>
                    <a:pt x="102" y="74"/>
                    <a:pt x="89" y="0"/>
                  </a:cubicBezTo>
                  <a:cubicBezTo>
                    <a:pt x="72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1062;p40">
              <a:extLst>
                <a:ext uri="{FF2B5EF4-FFF2-40B4-BE49-F238E27FC236}">
                  <a16:creationId xmlns:a16="http://schemas.microsoft.com/office/drawing/2014/main" id="{68613C85-4A05-4D29-B439-527A123D7B6B}"/>
                </a:ext>
              </a:extLst>
            </p:cNvPr>
            <p:cNvSpPr/>
            <p:nvPr/>
          </p:nvSpPr>
          <p:spPr>
            <a:xfrm>
              <a:off x="4310111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1063;p40">
              <a:extLst>
                <a:ext uri="{FF2B5EF4-FFF2-40B4-BE49-F238E27FC236}">
                  <a16:creationId xmlns:a16="http://schemas.microsoft.com/office/drawing/2014/main" id="{C394B3A6-A35B-4BEA-A020-BE85F0EE2F53}"/>
                </a:ext>
              </a:extLst>
            </p:cNvPr>
            <p:cNvSpPr/>
            <p:nvPr/>
          </p:nvSpPr>
          <p:spPr>
            <a:xfrm>
              <a:off x="4585167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4" y="143"/>
                    <a:pt x="128" y="217"/>
                  </a:cubicBezTo>
                  <a:cubicBezTo>
                    <a:pt x="144" y="176"/>
                    <a:pt x="176" y="144"/>
                    <a:pt x="217" y="128"/>
                  </a:cubicBezTo>
                  <a:cubicBezTo>
                    <a:pt x="143" y="114"/>
                    <a:pt x="102" y="74"/>
                    <a:pt x="89" y="0"/>
                  </a:cubicBezTo>
                  <a:cubicBezTo>
                    <a:pt x="73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1064;p40">
              <a:extLst>
                <a:ext uri="{FF2B5EF4-FFF2-40B4-BE49-F238E27FC236}">
                  <a16:creationId xmlns:a16="http://schemas.microsoft.com/office/drawing/2014/main" id="{DE55134E-AA22-4CCF-98FC-380962115CD7}"/>
                </a:ext>
              </a:extLst>
            </p:cNvPr>
            <p:cNvSpPr/>
            <p:nvPr/>
          </p:nvSpPr>
          <p:spPr>
            <a:xfrm>
              <a:off x="4859913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54" name="Google Shape;354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60014" y="1914980"/>
            <a:ext cx="548700" cy="1597701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613;p39">
            <a:extLst>
              <a:ext uri="{FF2B5EF4-FFF2-40B4-BE49-F238E27FC236}">
                <a16:creationId xmlns:a16="http://schemas.microsoft.com/office/drawing/2014/main" id="{5670320E-167E-40AA-BFAA-BC7CB6009F2C}"/>
              </a:ext>
            </a:extLst>
          </p:cNvPr>
          <p:cNvSpPr/>
          <p:nvPr/>
        </p:nvSpPr>
        <p:spPr>
          <a:xfrm>
            <a:off x="1669688" y="2444122"/>
            <a:ext cx="339959" cy="339980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1" grpId="0"/>
      <p:bldP spid="90" grpId="0" animBg="1"/>
    </p:bldLst>
  </p:timing>
</p:sld>
</file>

<file path=ppt/theme/theme1.xml><?xml version="1.0" encoding="utf-8"?>
<a:theme xmlns:a="http://schemas.openxmlformats.org/drawingml/2006/main" name="Aliena template">
  <a:themeElements>
    <a:clrScheme name="Custom 347">
      <a:dk1>
        <a:srgbClr val="050060"/>
      </a:dk1>
      <a:lt1>
        <a:srgbClr val="FFFFFF"/>
      </a:lt1>
      <a:dk2>
        <a:srgbClr val="585963"/>
      </a:dk2>
      <a:lt2>
        <a:srgbClr val="F3F3F3"/>
      </a:lt2>
      <a:accent1>
        <a:srgbClr val="0A2F9E"/>
      </a:accent1>
      <a:accent2>
        <a:srgbClr val="3544FF"/>
      </a:accent2>
      <a:accent3>
        <a:srgbClr val="24D6FF"/>
      </a:accent3>
      <a:accent4>
        <a:srgbClr val="00FFFF"/>
      </a:accent4>
      <a:accent5>
        <a:srgbClr val="A458FF"/>
      </a:accent5>
      <a:accent6>
        <a:srgbClr val="D392FF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748</TotalTime>
  <Words>334</Words>
  <Application>Microsoft Office PowerPoint</Application>
  <PresentationFormat>On-screen Show (16:9)</PresentationFormat>
  <Paragraphs>67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8" baseType="lpstr">
      <vt:lpstr>Cambria</vt:lpstr>
      <vt:lpstr>Adobe Devanagari</vt:lpstr>
      <vt:lpstr>Open Sans</vt:lpstr>
      <vt:lpstr>Lexend Deca</vt:lpstr>
      <vt:lpstr>arial</vt:lpstr>
      <vt:lpstr>arial</vt:lpstr>
      <vt:lpstr>Muli</vt:lpstr>
      <vt:lpstr>Times New Roman</vt:lpstr>
      <vt:lpstr>Wingdings</vt:lpstr>
      <vt:lpstr>Calibri</vt:lpstr>
      <vt:lpstr>Aliena template</vt:lpstr>
      <vt:lpstr>PowerPoint Presentation</vt:lpstr>
      <vt:lpstr>Outline</vt:lpstr>
      <vt:lpstr>Clock Signal  </vt:lpstr>
      <vt:lpstr>PowerPoint Presentation</vt:lpstr>
      <vt:lpstr>PowerPoint Presentation</vt:lpstr>
      <vt:lpstr>PowerPoint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 : Clock signal, Latch, Flip Flop (FF)</dc:title>
  <dc:creator>Promit Biswas</dc:creator>
  <cp:lastModifiedBy>Promit Biswas</cp:lastModifiedBy>
  <cp:revision>47</cp:revision>
  <dcterms:modified xsi:type="dcterms:W3CDTF">2020-12-22T09:26:34Z</dcterms:modified>
</cp:coreProperties>
</file>