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C6671568-80F7-4661-956D-390B5DF58313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82530901-5D54-425E-87EE-8D548182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7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1568-80F7-4661-956D-390B5DF58313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0901-5D54-425E-87EE-8D548182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1568-80F7-4661-956D-390B5DF58313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0901-5D54-425E-87EE-8D548182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05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1568-80F7-4661-956D-390B5DF58313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0901-5D54-425E-87EE-8D548182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35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1568-80F7-4661-956D-390B5DF58313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0901-5D54-425E-87EE-8D548182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66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1568-80F7-4661-956D-390B5DF58313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0901-5D54-425E-87EE-8D548182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39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1568-80F7-4661-956D-390B5DF58313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0901-5D54-425E-87EE-8D548182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56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1568-80F7-4661-956D-390B5DF58313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0901-5D54-425E-87EE-8D548182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78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1568-80F7-4661-956D-390B5DF58313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0901-5D54-425E-87EE-8D548182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3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1568-80F7-4661-956D-390B5DF58313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0901-5D54-425E-87EE-8D548182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7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1568-80F7-4661-956D-390B5DF58313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0901-5D54-425E-87EE-8D548182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3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1568-80F7-4661-956D-390B5DF58313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0901-5D54-425E-87EE-8D548182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1568-80F7-4661-956D-390B5DF58313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0901-5D54-425E-87EE-8D548182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8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1568-80F7-4661-956D-390B5DF58313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0901-5D54-425E-87EE-8D548182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5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1568-80F7-4661-956D-390B5DF58313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0901-5D54-425E-87EE-8D548182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8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1568-80F7-4661-956D-390B5DF58313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0901-5D54-425E-87EE-8D548182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4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1568-80F7-4661-956D-390B5DF58313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0901-5D54-425E-87EE-8D548182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6671568-80F7-4661-956D-390B5DF58313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82530901-5D54-425E-87EE-8D548182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7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2C77453-CCE6-4CA0-ABF1-19D0150818EC}"/>
              </a:ext>
            </a:extLst>
          </p:cNvPr>
          <p:cNvGrpSpPr/>
          <p:nvPr/>
        </p:nvGrpSpPr>
        <p:grpSpPr>
          <a:xfrm>
            <a:off x="2146691" y="1219200"/>
            <a:ext cx="7392316" cy="4599048"/>
            <a:chOff x="3118501" y="1545325"/>
            <a:chExt cx="5999109" cy="373228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24263DE-0467-4BB3-A456-B01E7072270B}"/>
                </a:ext>
              </a:extLst>
            </p:cNvPr>
            <p:cNvSpPr/>
            <p:nvPr/>
          </p:nvSpPr>
          <p:spPr>
            <a:xfrm>
              <a:off x="3542415" y="1551947"/>
              <a:ext cx="5339566" cy="3725658"/>
            </a:xfrm>
            <a:custGeom>
              <a:avLst/>
              <a:gdLst>
                <a:gd name="connsiteX0" fmla="*/ 850167 w 4765500"/>
                <a:gd name="connsiteY0" fmla="*/ 49140 h 3325105"/>
                <a:gd name="connsiteX1" fmla="*/ 436572 w 4765500"/>
                <a:gd name="connsiteY1" fmla="*/ 141140 h 3325105"/>
                <a:gd name="connsiteX2" fmla="*/ 78569 w 4765500"/>
                <a:gd name="connsiteY2" fmla="*/ 1345556 h 3325105"/>
                <a:gd name="connsiteX3" fmla="*/ 459947 w 4765500"/>
                <a:gd name="connsiteY3" fmla="*/ 2781258 h 3325105"/>
                <a:gd name="connsiteX4" fmla="*/ 2010061 w 4765500"/>
                <a:gd name="connsiteY4" fmla="*/ 3240142 h 3325105"/>
                <a:gd name="connsiteX5" fmla="*/ 3855437 w 4765500"/>
                <a:gd name="connsiteY5" fmla="*/ 3174939 h 3325105"/>
                <a:gd name="connsiteX6" fmla="*/ 4538225 w 4765500"/>
                <a:gd name="connsiteY6" fmla="*/ 1744157 h 3325105"/>
                <a:gd name="connsiteX7" fmla="*/ 2337308 w 4765500"/>
                <a:gd name="connsiteY7" fmla="*/ 365046 h 3325105"/>
                <a:gd name="connsiteX8" fmla="*/ 850167 w 4765500"/>
                <a:gd name="connsiteY8" fmla="*/ 49140 h 3325105"/>
                <a:gd name="connsiteX9" fmla="*/ 803964 w 4765500"/>
                <a:gd name="connsiteY9" fmla="*/ 567 h 3325105"/>
                <a:gd name="connsiteX10" fmla="*/ 2335941 w 4765500"/>
                <a:gd name="connsiteY10" fmla="*/ 325997 h 3325105"/>
                <a:gd name="connsiteX11" fmla="*/ 4603214 w 4765500"/>
                <a:gd name="connsiteY11" fmla="*/ 1746687 h 3325105"/>
                <a:gd name="connsiteX12" fmla="*/ 3899840 w 4765500"/>
                <a:gd name="connsiteY12" fmla="*/ 3220605 h 3325105"/>
                <a:gd name="connsiteX13" fmla="*/ 1998828 w 4765500"/>
                <a:gd name="connsiteY13" fmla="*/ 3287774 h 3325105"/>
                <a:gd name="connsiteX14" fmla="*/ 401979 w 4765500"/>
                <a:gd name="connsiteY14" fmla="*/ 2815055 h 3325105"/>
                <a:gd name="connsiteX15" fmla="*/ 9103 w 4765500"/>
                <a:gd name="connsiteY15" fmla="*/ 1336068 h 3325105"/>
                <a:gd name="connsiteX16" fmla="*/ 377899 w 4765500"/>
                <a:gd name="connsiteY16" fmla="*/ 95341 h 3325105"/>
                <a:gd name="connsiteX17" fmla="*/ 803964 w 4765500"/>
                <a:gd name="connsiteY17" fmla="*/ 567 h 332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5500" h="3325105">
                  <a:moveTo>
                    <a:pt x="850167" y="49140"/>
                  </a:moveTo>
                  <a:cubicBezTo>
                    <a:pt x="690003" y="44488"/>
                    <a:pt x="546987" y="68863"/>
                    <a:pt x="436572" y="141140"/>
                  </a:cubicBezTo>
                  <a:cubicBezTo>
                    <a:pt x="131470" y="341670"/>
                    <a:pt x="106865" y="1026920"/>
                    <a:pt x="78569" y="1345556"/>
                  </a:cubicBezTo>
                  <a:cubicBezTo>
                    <a:pt x="39201" y="1771222"/>
                    <a:pt x="125319" y="2489688"/>
                    <a:pt x="459947" y="2781258"/>
                  </a:cubicBezTo>
                  <a:cubicBezTo>
                    <a:pt x="841324" y="3112195"/>
                    <a:pt x="1247307" y="3322568"/>
                    <a:pt x="2010061" y="3240142"/>
                  </a:cubicBezTo>
                  <a:cubicBezTo>
                    <a:pt x="2926597" y="3140491"/>
                    <a:pt x="3455605" y="3414837"/>
                    <a:pt x="3855437" y="3174939"/>
                  </a:cubicBezTo>
                  <a:cubicBezTo>
                    <a:pt x="4261419" y="2931349"/>
                    <a:pt x="4346306" y="2168593"/>
                    <a:pt x="4538225" y="1744157"/>
                  </a:cubicBezTo>
                  <a:cubicBezTo>
                    <a:pt x="5255460" y="162054"/>
                    <a:pt x="3348573" y="436400"/>
                    <a:pt x="2337308" y="365046"/>
                  </a:cubicBezTo>
                  <a:cubicBezTo>
                    <a:pt x="1965465" y="338288"/>
                    <a:pt x="1330656" y="63096"/>
                    <a:pt x="850167" y="49140"/>
                  </a:cubicBezTo>
                  <a:close/>
                  <a:moveTo>
                    <a:pt x="803964" y="567"/>
                  </a:moveTo>
                  <a:cubicBezTo>
                    <a:pt x="1298940" y="14944"/>
                    <a:pt x="1952888" y="298432"/>
                    <a:pt x="2335941" y="325997"/>
                  </a:cubicBezTo>
                  <a:cubicBezTo>
                    <a:pt x="3377695" y="399503"/>
                    <a:pt x="5342073" y="116885"/>
                    <a:pt x="4603214" y="1746687"/>
                  </a:cubicBezTo>
                  <a:cubicBezTo>
                    <a:pt x="4405509" y="2183919"/>
                    <a:pt x="4318062" y="2969671"/>
                    <a:pt x="3899840" y="3220605"/>
                  </a:cubicBezTo>
                  <a:cubicBezTo>
                    <a:pt x="3487954" y="3467736"/>
                    <a:pt x="2942997" y="3185119"/>
                    <a:pt x="1998828" y="3287774"/>
                  </a:cubicBezTo>
                  <a:cubicBezTo>
                    <a:pt x="1213077" y="3372685"/>
                    <a:pt x="794854" y="3155970"/>
                    <a:pt x="401979" y="2815055"/>
                  </a:cubicBezTo>
                  <a:cubicBezTo>
                    <a:pt x="57262" y="2514695"/>
                    <a:pt x="-31452" y="1774568"/>
                    <a:pt x="9103" y="1336068"/>
                  </a:cubicBezTo>
                  <a:cubicBezTo>
                    <a:pt x="38252" y="1007826"/>
                    <a:pt x="63599" y="301917"/>
                    <a:pt x="377899" y="95341"/>
                  </a:cubicBezTo>
                  <a:cubicBezTo>
                    <a:pt x="491643" y="20885"/>
                    <a:pt x="638972" y="-4225"/>
                    <a:pt x="803964" y="56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67C1FB6-F7F9-4CBB-AEED-885663ED66AB}"/>
                </a:ext>
              </a:extLst>
            </p:cNvPr>
            <p:cNvSpPr/>
            <p:nvPr/>
          </p:nvSpPr>
          <p:spPr>
            <a:xfrm>
              <a:off x="3407876" y="1545325"/>
              <a:ext cx="5250513" cy="3613258"/>
            </a:xfrm>
            <a:custGeom>
              <a:avLst/>
              <a:gdLst>
                <a:gd name="connsiteX0" fmla="*/ 2609967 w 4714507"/>
                <a:gd name="connsiteY0" fmla="*/ 3201250 h 3244394"/>
                <a:gd name="connsiteX1" fmla="*/ 4026854 w 4714507"/>
                <a:gd name="connsiteY1" fmla="*/ 3094793 h 3244394"/>
                <a:gd name="connsiteX2" fmla="*/ 4502107 w 4714507"/>
                <a:gd name="connsiteY2" fmla="*/ 2689244 h 3244394"/>
                <a:gd name="connsiteX3" fmla="*/ 4632643 w 4714507"/>
                <a:gd name="connsiteY3" fmla="*/ 2164565 h 3244394"/>
                <a:gd name="connsiteX4" fmla="*/ 4706149 w 4714507"/>
                <a:gd name="connsiteY4" fmla="*/ 1646222 h 3244394"/>
                <a:gd name="connsiteX5" fmla="*/ 4678267 w 4714507"/>
                <a:gd name="connsiteY5" fmla="*/ 819916 h 3244394"/>
                <a:gd name="connsiteX6" fmla="*/ 4310739 w 4714507"/>
                <a:gd name="connsiteY6" fmla="*/ 21490 h 3244394"/>
                <a:gd name="connsiteX7" fmla="*/ 3142250 w 4714507"/>
                <a:gd name="connsiteY7" fmla="*/ 231869 h 3244394"/>
                <a:gd name="connsiteX8" fmla="*/ 1607501 w 4714507"/>
                <a:gd name="connsiteY8" fmla="*/ 220463 h 3244394"/>
                <a:gd name="connsiteX9" fmla="*/ 342694 w 4714507"/>
                <a:gd name="connsiteY9" fmla="*/ 334524 h 3244394"/>
                <a:gd name="connsiteX10" fmla="*/ 212158 w 4714507"/>
                <a:gd name="connsiteY10" fmla="*/ 1572716 h 3244394"/>
                <a:gd name="connsiteX11" fmla="*/ 436478 w 4714507"/>
                <a:gd name="connsiteY11" fmla="*/ 2397756 h 3244394"/>
                <a:gd name="connsiteX12" fmla="*/ 778660 w 4714507"/>
                <a:gd name="connsiteY12" fmla="*/ 3145487 h 3244394"/>
                <a:gd name="connsiteX13" fmla="*/ 1563144 w 4714507"/>
                <a:gd name="connsiteY13" fmla="*/ 3170834 h 3244394"/>
                <a:gd name="connsiteX14" fmla="*/ 2609967 w 4714507"/>
                <a:gd name="connsiteY14" fmla="*/ 3201250 h 324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14507" h="3244394">
                  <a:moveTo>
                    <a:pt x="2609967" y="3201250"/>
                  </a:moveTo>
                  <a:cubicBezTo>
                    <a:pt x="3177736" y="3272221"/>
                    <a:pt x="3595958" y="3234201"/>
                    <a:pt x="4026854" y="3094793"/>
                  </a:cubicBezTo>
                  <a:cubicBezTo>
                    <a:pt x="4215688" y="3033961"/>
                    <a:pt x="4388046" y="2866672"/>
                    <a:pt x="4502107" y="2689244"/>
                  </a:cubicBezTo>
                  <a:cubicBezTo>
                    <a:pt x="4583217" y="2563777"/>
                    <a:pt x="4604762" y="2314111"/>
                    <a:pt x="4632643" y="2164565"/>
                  </a:cubicBezTo>
                  <a:cubicBezTo>
                    <a:pt x="4663060" y="2001078"/>
                    <a:pt x="4689673" y="1812244"/>
                    <a:pt x="4706149" y="1646222"/>
                  </a:cubicBezTo>
                  <a:cubicBezTo>
                    <a:pt x="4734030" y="1367407"/>
                    <a:pt x="4644049" y="1098731"/>
                    <a:pt x="4678267" y="819916"/>
                  </a:cubicBezTo>
                  <a:cubicBezTo>
                    <a:pt x="4722624" y="453654"/>
                    <a:pt x="4797397" y="86125"/>
                    <a:pt x="4310739" y="21490"/>
                  </a:cubicBezTo>
                  <a:cubicBezTo>
                    <a:pt x="3914061" y="-31738"/>
                    <a:pt x="3526255" y="169769"/>
                    <a:pt x="3142250" y="231869"/>
                  </a:cubicBezTo>
                  <a:cubicBezTo>
                    <a:pt x="2639116" y="314246"/>
                    <a:pt x="2111902" y="255949"/>
                    <a:pt x="1607501" y="220463"/>
                  </a:cubicBezTo>
                  <a:cubicBezTo>
                    <a:pt x="1205753" y="192582"/>
                    <a:pt x="708956" y="124145"/>
                    <a:pt x="342694" y="334524"/>
                  </a:cubicBezTo>
                  <a:cubicBezTo>
                    <a:pt x="-152836" y="619676"/>
                    <a:pt x="1780" y="1158296"/>
                    <a:pt x="212158" y="1572716"/>
                  </a:cubicBezTo>
                  <a:cubicBezTo>
                    <a:pt x="355368" y="1855334"/>
                    <a:pt x="355368" y="2102465"/>
                    <a:pt x="436478" y="2397756"/>
                  </a:cubicBezTo>
                  <a:cubicBezTo>
                    <a:pt x="494775" y="2611936"/>
                    <a:pt x="593628" y="3018753"/>
                    <a:pt x="778660" y="3145487"/>
                  </a:cubicBezTo>
                  <a:cubicBezTo>
                    <a:pt x="995375" y="3295034"/>
                    <a:pt x="1319814" y="3196181"/>
                    <a:pt x="1563144" y="3170834"/>
                  </a:cubicBezTo>
                  <a:cubicBezTo>
                    <a:pt x="1912930" y="3135348"/>
                    <a:pt x="2257646" y="3156893"/>
                    <a:pt x="2609967" y="3201250"/>
                  </a:cubicBezTo>
                  <a:close/>
                </a:path>
              </a:pathLst>
            </a:custGeom>
            <a:solidFill>
              <a:schemeClr val="bg1"/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6875F0C-8B44-42E9-913D-0CCE8B2B2307}"/>
                </a:ext>
              </a:extLst>
            </p:cNvPr>
            <p:cNvSpPr/>
            <p:nvPr/>
          </p:nvSpPr>
          <p:spPr>
            <a:xfrm rot="21006484">
              <a:off x="3118501" y="1964872"/>
              <a:ext cx="330198" cy="385231"/>
            </a:xfrm>
            <a:custGeom>
              <a:avLst/>
              <a:gdLst>
                <a:gd name="connsiteX0" fmla="*/ 149012 w 380202"/>
                <a:gd name="connsiteY0" fmla="*/ 378104 h 443569"/>
                <a:gd name="connsiteX1" fmla="*/ 325172 w 380202"/>
                <a:gd name="connsiteY1" fmla="*/ 151250 h 443569"/>
                <a:gd name="connsiteX2" fmla="*/ 369529 w 380202"/>
                <a:gd name="connsiteY2" fmla="*/ 72675 h 443569"/>
                <a:gd name="connsiteX3" fmla="*/ 369529 w 380202"/>
                <a:gd name="connsiteY3" fmla="*/ 72675 h 443569"/>
                <a:gd name="connsiteX4" fmla="*/ 271944 w 380202"/>
                <a:gd name="connsiteY4" fmla="*/ 18179 h 443569"/>
                <a:gd name="connsiteX5" fmla="*/ 112259 w 380202"/>
                <a:gd name="connsiteY5" fmla="*/ 138577 h 443569"/>
                <a:gd name="connsiteX6" fmla="*/ 13406 w 380202"/>
                <a:gd name="connsiteY6" fmla="*/ 361629 h 443569"/>
                <a:gd name="connsiteX7" fmla="*/ 127467 w 380202"/>
                <a:gd name="connsiteY7" fmla="*/ 408520 h 443569"/>
                <a:gd name="connsiteX8" fmla="*/ 149012 w 380202"/>
                <a:gd name="connsiteY8" fmla="*/ 378104 h 443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0202" h="443569">
                  <a:moveTo>
                    <a:pt x="149012" y="378104"/>
                  </a:moveTo>
                  <a:cubicBezTo>
                    <a:pt x="189566" y="251370"/>
                    <a:pt x="235191" y="188003"/>
                    <a:pt x="325172" y="151250"/>
                  </a:cubicBezTo>
                  <a:cubicBezTo>
                    <a:pt x="355588" y="138577"/>
                    <a:pt x="374598" y="105626"/>
                    <a:pt x="369529" y="72675"/>
                  </a:cubicBezTo>
                  <a:lnTo>
                    <a:pt x="369529" y="72675"/>
                  </a:lnTo>
                  <a:cubicBezTo>
                    <a:pt x="361925" y="27050"/>
                    <a:pt x="313766" y="436"/>
                    <a:pt x="271944" y="18179"/>
                  </a:cubicBezTo>
                  <a:cubicBezTo>
                    <a:pt x="219983" y="40991"/>
                    <a:pt x="170556" y="76477"/>
                    <a:pt x="112259" y="138577"/>
                  </a:cubicBezTo>
                  <a:cubicBezTo>
                    <a:pt x="74238" y="177864"/>
                    <a:pt x="4535" y="314737"/>
                    <a:pt x="13406" y="361629"/>
                  </a:cubicBezTo>
                  <a:cubicBezTo>
                    <a:pt x="23545" y="416124"/>
                    <a:pt x="69169" y="459214"/>
                    <a:pt x="127467" y="408520"/>
                  </a:cubicBezTo>
                  <a:cubicBezTo>
                    <a:pt x="137606" y="402184"/>
                    <a:pt x="145210" y="390777"/>
                    <a:pt x="149012" y="37810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AF2EC4-B0C5-4A41-A6A5-8E5625DCB00F}"/>
                </a:ext>
              </a:extLst>
            </p:cNvPr>
            <p:cNvGrpSpPr/>
            <p:nvPr/>
          </p:nvGrpSpPr>
          <p:grpSpPr>
            <a:xfrm rot="392710">
              <a:off x="3915580" y="4531671"/>
              <a:ext cx="694528" cy="546061"/>
              <a:chOff x="3139062" y="4798549"/>
              <a:chExt cx="686534" cy="5397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AB98C0C-6292-4D8D-B733-99D4B087B4B9}"/>
                  </a:ext>
                </a:extLst>
              </p:cNvPr>
              <p:cNvSpPr/>
              <p:nvPr/>
            </p:nvSpPr>
            <p:spPr>
              <a:xfrm>
                <a:off x="3139062" y="4831387"/>
                <a:ext cx="329509" cy="506937"/>
              </a:xfrm>
              <a:custGeom>
                <a:avLst/>
                <a:gdLst>
                  <a:gd name="connsiteX0" fmla="*/ 194497 w 329508"/>
                  <a:gd name="connsiteY0" fmla="*/ 500115 h 506936"/>
                  <a:gd name="connsiteX1" fmla="*/ 217309 w 329508"/>
                  <a:gd name="connsiteY1" fmla="*/ 9654 h 506936"/>
                  <a:gd name="connsiteX2" fmla="*/ 241388 w 329508"/>
                  <a:gd name="connsiteY2" fmla="*/ 57813 h 506936"/>
                  <a:gd name="connsiteX3" fmla="*/ 188160 w 329508"/>
                  <a:gd name="connsiteY3" fmla="*/ 170606 h 506936"/>
                  <a:gd name="connsiteX4" fmla="*/ 213507 w 329508"/>
                  <a:gd name="connsiteY4" fmla="*/ 207359 h 506936"/>
                  <a:gd name="connsiteX5" fmla="*/ 194497 w 329508"/>
                  <a:gd name="connsiteY5" fmla="*/ 500115 h 50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508" h="506936">
                    <a:moveTo>
                      <a:pt x="194497" y="500115"/>
                    </a:moveTo>
                    <a:cubicBezTo>
                      <a:pt x="-81784" y="527996"/>
                      <a:pt x="-27288" y="37536"/>
                      <a:pt x="217309" y="9654"/>
                    </a:cubicBezTo>
                    <a:cubicBezTo>
                      <a:pt x="241388" y="7119"/>
                      <a:pt x="255329" y="37536"/>
                      <a:pt x="241388" y="57813"/>
                    </a:cubicBezTo>
                    <a:cubicBezTo>
                      <a:pt x="216041" y="92031"/>
                      <a:pt x="199566" y="130051"/>
                      <a:pt x="188160" y="170606"/>
                    </a:cubicBezTo>
                    <a:cubicBezTo>
                      <a:pt x="184358" y="188349"/>
                      <a:pt x="195764" y="204824"/>
                      <a:pt x="213507" y="207359"/>
                    </a:cubicBezTo>
                    <a:cubicBezTo>
                      <a:pt x="360518" y="226369"/>
                      <a:pt x="365588" y="483639"/>
                      <a:pt x="194497" y="5001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6FB1C64-8EB2-49EB-BE14-50B61034261E}"/>
                  </a:ext>
                </a:extLst>
              </p:cNvPr>
              <p:cNvSpPr/>
              <p:nvPr/>
            </p:nvSpPr>
            <p:spPr>
              <a:xfrm>
                <a:off x="3508761" y="4798549"/>
                <a:ext cx="316835" cy="506937"/>
              </a:xfrm>
              <a:custGeom>
                <a:avLst/>
                <a:gdLst>
                  <a:gd name="connsiteX0" fmla="*/ 184722 w 316835"/>
                  <a:gd name="connsiteY0" fmla="*/ 500002 h 506936"/>
                  <a:gd name="connsiteX1" fmla="*/ 194861 w 316835"/>
                  <a:gd name="connsiteY1" fmla="*/ 9541 h 506936"/>
                  <a:gd name="connsiteX2" fmla="*/ 225277 w 316835"/>
                  <a:gd name="connsiteY2" fmla="*/ 65303 h 506936"/>
                  <a:gd name="connsiteX3" fmla="*/ 179653 w 316835"/>
                  <a:gd name="connsiteY3" fmla="*/ 162889 h 506936"/>
                  <a:gd name="connsiteX4" fmla="*/ 208802 w 316835"/>
                  <a:gd name="connsiteY4" fmla="*/ 208513 h 506936"/>
                  <a:gd name="connsiteX5" fmla="*/ 184722 w 316835"/>
                  <a:gd name="connsiteY5" fmla="*/ 500002 h 50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6835" h="506936">
                    <a:moveTo>
                      <a:pt x="184722" y="500002"/>
                    </a:moveTo>
                    <a:cubicBezTo>
                      <a:pt x="-59875" y="522814"/>
                      <a:pt x="-40864" y="20947"/>
                      <a:pt x="194861" y="9541"/>
                    </a:cubicBezTo>
                    <a:cubicBezTo>
                      <a:pt x="224010" y="8273"/>
                      <a:pt x="241753" y="41224"/>
                      <a:pt x="225277" y="65303"/>
                    </a:cubicBezTo>
                    <a:cubicBezTo>
                      <a:pt x="205000" y="95720"/>
                      <a:pt x="189792" y="127404"/>
                      <a:pt x="179653" y="162889"/>
                    </a:cubicBezTo>
                    <a:cubicBezTo>
                      <a:pt x="173316" y="183166"/>
                      <a:pt x="187257" y="204711"/>
                      <a:pt x="208802" y="208513"/>
                    </a:cubicBezTo>
                    <a:cubicBezTo>
                      <a:pt x="350744" y="232593"/>
                      <a:pt x="353279" y="484794"/>
                      <a:pt x="184722" y="500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DD5CD11-64CC-4FCA-A295-B85F4205BEBE}"/>
                </a:ext>
              </a:extLst>
            </p:cNvPr>
            <p:cNvGrpSpPr/>
            <p:nvPr/>
          </p:nvGrpSpPr>
          <p:grpSpPr>
            <a:xfrm rot="21213783">
              <a:off x="8546146" y="4615828"/>
              <a:ext cx="571464" cy="552798"/>
              <a:chOff x="8046445" y="4592230"/>
              <a:chExt cx="513125" cy="49636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529D31F-756C-4BE6-A397-7E41E100A320}"/>
                  </a:ext>
                </a:extLst>
              </p:cNvPr>
              <p:cNvSpPr/>
              <p:nvPr/>
            </p:nvSpPr>
            <p:spPr>
              <a:xfrm>
                <a:off x="8046445" y="4592230"/>
                <a:ext cx="296397" cy="296397"/>
              </a:xfrm>
              <a:custGeom>
                <a:avLst/>
                <a:gdLst>
                  <a:gd name="connsiteX0" fmla="*/ 265027 w 405549"/>
                  <a:gd name="connsiteY0" fmla="*/ 58605 h 405549"/>
                  <a:gd name="connsiteX1" fmla="*/ 64787 w 405549"/>
                  <a:gd name="connsiteY1" fmla="*/ 265181 h 405549"/>
                  <a:gd name="connsiteX2" fmla="*/ 12826 w 405549"/>
                  <a:gd name="connsiteY2" fmla="*/ 337420 h 405549"/>
                  <a:gd name="connsiteX3" fmla="*/ 12826 w 405549"/>
                  <a:gd name="connsiteY3" fmla="*/ 337420 h 405549"/>
                  <a:gd name="connsiteX4" fmla="*/ 104074 w 405549"/>
                  <a:gd name="connsiteY4" fmla="*/ 402054 h 405549"/>
                  <a:gd name="connsiteX5" fmla="*/ 275165 w 405549"/>
                  <a:gd name="connsiteY5" fmla="*/ 300667 h 405549"/>
                  <a:gd name="connsiteX6" fmla="*/ 398098 w 405549"/>
                  <a:gd name="connsiteY6" fmla="*/ 89021 h 405549"/>
                  <a:gd name="connsiteX7" fmla="*/ 289106 w 405549"/>
                  <a:gd name="connsiteY7" fmla="*/ 29456 h 405549"/>
                  <a:gd name="connsiteX8" fmla="*/ 265027 w 405549"/>
                  <a:gd name="connsiteY8" fmla="*/ 58605 h 40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5549" h="405549">
                    <a:moveTo>
                      <a:pt x="265027" y="58605"/>
                    </a:moveTo>
                    <a:cubicBezTo>
                      <a:pt x="210531" y="180270"/>
                      <a:pt x="158570" y="237300"/>
                      <a:pt x="64787" y="265181"/>
                    </a:cubicBezTo>
                    <a:cubicBezTo>
                      <a:pt x="33103" y="274053"/>
                      <a:pt x="10291" y="304469"/>
                      <a:pt x="12826" y="337420"/>
                    </a:cubicBezTo>
                    <a:lnTo>
                      <a:pt x="12826" y="337420"/>
                    </a:lnTo>
                    <a:cubicBezTo>
                      <a:pt x="15360" y="383044"/>
                      <a:pt x="59717" y="415995"/>
                      <a:pt x="104074" y="402054"/>
                    </a:cubicBezTo>
                    <a:cubicBezTo>
                      <a:pt x="157303" y="385579"/>
                      <a:pt x="210531" y="355163"/>
                      <a:pt x="275165" y="300667"/>
                    </a:cubicBezTo>
                    <a:cubicBezTo>
                      <a:pt x="316988" y="265181"/>
                      <a:pt x="401899" y="137180"/>
                      <a:pt x="398098" y="89021"/>
                    </a:cubicBezTo>
                    <a:cubicBezTo>
                      <a:pt x="394295" y="33258"/>
                      <a:pt x="353741" y="-13634"/>
                      <a:pt x="289106" y="29456"/>
                    </a:cubicBezTo>
                    <a:cubicBezTo>
                      <a:pt x="277700" y="35792"/>
                      <a:pt x="270096" y="45931"/>
                      <a:pt x="265027" y="58605"/>
                    </a:cubicBezTo>
                    <a:close/>
                  </a:path>
                </a:pathLst>
              </a:custGeom>
              <a:grpFill/>
              <a:ln w="126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598CF47-0CFA-465A-B929-7CCB0696285A}"/>
                  </a:ext>
                </a:extLst>
              </p:cNvPr>
              <p:cNvSpPr/>
              <p:nvPr/>
            </p:nvSpPr>
            <p:spPr>
              <a:xfrm>
                <a:off x="8110773" y="4639798"/>
                <a:ext cx="448797" cy="448797"/>
              </a:xfrm>
              <a:custGeom>
                <a:avLst/>
                <a:gdLst>
                  <a:gd name="connsiteX0" fmla="*/ 265027 w 405549"/>
                  <a:gd name="connsiteY0" fmla="*/ 58605 h 405549"/>
                  <a:gd name="connsiteX1" fmla="*/ 64787 w 405549"/>
                  <a:gd name="connsiteY1" fmla="*/ 265181 h 405549"/>
                  <a:gd name="connsiteX2" fmla="*/ 12826 w 405549"/>
                  <a:gd name="connsiteY2" fmla="*/ 337420 h 405549"/>
                  <a:gd name="connsiteX3" fmla="*/ 12826 w 405549"/>
                  <a:gd name="connsiteY3" fmla="*/ 337420 h 405549"/>
                  <a:gd name="connsiteX4" fmla="*/ 104074 w 405549"/>
                  <a:gd name="connsiteY4" fmla="*/ 402054 h 405549"/>
                  <a:gd name="connsiteX5" fmla="*/ 275165 w 405549"/>
                  <a:gd name="connsiteY5" fmla="*/ 300667 h 405549"/>
                  <a:gd name="connsiteX6" fmla="*/ 398098 w 405549"/>
                  <a:gd name="connsiteY6" fmla="*/ 89021 h 405549"/>
                  <a:gd name="connsiteX7" fmla="*/ 289106 w 405549"/>
                  <a:gd name="connsiteY7" fmla="*/ 29456 h 405549"/>
                  <a:gd name="connsiteX8" fmla="*/ 265027 w 405549"/>
                  <a:gd name="connsiteY8" fmla="*/ 58605 h 40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5549" h="405549">
                    <a:moveTo>
                      <a:pt x="265027" y="58605"/>
                    </a:moveTo>
                    <a:cubicBezTo>
                      <a:pt x="210531" y="180270"/>
                      <a:pt x="158570" y="237300"/>
                      <a:pt x="64787" y="265181"/>
                    </a:cubicBezTo>
                    <a:cubicBezTo>
                      <a:pt x="33103" y="274053"/>
                      <a:pt x="10291" y="304469"/>
                      <a:pt x="12826" y="337420"/>
                    </a:cubicBezTo>
                    <a:lnTo>
                      <a:pt x="12826" y="337420"/>
                    </a:lnTo>
                    <a:cubicBezTo>
                      <a:pt x="15360" y="383044"/>
                      <a:pt x="59717" y="415995"/>
                      <a:pt x="104074" y="402054"/>
                    </a:cubicBezTo>
                    <a:cubicBezTo>
                      <a:pt x="157303" y="385579"/>
                      <a:pt x="210531" y="355163"/>
                      <a:pt x="275165" y="300667"/>
                    </a:cubicBezTo>
                    <a:cubicBezTo>
                      <a:pt x="316988" y="265181"/>
                      <a:pt x="401899" y="137180"/>
                      <a:pt x="398098" y="89021"/>
                    </a:cubicBezTo>
                    <a:cubicBezTo>
                      <a:pt x="394295" y="33258"/>
                      <a:pt x="353741" y="-13634"/>
                      <a:pt x="289106" y="29456"/>
                    </a:cubicBezTo>
                    <a:cubicBezTo>
                      <a:pt x="277700" y="35792"/>
                      <a:pt x="270096" y="45931"/>
                      <a:pt x="265027" y="58605"/>
                    </a:cubicBezTo>
                    <a:close/>
                  </a:path>
                </a:pathLst>
              </a:custGeom>
              <a:grpFill/>
              <a:ln w="126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A450BCB-1DD4-49B0-9691-C2590623A26A}"/>
                </a:ext>
              </a:extLst>
            </p:cNvPr>
            <p:cNvGrpSpPr/>
            <p:nvPr/>
          </p:nvGrpSpPr>
          <p:grpSpPr>
            <a:xfrm>
              <a:off x="8061301" y="1605942"/>
              <a:ext cx="707681" cy="529352"/>
              <a:chOff x="8363922" y="1420976"/>
              <a:chExt cx="677719" cy="50694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AB0D29F-57E7-4BA5-AA8C-75C3D0CD69E5}"/>
                  </a:ext>
                </a:extLst>
              </p:cNvPr>
              <p:cNvSpPr/>
              <p:nvPr/>
            </p:nvSpPr>
            <p:spPr>
              <a:xfrm>
                <a:off x="8724806" y="1420976"/>
                <a:ext cx="316835" cy="494263"/>
              </a:xfrm>
              <a:custGeom>
                <a:avLst/>
                <a:gdLst>
                  <a:gd name="connsiteX0" fmla="*/ 152317 w 316835"/>
                  <a:gd name="connsiteY0" fmla="*/ 9508 h 494263"/>
                  <a:gd name="connsiteX1" fmla="*/ 83881 w 316835"/>
                  <a:gd name="connsiteY1" fmla="*/ 496167 h 494263"/>
                  <a:gd name="connsiteX2" fmla="*/ 64871 w 316835"/>
                  <a:gd name="connsiteY2" fmla="*/ 445473 h 494263"/>
                  <a:gd name="connsiteX3" fmla="*/ 128238 w 316835"/>
                  <a:gd name="connsiteY3" fmla="*/ 339016 h 494263"/>
                  <a:gd name="connsiteX4" fmla="*/ 106693 w 316835"/>
                  <a:gd name="connsiteY4" fmla="*/ 299729 h 494263"/>
                  <a:gd name="connsiteX5" fmla="*/ 152317 w 316835"/>
                  <a:gd name="connsiteY5" fmla="*/ 9508 h 494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6835" h="494263">
                    <a:moveTo>
                      <a:pt x="152317" y="9508"/>
                    </a:moveTo>
                    <a:cubicBezTo>
                      <a:pt x="429865" y="8240"/>
                      <a:pt x="329745" y="491097"/>
                      <a:pt x="83881" y="496167"/>
                    </a:cubicBezTo>
                    <a:cubicBezTo>
                      <a:pt x="59802" y="496167"/>
                      <a:pt x="48396" y="464483"/>
                      <a:pt x="64871" y="445473"/>
                    </a:cubicBezTo>
                    <a:cubicBezTo>
                      <a:pt x="92753" y="413789"/>
                      <a:pt x="114297" y="378304"/>
                      <a:pt x="128238" y="339016"/>
                    </a:cubicBezTo>
                    <a:cubicBezTo>
                      <a:pt x="134575" y="322541"/>
                      <a:pt x="124436" y="303531"/>
                      <a:pt x="106693" y="299729"/>
                    </a:cubicBezTo>
                    <a:cubicBezTo>
                      <a:pt x="-37784" y="266778"/>
                      <a:pt x="-20041" y="10775"/>
                      <a:pt x="152317" y="950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050538A-5D85-4A08-A8D2-191F16795BE8}"/>
                  </a:ext>
                </a:extLst>
              </p:cNvPr>
              <p:cNvSpPr/>
              <p:nvPr/>
            </p:nvSpPr>
            <p:spPr>
              <a:xfrm>
                <a:off x="8363922" y="1420979"/>
                <a:ext cx="316835" cy="506937"/>
              </a:xfrm>
              <a:custGeom>
                <a:avLst/>
                <a:gdLst>
                  <a:gd name="connsiteX0" fmla="*/ 153277 w 316835"/>
                  <a:gd name="connsiteY0" fmla="*/ 9505 h 506936"/>
                  <a:gd name="connsiteX1" fmla="*/ 97514 w 316835"/>
                  <a:gd name="connsiteY1" fmla="*/ 497431 h 506936"/>
                  <a:gd name="connsiteX2" fmla="*/ 72167 w 316835"/>
                  <a:gd name="connsiteY2" fmla="*/ 439134 h 506936"/>
                  <a:gd name="connsiteX3" fmla="*/ 126663 w 316835"/>
                  <a:gd name="connsiteY3" fmla="*/ 346618 h 506936"/>
                  <a:gd name="connsiteX4" fmla="*/ 102583 w 316835"/>
                  <a:gd name="connsiteY4" fmla="*/ 298459 h 506936"/>
                  <a:gd name="connsiteX5" fmla="*/ 153277 w 316835"/>
                  <a:gd name="connsiteY5" fmla="*/ 9505 h 50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6835" h="506936">
                    <a:moveTo>
                      <a:pt x="153277" y="9505"/>
                    </a:moveTo>
                    <a:cubicBezTo>
                      <a:pt x="399141" y="9505"/>
                      <a:pt x="333239" y="507570"/>
                      <a:pt x="97514" y="497431"/>
                    </a:cubicBezTo>
                    <a:cubicBezTo>
                      <a:pt x="68365" y="496164"/>
                      <a:pt x="53157" y="461946"/>
                      <a:pt x="72167" y="439134"/>
                    </a:cubicBezTo>
                    <a:cubicBezTo>
                      <a:pt x="94979" y="411252"/>
                      <a:pt x="113989" y="379569"/>
                      <a:pt x="126663" y="346618"/>
                    </a:cubicBezTo>
                    <a:cubicBezTo>
                      <a:pt x="134267" y="326340"/>
                      <a:pt x="122861" y="304796"/>
                      <a:pt x="102583" y="298459"/>
                    </a:cubicBezTo>
                    <a:cubicBezTo>
                      <a:pt x="-38092" y="260439"/>
                      <a:pt x="-17814" y="9505"/>
                      <a:pt x="153277" y="95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D97AABB-5C9A-4E18-A52D-97A8E8DE917B}"/>
              </a:ext>
            </a:extLst>
          </p:cNvPr>
          <p:cNvSpPr txBox="1"/>
          <p:nvPr/>
        </p:nvSpPr>
        <p:spPr>
          <a:xfrm>
            <a:off x="2487514" y="2353901"/>
            <a:ext cx="6898592" cy="20005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  <a:cs typeface="Arial" pitchFamily="34" charset="0"/>
              </a:rPr>
              <a:t>Name: Promit Biswas</a:t>
            </a:r>
          </a:p>
          <a:p>
            <a:pPr algn="ctr"/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  <a:cs typeface="Arial" pitchFamily="34" charset="0"/>
              </a:rPr>
              <a:t>Roll: 1810039</a:t>
            </a:r>
          </a:p>
          <a:p>
            <a:pPr algn="ctr"/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  <a:cs typeface="Arial" pitchFamily="34" charset="0"/>
              </a:rPr>
              <a:t>Project Type: Android app Development</a:t>
            </a:r>
          </a:p>
          <a:p>
            <a:pPr algn="ctr"/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  <a:cs typeface="Arial" pitchFamily="34" charset="0"/>
              </a:rPr>
              <a:t>Project Name: Store Management  </a:t>
            </a:r>
            <a:endParaRPr lang="en-US" altLang="ko-KR" sz="2800" dirty="0">
              <a:solidFill>
                <a:srgbClr val="FF0000"/>
              </a:solidFill>
              <a:latin typeface="Bahnschrift SemiBold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82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A3C517-C174-40FE-8225-FFF73EEBD2D4}"/>
              </a:ext>
            </a:extLst>
          </p:cNvPr>
          <p:cNvSpPr txBox="1"/>
          <p:nvPr/>
        </p:nvSpPr>
        <p:spPr>
          <a:xfrm>
            <a:off x="834501" y="1660124"/>
            <a:ext cx="10875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sz="4800" dirty="0">
                <a:solidFill>
                  <a:srgbClr val="FF0000"/>
                </a:solidFill>
              </a:rPr>
              <a:t>Store Management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DE22F4-8DAB-4A9A-A1CE-2AE5442CF10A}"/>
              </a:ext>
            </a:extLst>
          </p:cNvPr>
          <p:cNvSpPr txBox="1"/>
          <p:nvPr/>
        </p:nvSpPr>
        <p:spPr>
          <a:xfrm>
            <a:off x="4350058" y="2858610"/>
            <a:ext cx="4625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Login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Resister into a new account</a:t>
            </a:r>
          </a:p>
        </p:txBody>
      </p:sp>
    </p:spTree>
    <p:extLst>
      <p:ext uri="{BB962C8B-B14F-4D97-AF65-F5344CB8AC3E}">
        <p14:creationId xmlns:p14="http://schemas.microsoft.com/office/powerpoint/2010/main" val="1088806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3717A-FB64-443D-8234-296FB46F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4E52C-9BC9-4BDA-A31C-2DAB0DAD0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Add Product </a:t>
            </a:r>
          </a:p>
          <a:p>
            <a:r>
              <a:rPr lang="en-US" dirty="0"/>
              <a:t>2. Remove Product</a:t>
            </a:r>
          </a:p>
          <a:p>
            <a:r>
              <a:rPr lang="en-US" dirty="0"/>
              <a:t>3.Edit Product Information</a:t>
            </a:r>
          </a:p>
          <a:p>
            <a:r>
              <a:rPr lang="en-US" dirty="0"/>
              <a:t>4. See Information about Product</a:t>
            </a:r>
          </a:p>
          <a:p>
            <a:r>
              <a:rPr lang="en-US" dirty="0"/>
              <a:t>5. Sell Report </a:t>
            </a:r>
          </a:p>
        </p:txBody>
      </p:sp>
    </p:spTree>
    <p:extLst>
      <p:ext uri="{BB962C8B-B14F-4D97-AF65-F5344CB8AC3E}">
        <p14:creationId xmlns:p14="http://schemas.microsoft.com/office/powerpoint/2010/main" val="1808546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EDD42-D826-421B-83EC-C5E2821D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1. Add Product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3BB41-8167-4892-A789-339BEDB43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Name of the product</a:t>
            </a:r>
          </a:p>
          <a:p>
            <a:r>
              <a:rPr lang="en-US" dirty="0"/>
              <a:t>2. Specification</a:t>
            </a:r>
          </a:p>
          <a:p>
            <a:r>
              <a:rPr lang="en-US" dirty="0"/>
              <a:t>3. Amount</a:t>
            </a:r>
          </a:p>
          <a:p>
            <a:r>
              <a:rPr lang="en-US" dirty="0"/>
              <a:t>4. Price</a:t>
            </a:r>
          </a:p>
          <a:p>
            <a:r>
              <a:rPr lang="en-US" dirty="0"/>
              <a:t>5. Picture</a:t>
            </a:r>
          </a:p>
        </p:txBody>
      </p:sp>
    </p:spTree>
    <p:extLst>
      <p:ext uri="{BB962C8B-B14F-4D97-AF65-F5344CB8AC3E}">
        <p14:creationId xmlns:p14="http://schemas.microsoft.com/office/powerpoint/2010/main" val="271226572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8C05E-55C7-4291-9DA2-3719AC15E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Remove Product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E4AD1-2954-46FD-965E-FED60041C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1.Product Name to remove</a:t>
            </a:r>
          </a:p>
        </p:txBody>
      </p:sp>
    </p:spTree>
    <p:extLst>
      <p:ext uri="{BB962C8B-B14F-4D97-AF65-F5344CB8AC3E}">
        <p14:creationId xmlns:p14="http://schemas.microsoft.com/office/powerpoint/2010/main" val="353977136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577E-DA4D-4026-8897-F46142CF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Product Information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EEFD8-E1C7-4381-9971-F9F8651E4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Product Name</a:t>
            </a:r>
          </a:p>
          <a:p>
            <a:r>
              <a:rPr lang="en-US" dirty="0"/>
              <a:t>2. Specification to change</a:t>
            </a:r>
          </a:p>
          <a:p>
            <a:r>
              <a:rPr lang="en-US" dirty="0"/>
              <a:t>3. Amount to change</a:t>
            </a:r>
          </a:p>
          <a:p>
            <a:r>
              <a:rPr lang="en-US" dirty="0"/>
              <a:t>4. Price to change</a:t>
            </a:r>
          </a:p>
        </p:txBody>
      </p:sp>
    </p:spTree>
    <p:extLst>
      <p:ext uri="{BB962C8B-B14F-4D97-AF65-F5344CB8AC3E}">
        <p14:creationId xmlns:p14="http://schemas.microsoft.com/office/powerpoint/2010/main" val="709568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92BA-8859-440F-A86B-429EEF67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See Information about Product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9A9C3-726C-4C9D-9A6B-D97A702F9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How many product</a:t>
            </a:r>
          </a:p>
          <a:p>
            <a:r>
              <a:rPr lang="en-US" dirty="0"/>
              <a:t>2. How many quantity</a:t>
            </a:r>
          </a:p>
          <a:p>
            <a:r>
              <a:rPr lang="en-US" dirty="0"/>
              <a:t>3. Their price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86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82004-C893-43C9-A8B6-1FCE9EDA6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Sell Report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97672-21D0-4B53-8D5A-C1FDBBB21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Product name </a:t>
            </a:r>
          </a:p>
          <a:p>
            <a:r>
              <a:rPr lang="en-US" dirty="0"/>
              <a:t>2. Quantity</a:t>
            </a:r>
          </a:p>
          <a:p>
            <a:r>
              <a:rPr lang="en-US" dirty="0"/>
              <a:t>3. How many sells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72499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</TotalTime>
  <Words>144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Bahnschrift SemiBold</vt:lpstr>
      <vt:lpstr>Century Gothic</vt:lpstr>
      <vt:lpstr>Wingdings 3</vt:lpstr>
      <vt:lpstr>Ion Boardroom</vt:lpstr>
      <vt:lpstr>PowerPoint Presentation</vt:lpstr>
      <vt:lpstr>PowerPoint Presentation</vt:lpstr>
      <vt:lpstr>Options:</vt:lpstr>
      <vt:lpstr> 1. Add Product  </vt:lpstr>
      <vt:lpstr>2. Remove Product </vt:lpstr>
      <vt:lpstr>3. Product Information </vt:lpstr>
      <vt:lpstr>4. See Information about Product </vt:lpstr>
      <vt:lpstr>5. Sell Report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Promit Biswas</dc:creator>
  <cp:lastModifiedBy>Promit Biswas</cp:lastModifiedBy>
  <cp:revision>4</cp:revision>
  <dcterms:created xsi:type="dcterms:W3CDTF">2020-02-25T05:12:42Z</dcterms:created>
  <dcterms:modified xsi:type="dcterms:W3CDTF">2020-02-25T05:34:20Z</dcterms:modified>
</cp:coreProperties>
</file>