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lice" pitchFamily="2" charset="77"/>
      <p:regular r:id="rId14"/>
    </p:embeddedFont>
    <p:embeddedFont>
      <p:font typeface="Alice Bold" pitchFamily="2" charset="77"/>
      <p:regular r:id="rId15"/>
      <p:bold r:id="rId16"/>
    </p:embeddedFont>
    <p:embeddedFont>
      <p:font typeface="Blinker" panose="02000000000000000000" pitchFamily="2" charset="0"/>
      <p:regular r:id="rId17"/>
    </p:embeddedFont>
    <p:embeddedFont>
      <p:font typeface="Cardo" panose="02020600000000000000" pitchFamily="18" charset="-79"/>
      <p:regular r:id="rId18"/>
    </p:embeddedFont>
    <p:embeddedFont>
      <p:font typeface="Cardo Bold" panose="02020804080000020003" pitchFamily="18" charset="-79"/>
      <p:regular r:id="rId19"/>
      <p:bold r:id="rId20"/>
    </p:embeddedFont>
    <p:embeddedFont>
      <p:font typeface="Lora" pitchFamily="2" charset="77"/>
      <p:regular r:id="rId21"/>
    </p:embeddedFont>
    <p:embeddedFont>
      <p:font typeface="Lora Bold" pitchFamily="2" charset="77"/>
      <p:regular r:id="rId22"/>
      <p:bold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4" autoAdjust="0"/>
    <p:restoredTop sz="94626" autoAdjust="0"/>
  </p:normalViewPr>
  <p:slideViewPr>
    <p:cSldViewPr>
      <p:cViewPr varScale="1">
        <p:scale>
          <a:sx n="104" d="100"/>
          <a:sy n="104" d="100"/>
        </p:scale>
        <p:origin x="232"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drive/folders/1LuFuGCMGopmXDDWNO6yvj3qs6cFBv-rY?usp=sharing" TargetMode="External"/><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drive.google.com/file/d/1B05T6PHvqUenJxhl6KCLESyWrumdyuhl/view?usp=drive_link"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4E1E1"/>
        </a:solidFill>
        <a:effectLst/>
      </p:bgPr>
    </p:bg>
    <p:spTree>
      <p:nvGrpSpPr>
        <p:cNvPr id="1" name=""/>
        <p:cNvGrpSpPr/>
        <p:nvPr/>
      </p:nvGrpSpPr>
      <p:grpSpPr>
        <a:xfrm>
          <a:off x="0" y="0"/>
          <a:ext cx="0" cy="0"/>
          <a:chOff x="0" y="0"/>
          <a:chExt cx="0" cy="0"/>
        </a:xfrm>
      </p:grpSpPr>
      <p:grpSp>
        <p:nvGrpSpPr>
          <p:cNvPr id="2" name="Group 2"/>
          <p:cNvGrpSpPr/>
          <p:nvPr/>
        </p:nvGrpSpPr>
        <p:grpSpPr>
          <a:xfrm>
            <a:off x="2750521" y="2514773"/>
            <a:ext cx="14306868" cy="5197569"/>
            <a:chOff x="0" y="0"/>
            <a:chExt cx="4103077" cy="1490614"/>
          </a:xfrm>
        </p:grpSpPr>
        <p:sp>
          <p:nvSpPr>
            <p:cNvPr id="3" name="Freeform 3"/>
            <p:cNvSpPr/>
            <p:nvPr/>
          </p:nvSpPr>
          <p:spPr>
            <a:xfrm>
              <a:off x="0" y="0"/>
              <a:ext cx="4103077" cy="1490614"/>
            </a:xfrm>
            <a:custGeom>
              <a:avLst/>
              <a:gdLst/>
              <a:ahLst/>
              <a:cxnLst/>
              <a:rect l="l" t="t" r="r" b="b"/>
              <a:pathLst>
                <a:path w="4103077" h="1490614">
                  <a:moveTo>
                    <a:pt x="0" y="0"/>
                  </a:moveTo>
                  <a:lnTo>
                    <a:pt x="4103077" y="0"/>
                  </a:lnTo>
                  <a:lnTo>
                    <a:pt x="4103077" y="1490614"/>
                  </a:lnTo>
                  <a:lnTo>
                    <a:pt x="0" y="1490614"/>
                  </a:lnTo>
                  <a:close/>
                </a:path>
              </a:pathLst>
            </a:custGeom>
            <a:solidFill>
              <a:srgbClr val="56C3FF"/>
            </a:solidFill>
          </p:spPr>
        </p:sp>
        <p:sp>
          <p:nvSpPr>
            <p:cNvPr id="4" name="TextBox 4"/>
            <p:cNvSpPr txBox="1"/>
            <p:nvPr/>
          </p:nvSpPr>
          <p:spPr>
            <a:xfrm>
              <a:off x="0" y="0"/>
              <a:ext cx="4103077" cy="1490614"/>
            </a:xfrm>
            <a:prstGeom prst="rect">
              <a:avLst/>
            </a:prstGeom>
          </p:spPr>
          <p:txBody>
            <a:bodyPr lIns="50800" tIns="50800" rIns="50800" bIns="50800" rtlCol="0" anchor="ctr"/>
            <a:lstStyle/>
            <a:p>
              <a:pPr algn="ctr">
                <a:lnSpc>
                  <a:spcPts val="2683"/>
                </a:lnSpc>
              </a:pPr>
              <a:endParaRPr/>
            </a:p>
          </p:txBody>
        </p:sp>
      </p:grpSp>
      <p:grpSp>
        <p:nvGrpSpPr>
          <p:cNvPr id="5" name="Group 5"/>
          <p:cNvGrpSpPr/>
          <p:nvPr/>
        </p:nvGrpSpPr>
        <p:grpSpPr>
          <a:xfrm>
            <a:off x="4563149" y="8610414"/>
            <a:ext cx="9161703" cy="688863"/>
            <a:chOff x="0" y="0"/>
            <a:chExt cx="2314897" cy="174056"/>
          </a:xfrm>
        </p:grpSpPr>
        <p:sp>
          <p:nvSpPr>
            <p:cNvPr id="6" name="Freeform 6"/>
            <p:cNvSpPr/>
            <p:nvPr/>
          </p:nvSpPr>
          <p:spPr>
            <a:xfrm>
              <a:off x="0" y="0"/>
              <a:ext cx="2314897" cy="174056"/>
            </a:xfrm>
            <a:custGeom>
              <a:avLst/>
              <a:gdLst/>
              <a:ahLst/>
              <a:cxnLst/>
              <a:rect l="l" t="t" r="r" b="b"/>
              <a:pathLst>
                <a:path w="2314897" h="174056">
                  <a:moveTo>
                    <a:pt x="0" y="0"/>
                  </a:moveTo>
                  <a:lnTo>
                    <a:pt x="2314897" y="0"/>
                  </a:lnTo>
                  <a:lnTo>
                    <a:pt x="2314897" y="174056"/>
                  </a:lnTo>
                  <a:lnTo>
                    <a:pt x="0" y="174056"/>
                  </a:lnTo>
                  <a:close/>
                </a:path>
              </a:pathLst>
            </a:custGeom>
            <a:solidFill>
              <a:srgbClr val="E9FF8F"/>
            </a:solidFill>
          </p:spPr>
        </p:sp>
        <p:sp>
          <p:nvSpPr>
            <p:cNvPr id="7" name="TextBox 7"/>
            <p:cNvSpPr txBox="1"/>
            <p:nvPr/>
          </p:nvSpPr>
          <p:spPr>
            <a:xfrm>
              <a:off x="0" y="0"/>
              <a:ext cx="2314897" cy="174056"/>
            </a:xfrm>
            <a:prstGeom prst="rect">
              <a:avLst/>
            </a:prstGeom>
          </p:spPr>
          <p:txBody>
            <a:bodyPr lIns="50800" tIns="50800" rIns="50800" bIns="50800" rtlCol="0" anchor="ctr"/>
            <a:lstStyle/>
            <a:p>
              <a:pPr algn="ctr">
                <a:lnSpc>
                  <a:spcPts val="2683"/>
                </a:lnSpc>
              </a:pPr>
              <a:endParaRPr/>
            </a:p>
          </p:txBody>
        </p:sp>
      </p:grpSp>
      <p:grpSp>
        <p:nvGrpSpPr>
          <p:cNvPr id="8" name="Group 8"/>
          <p:cNvGrpSpPr/>
          <p:nvPr/>
        </p:nvGrpSpPr>
        <p:grpSpPr>
          <a:xfrm>
            <a:off x="1706861" y="2093764"/>
            <a:ext cx="14905386" cy="5197569"/>
            <a:chOff x="0" y="0"/>
            <a:chExt cx="4274726" cy="1490614"/>
          </a:xfrm>
        </p:grpSpPr>
        <p:sp>
          <p:nvSpPr>
            <p:cNvPr id="9" name="Freeform 9"/>
            <p:cNvSpPr/>
            <p:nvPr/>
          </p:nvSpPr>
          <p:spPr>
            <a:xfrm>
              <a:off x="0" y="0"/>
              <a:ext cx="4274726" cy="1490614"/>
            </a:xfrm>
            <a:custGeom>
              <a:avLst/>
              <a:gdLst/>
              <a:ahLst/>
              <a:cxnLst/>
              <a:rect l="l" t="t" r="r" b="b"/>
              <a:pathLst>
                <a:path w="4274726" h="1490614">
                  <a:moveTo>
                    <a:pt x="0" y="0"/>
                  </a:moveTo>
                  <a:lnTo>
                    <a:pt x="4274726" y="0"/>
                  </a:lnTo>
                  <a:lnTo>
                    <a:pt x="4274726" y="1490614"/>
                  </a:lnTo>
                  <a:lnTo>
                    <a:pt x="0" y="1490614"/>
                  </a:lnTo>
                  <a:close/>
                </a:path>
              </a:pathLst>
            </a:custGeom>
            <a:solidFill>
              <a:srgbClr val="FFFFFF"/>
            </a:solidFill>
          </p:spPr>
        </p:sp>
        <p:sp>
          <p:nvSpPr>
            <p:cNvPr id="10" name="TextBox 10"/>
            <p:cNvSpPr txBox="1"/>
            <p:nvPr/>
          </p:nvSpPr>
          <p:spPr>
            <a:xfrm>
              <a:off x="0" y="0"/>
              <a:ext cx="4274726" cy="1490614"/>
            </a:xfrm>
            <a:prstGeom prst="rect">
              <a:avLst/>
            </a:prstGeom>
          </p:spPr>
          <p:txBody>
            <a:bodyPr lIns="50800" tIns="50800" rIns="50800" bIns="50800" rtlCol="0" anchor="ctr"/>
            <a:lstStyle/>
            <a:p>
              <a:pPr algn="ctr">
                <a:lnSpc>
                  <a:spcPts val="2683"/>
                </a:lnSpc>
              </a:pPr>
              <a:endParaRPr/>
            </a:p>
          </p:txBody>
        </p:sp>
      </p:grpSp>
      <p:sp>
        <p:nvSpPr>
          <p:cNvPr id="11" name="Freeform 11"/>
          <p:cNvSpPr/>
          <p:nvPr/>
        </p:nvSpPr>
        <p:spPr>
          <a:xfrm flipH="1">
            <a:off x="654074" y="7855308"/>
            <a:ext cx="1534074" cy="2026493"/>
          </a:xfrm>
          <a:custGeom>
            <a:avLst/>
            <a:gdLst/>
            <a:ahLst/>
            <a:cxnLst/>
            <a:rect l="l" t="t" r="r" b="b"/>
            <a:pathLst>
              <a:path w="1534074" h="2026493">
                <a:moveTo>
                  <a:pt x="1534074" y="0"/>
                </a:moveTo>
                <a:lnTo>
                  <a:pt x="0" y="0"/>
                </a:lnTo>
                <a:lnTo>
                  <a:pt x="0" y="2026493"/>
                </a:lnTo>
                <a:lnTo>
                  <a:pt x="1534074" y="2026493"/>
                </a:lnTo>
                <a:lnTo>
                  <a:pt x="1534074" y="0"/>
                </a:lnTo>
                <a:close/>
              </a:path>
            </a:pathLst>
          </a:custGeom>
          <a:blipFill>
            <a:blip r:embed="rId2">
              <a:extLst>
                <a:ext uri="{96DAC541-7B7A-43D3-8B79-37D633B846F1}">
                  <asvg:svgBlip xmlns:asvg="http://schemas.microsoft.com/office/drawing/2016/SVG/main" r:embed="rId3"/>
                </a:ext>
              </a:extLst>
            </a:blip>
            <a:stretch>
              <a:fillRect l="-83501" t="-53649" r="-84725" b="-49400"/>
            </a:stretch>
          </a:blipFill>
        </p:spPr>
      </p:sp>
      <p:grpSp>
        <p:nvGrpSpPr>
          <p:cNvPr id="12" name="Group 12"/>
          <p:cNvGrpSpPr/>
          <p:nvPr/>
        </p:nvGrpSpPr>
        <p:grpSpPr>
          <a:xfrm>
            <a:off x="0" y="-303033"/>
            <a:ext cx="509867" cy="5620909"/>
            <a:chOff x="0" y="0"/>
            <a:chExt cx="134286" cy="1480404"/>
          </a:xfrm>
        </p:grpSpPr>
        <p:sp>
          <p:nvSpPr>
            <p:cNvPr id="13" name="Freeform 13"/>
            <p:cNvSpPr/>
            <p:nvPr/>
          </p:nvSpPr>
          <p:spPr>
            <a:xfrm>
              <a:off x="0" y="0"/>
              <a:ext cx="134286" cy="1480404"/>
            </a:xfrm>
            <a:custGeom>
              <a:avLst/>
              <a:gdLst/>
              <a:ahLst/>
              <a:cxnLst/>
              <a:rect l="l" t="t" r="r" b="b"/>
              <a:pathLst>
                <a:path w="134286" h="1480404">
                  <a:moveTo>
                    <a:pt x="0" y="0"/>
                  </a:moveTo>
                  <a:lnTo>
                    <a:pt x="134286" y="0"/>
                  </a:lnTo>
                  <a:lnTo>
                    <a:pt x="134286" y="1480404"/>
                  </a:lnTo>
                  <a:lnTo>
                    <a:pt x="0" y="1480404"/>
                  </a:lnTo>
                  <a:close/>
                </a:path>
              </a:pathLst>
            </a:custGeom>
            <a:solidFill>
              <a:srgbClr val="56C3FF"/>
            </a:solidFill>
          </p:spPr>
        </p:sp>
        <p:sp>
          <p:nvSpPr>
            <p:cNvPr id="14" name="TextBox 14"/>
            <p:cNvSpPr txBox="1"/>
            <p:nvPr/>
          </p:nvSpPr>
          <p:spPr>
            <a:xfrm>
              <a:off x="0" y="0"/>
              <a:ext cx="134286" cy="1480404"/>
            </a:xfrm>
            <a:prstGeom prst="rect">
              <a:avLst/>
            </a:prstGeom>
          </p:spPr>
          <p:txBody>
            <a:bodyPr lIns="50800" tIns="50800" rIns="50800" bIns="50800" rtlCol="0" anchor="ctr"/>
            <a:lstStyle/>
            <a:p>
              <a:pPr algn="ctr">
                <a:lnSpc>
                  <a:spcPts val="2683"/>
                </a:lnSpc>
              </a:pPr>
              <a:endParaRPr/>
            </a:p>
          </p:txBody>
        </p:sp>
      </p:grpSp>
      <p:grpSp>
        <p:nvGrpSpPr>
          <p:cNvPr id="15" name="Group 15"/>
          <p:cNvGrpSpPr/>
          <p:nvPr/>
        </p:nvGrpSpPr>
        <p:grpSpPr>
          <a:xfrm>
            <a:off x="17778133" y="7234793"/>
            <a:ext cx="509867" cy="5620909"/>
            <a:chOff x="0" y="0"/>
            <a:chExt cx="134286" cy="1480404"/>
          </a:xfrm>
        </p:grpSpPr>
        <p:sp>
          <p:nvSpPr>
            <p:cNvPr id="16" name="Freeform 16"/>
            <p:cNvSpPr/>
            <p:nvPr/>
          </p:nvSpPr>
          <p:spPr>
            <a:xfrm>
              <a:off x="0" y="0"/>
              <a:ext cx="134286" cy="1480404"/>
            </a:xfrm>
            <a:custGeom>
              <a:avLst/>
              <a:gdLst/>
              <a:ahLst/>
              <a:cxnLst/>
              <a:rect l="l" t="t" r="r" b="b"/>
              <a:pathLst>
                <a:path w="134286" h="1480404">
                  <a:moveTo>
                    <a:pt x="0" y="0"/>
                  </a:moveTo>
                  <a:lnTo>
                    <a:pt x="134286" y="0"/>
                  </a:lnTo>
                  <a:lnTo>
                    <a:pt x="134286" y="1480404"/>
                  </a:lnTo>
                  <a:lnTo>
                    <a:pt x="0" y="1480404"/>
                  </a:lnTo>
                  <a:close/>
                </a:path>
              </a:pathLst>
            </a:custGeom>
            <a:solidFill>
              <a:srgbClr val="56C3FF"/>
            </a:solidFill>
          </p:spPr>
        </p:sp>
        <p:sp>
          <p:nvSpPr>
            <p:cNvPr id="17" name="TextBox 17"/>
            <p:cNvSpPr txBox="1"/>
            <p:nvPr/>
          </p:nvSpPr>
          <p:spPr>
            <a:xfrm>
              <a:off x="0" y="0"/>
              <a:ext cx="134286" cy="1480404"/>
            </a:xfrm>
            <a:prstGeom prst="rect">
              <a:avLst/>
            </a:prstGeom>
          </p:spPr>
          <p:txBody>
            <a:bodyPr lIns="50800" tIns="50800" rIns="50800" bIns="50800" rtlCol="0" anchor="ctr"/>
            <a:lstStyle/>
            <a:p>
              <a:pPr algn="ctr">
                <a:lnSpc>
                  <a:spcPts val="2683"/>
                </a:lnSpc>
              </a:pPr>
              <a:endParaRPr/>
            </a:p>
          </p:txBody>
        </p:sp>
      </p:grpSp>
      <p:grpSp>
        <p:nvGrpSpPr>
          <p:cNvPr id="18" name="Group 18"/>
          <p:cNvGrpSpPr/>
          <p:nvPr/>
        </p:nvGrpSpPr>
        <p:grpSpPr>
          <a:xfrm>
            <a:off x="13821351" y="647366"/>
            <a:ext cx="3632900" cy="762668"/>
            <a:chOff x="0" y="0"/>
            <a:chExt cx="4843867" cy="1016891"/>
          </a:xfrm>
        </p:grpSpPr>
        <p:grpSp>
          <p:nvGrpSpPr>
            <p:cNvPr id="19" name="Group 19"/>
            <p:cNvGrpSpPr/>
            <p:nvPr/>
          </p:nvGrpSpPr>
          <p:grpSpPr>
            <a:xfrm>
              <a:off x="0" y="0"/>
              <a:ext cx="1016891" cy="1016891"/>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C3FF"/>
              </a:solidFill>
            </p:spPr>
          </p:sp>
          <p:sp>
            <p:nvSpPr>
              <p:cNvPr id="21" name="TextBox 21"/>
              <p:cNvSpPr txBox="1"/>
              <p:nvPr/>
            </p:nvSpPr>
            <p:spPr>
              <a:xfrm>
                <a:off x="76200" y="76200"/>
                <a:ext cx="660400" cy="660400"/>
              </a:xfrm>
              <a:prstGeom prst="rect">
                <a:avLst/>
              </a:prstGeom>
            </p:spPr>
            <p:txBody>
              <a:bodyPr lIns="50800" tIns="50800" rIns="50800" bIns="50800" rtlCol="0" anchor="ctr"/>
              <a:lstStyle/>
              <a:p>
                <a:pPr algn="ctr">
                  <a:lnSpc>
                    <a:spcPts val="2683"/>
                  </a:lnSpc>
                </a:pPr>
                <a:endParaRPr/>
              </a:p>
            </p:txBody>
          </p:sp>
        </p:grpSp>
        <p:grpSp>
          <p:nvGrpSpPr>
            <p:cNvPr id="22" name="Group 22"/>
            <p:cNvGrpSpPr/>
            <p:nvPr/>
          </p:nvGrpSpPr>
          <p:grpSpPr>
            <a:xfrm>
              <a:off x="1913488" y="0"/>
              <a:ext cx="1016891" cy="1016891"/>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C3FF"/>
              </a:solidFill>
            </p:spPr>
          </p:sp>
          <p:sp>
            <p:nvSpPr>
              <p:cNvPr id="24" name="TextBox 24"/>
              <p:cNvSpPr txBox="1"/>
              <p:nvPr/>
            </p:nvSpPr>
            <p:spPr>
              <a:xfrm>
                <a:off x="76200" y="76200"/>
                <a:ext cx="660400" cy="660400"/>
              </a:xfrm>
              <a:prstGeom prst="rect">
                <a:avLst/>
              </a:prstGeom>
            </p:spPr>
            <p:txBody>
              <a:bodyPr lIns="50800" tIns="50800" rIns="50800" bIns="50800" rtlCol="0" anchor="ctr"/>
              <a:lstStyle/>
              <a:p>
                <a:pPr algn="ctr">
                  <a:lnSpc>
                    <a:spcPts val="2683"/>
                  </a:lnSpc>
                </a:pPr>
                <a:endParaRPr/>
              </a:p>
            </p:txBody>
          </p:sp>
        </p:grpSp>
        <p:grpSp>
          <p:nvGrpSpPr>
            <p:cNvPr id="25" name="Group 25"/>
            <p:cNvGrpSpPr/>
            <p:nvPr/>
          </p:nvGrpSpPr>
          <p:grpSpPr>
            <a:xfrm>
              <a:off x="3826976" y="0"/>
              <a:ext cx="1016891" cy="1016891"/>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C3FF"/>
              </a:solidFill>
            </p:spPr>
          </p:sp>
          <p:sp>
            <p:nvSpPr>
              <p:cNvPr id="27" name="TextBox 27"/>
              <p:cNvSpPr txBox="1"/>
              <p:nvPr/>
            </p:nvSpPr>
            <p:spPr>
              <a:xfrm>
                <a:off x="76200" y="76200"/>
                <a:ext cx="660400" cy="660400"/>
              </a:xfrm>
              <a:prstGeom prst="rect">
                <a:avLst/>
              </a:prstGeom>
            </p:spPr>
            <p:txBody>
              <a:bodyPr lIns="50800" tIns="50800" rIns="50800" bIns="50800" rtlCol="0" anchor="ctr"/>
              <a:lstStyle/>
              <a:p>
                <a:pPr algn="ctr">
                  <a:lnSpc>
                    <a:spcPts val="2683"/>
                  </a:lnSpc>
                </a:pPr>
                <a:endParaRPr/>
              </a:p>
            </p:txBody>
          </p:sp>
        </p:grpSp>
      </p:grpSp>
      <p:sp>
        <p:nvSpPr>
          <p:cNvPr id="28" name="TextBox 28"/>
          <p:cNvSpPr txBox="1"/>
          <p:nvPr/>
        </p:nvSpPr>
        <p:spPr>
          <a:xfrm>
            <a:off x="1044254" y="4696062"/>
            <a:ext cx="16230600" cy="608838"/>
          </a:xfrm>
          <a:prstGeom prst="rect">
            <a:avLst/>
          </a:prstGeom>
        </p:spPr>
        <p:txBody>
          <a:bodyPr lIns="0" tIns="0" rIns="0" bIns="0" rtlCol="0" anchor="t">
            <a:spAutoFit/>
          </a:bodyPr>
          <a:lstStyle/>
          <a:p>
            <a:pPr marL="0" lvl="0" indent="0" algn="ctr">
              <a:lnSpc>
                <a:spcPts val="4745"/>
              </a:lnSpc>
            </a:pPr>
            <a:r>
              <a:rPr lang="en-US" sz="4200" spc="810">
                <a:solidFill>
                  <a:srgbClr val="000000"/>
                </a:solidFill>
                <a:latin typeface="Cardo"/>
              </a:rPr>
              <a:t>FINAL PROJECT</a:t>
            </a:r>
          </a:p>
        </p:txBody>
      </p:sp>
      <p:sp>
        <p:nvSpPr>
          <p:cNvPr id="29" name="TextBox 29"/>
          <p:cNvSpPr txBox="1"/>
          <p:nvPr/>
        </p:nvSpPr>
        <p:spPr>
          <a:xfrm>
            <a:off x="1224185" y="3199838"/>
            <a:ext cx="15636278" cy="897595"/>
          </a:xfrm>
          <a:prstGeom prst="rect">
            <a:avLst/>
          </a:prstGeom>
        </p:spPr>
        <p:txBody>
          <a:bodyPr lIns="0" tIns="0" rIns="0" bIns="0" rtlCol="0" anchor="t">
            <a:spAutoFit/>
          </a:bodyPr>
          <a:lstStyle/>
          <a:p>
            <a:pPr marL="0" lvl="0" indent="0" algn="ctr">
              <a:lnSpc>
                <a:spcPts val="6911"/>
              </a:lnSpc>
            </a:pPr>
            <a:r>
              <a:rPr lang="en-US" sz="6399" spc="505">
                <a:solidFill>
                  <a:srgbClr val="000000"/>
                </a:solidFill>
                <a:latin typeface="Cardo Bold"/>
              </a:rPr>
              <a:t>R.P.PROMODH</a:t>
            </a:r>
          </a:p>
        </p:txBody>
      </p:sp>
      <p:sp>
        <p:nvSpPr>
          <p:cNvPr id="30" name="TextBox 30"/>
          <p:cNvSpPr txBox="1"/>
          <p:nvPr/>
        </p:nvSpPr>
        <p:spPr>
          <a:xfrm>
            <a:off x="4670078" y="8720848"/>
            <a:ext cx="8947845" cy="356235"/>
          </a:xfrm>
          <a:prstGeom prst="rect">
            <a:avLst/>
          </a:prstGeom>
        </p:spPr>
        <p:txBody>
          <a:bodyPr lIns="0" tIns="0" rIns="0" bIns="0" rtlCol="0" anchor="t">
            <a:spAutoFit/>
          </a:bodyPr>
          <a:lstStyle/>
          <a:p>
            <a:pPr marL="0" lvl="0" indent="0" algn="ctr">
              <a:lnSpc>
                <a:spcPts val="2940"/>
              </a:lnSpc>
              <a:spcBef>
                <a:spcPct val="0"/>
              </a:spcBef>
            </a:pPr>
            <a:r>
              <a:rPr lang="en-US" sz="2100">
                <a:solidFill>
                  <a:srgbClr val="000000"/>
                </a:solidFill>
                <a:latin typeface="Lora Bold"/>
              </a:rPr>
              <a:t>MADRAS INSTITUTE OF TECHNOLOGY CAMPUS, ANNA UNIVERSITY</a:t>
            </a:r>
          </a:p>
        </p:txBody>
      </p:sp>
      <p:grpSp>
        <p:nvGrpSpPr>
          <p:cNvPr id="31" name="Group 31"/>
          <p:cNvGrpSpPr/>
          <p:nvPr/>
        </p:nvGrpSpPr>
        <p:grpSpPr>
          <a:xfrm>
            <a:off x="2037953" y="2313333"/>
            <a:ext cx="810305" cy="810305"/>
            <a:chOff x="0" y="0"/>
            <a:chExt cx="1080407" cy="1080407"/>
          </a:xfrm>
        </p:grpSpPr>
        <p:grpSp>
          <p:nvGrpSpPr>
            <p:cNvPr id="32" name="Group 32"/>
            <p:cNvGrpSpPr/>
            <p:nvPr/>
          </p:nvGrpSpPr>
          <p:grpSpPr>
            <a:xfrm rot="-2700000">
              <a:off x="387120" y="-70676"/>
              <a:ext cx="306166" cy="1221760"/>
              <a:chOff x="0" y="0"/>
              <a:chExt cx="163649" cy="653042"/>
            </a:xfrm>
          </p:grpSpPr>
          <p:sp>
            <p:nvSpPr>
              <p:cNvPr id="33" name="Freeform 33"/>
              <p:cNvSpPr/>
              <p:nvPr/>
            </p:nvSpPr>
            <p:spPr>
              <a:xfrm>
                <a:off x="0" y="0"/>
                <a:ext cx="163649" cy="653042"/>
              </a:xfrm>
              <a:custGeom>
                <a:avLst/>
                <a:gdLst/>
                <a:ahLst/>
                <a:cxnLst/>
                <a:rect l="l" t="t" r="r" b="b"/>
                <a:pathLst>
                  <a:path w="163649" h="653042">
                    <a:moveTo>
                      <a:pt x="81824" y="0"/>
                    </a:moveTo>
                    <a:lnTo>
                      <a:pt x="81824" y="0"/>
                    </a:lnTo>
                    <a:cubicBezTo>
                      <a:pt x="127015" y="0"/>
                      <a:pt x="163649" y="36634"/>
                      <a:pt x="163649" y="81824"/>
                    </a:cubicBezTo>
                    <a:lnTo>
                      <a:pt x="163649" y="571218"/>
                    </a:lnTo>
                    <a:cubicBezTo>
                      <a:pt x="163649" y="616408"/>
                      <a:pt x="127015" y="653042"/>
                      <a:pt x="81824" y="653042"/>
                    </a:cubicBezTo>
                    <a:lnTo>
                      <a:pt x="81824" y="653042"/>
                    </a:lnTo>
                    <a:cubicBezTo>
                      <a:pt x="36634" y="653042"/>
                      <a:pt x="0" y="616408"/>
                      <a:pt x="0" y="571218"/>
                    </a:cubicBezTo>
                    <a:lnTo>
                      <a:pt x="0" y="81824"/>
                    </a:lnTo>
                    <a:cubicBezTo>
                      <a:pt x="0" y="36634"/>
                      <a:pt x="36634" y="0"/>
                      <a:pt x="81824" y="0"/>
                    </a:cubicBezTo>
                    <a:close/>
                  </a:path>
                </a:pathLst>
              </a:custGeom>
              <a:solidFill>
                <a:srgbClr val="56C3FF"/>
              </a:solidFill>
            </p:spPr>
          </p:sp>
          <p:sp>
            <p:nvSpPr>
              <p:cNvPr id="34" name="TextBox 34"/>
              <p:cNvSpPr txBox="1"/>
              <p:nvPr/>
            </p:nvSpPr>
            <p:spPr>
              <a:xfrm>
                <a:off x="0" y="0"/>
                <a:ext cx="163649" cy="653042"/>
              </a:xfrm>
              <a:prstGeom prst="rect">
                <a:avLst/>
              </a:prstGeom>
            </p:spPr>
            <p:txBody>
              <a:bodyPr lIns="18773" tIns="18773" rIns="18773" bIns="18773" rtlCol="0" anchor="ctr"/>
              <a:lstStyle/>
              <a:p>
                <a:pPr algn="ctr">
                  <a:lnSpc>
                    <a:spcPts val="2683"/>
                  </a:lnSpc>
                </a:pPr>
                <a:endParaRPr/>
              </a:p>
            </p:txBody>
          </p:sp>
        </p:grpSp>
        <p:grpSp>
          <p:nvGrpSpPr>
            <p:cNvPr id="35" name="Group 35"/>
            <p:cNvGrpSpPr/>
            <p:nvPr/>
          </p:nvGrpSpPr>
          <p:grpSpPr>
            <a:xfrm rot="2700000">
              <a:off x="387120" y="-70676"/>
              <a:ext cx="306166" cy="1221760"/>
              <a:chOff x="0" y="0"/>
              <a:chExt cx="163649" cy="653042"/>
            </a:xfrm>
          </p:grpSpPr>
          <p:sp>
            <p:nvSpPr>
              <p:cNvPr id="36" name="Freeform 36"/>
              <p:cNvSpPr/>
              <p:nvPr/>
            </p:nvSpPr>
            <p:spPr>
              <a:xfrm>
                <a:off x="0" y="0"/>
                <a:ext cx="163649" cy="653042"/>
              </a:xfrm>
              <a:custGeom>
                <a:avLst/>
                <a:gdLst/>
                <a:ahLst/>
                <a:cxnLst/>
                <a:rect l="l" t="t" r="r" b="b"/>
                <a:pathLst>
                  <a:path w="163649" h="653042">
                    <a:moveTo>
                      <a:pt x="81824" y="0"/>
                    </a:moveTo>
                    <a:lnTo>
                      <a:pt x="81824" y="0"/>
                    </a:lnTo>
                    <a:cubicBezTo>
                      <a:pt x="127015" y="0"/>
                      <a:pt x="163649" y="36634"/>
                      <a:pt x="163649" y="81824"/>
                    </a:cubicBezTo>
                    <a:lnTo>
                      <a:pt x="163649" y="571218"/>
                    </a:lnTo>
                    <a:cubicBezTo>
                      <a:pt x="163649" y="616408"/>
                      <a:pt x="127015" y="653042"/>
                      <a:pt x="81824" y="653042"/>
                    </a:cubicBezTo>
                    <a:lnTo>
                      <a:pt x="81824" y="653042"/>
                    </a:lnTo>
                    <a:cubicBezTo>
                      <a:pt x="36634" y="653042"/>
                      <a:pt x="0" y="616408"/>
                      <a:pt x="0" y="571218"/>
                    </a:cubicBezTo>
                    <a:lnTo>
                      <a:pt x="0" y="81824"/>
                    </a:lnTo>
                    <a:cubicBezTo>
                      <a:pt x="0" y="36634"/>
                      <a:pt x="36634" y="0"/>
                      <a:pt x="81824" y="0"/>
                    </a:cubicBezTo>
                    <a:close/>
                  </a:path>
                </a:pathLst>
              </a:custGeom>
              <a:solidFill>
                <a:srgbClr val="56C3FF"/>
              </a:solidFill>
            </p:spPr>
          </p:sp>
          <p:sp>
            <p:nvSpPr>
              <p:cNvPr id="37" name="TextBox 37"/>
              <p:cNvSpPr txBox="1"/>
              <p:nvPr/>
            </p:nvSpPr>
            <p:spPr>
              <a:xfrm>
                <a:off x="0" y="0"/>
                <a:ext cx="163649" cy="653042"/>
              </a:xfrm>
              <a:prstGeom prst="rect">
                <a:avLst/>
              </a:prstGeom>
            </p:spPr>
            <p:txBody>
              <a:bodyPr lIns="18773" tIns="18773" rIns="18773" bIns="18773" rtlCol="0" anchor="ctr"/>
              <a:lstStyle/>
              <a:p>
                <a:pPr algn="ctr">
                  <a:lnSpc>
                    <a:spcPts val="2683"/>
                  </a:lnSpc>
                </a:pPr>
                <a:endParaRPr/>
              </a:p>
            </p:txBody>
          </p:sp>
        </p:grpSp>
      </p:grpSp>
      <p:grpSp>
        <p:nvGrpSpPr>
          <p:cNvPr id="38" name="Group 38"/>
          <p:cNvGrpSpPr/>
          <p:nvPr/>
        </p:nvGrpSpPr>
        <p:grpSpPr>
          <a:xfrm>
            <a:off x="5175192" y="4371382"/>
            <a:ext cx="7937616" cy="1229625"/>
            <a:chOff x="0" y="0"/>
            <a:chExt cx="1796728" cy="278333"/>
          </a:xfrm>
        </p:grpSpPr>
        <p:sp>
          <p:nvSpPr>
            <p:cNvPr id="39" name="Freeform 39"/>
            <p:cNvSpPr/>
            <p:nvPr/>
          </p:nvSpPr>
          <p:spPr>
            <a:xfrm>
              <a:off x="0" y="0"/>
              <a:ext cx="1796729" cy="278333"/>
            </a:xfrm>
            <a:custGeom>
              <a:avLst/>
              <a:gdLst/>
              <a:ahLst/>
              <a:cxnLst/>
              <a:rect l="l" t="t" r="r" b="b"/>
              <a:pathLst>
                <a:path w="1796729" h="278333">
                  <a:moveTo>
                    <a:pt x="0" y="0"/>
                  </a:moveTo>
                  <a:lnTo>
                    <a:pt x="1796729" y="0"/>
                  </a:lnTo>
                  <a:lnTo>
                    <a:pt x="1796729" y="278333"/>
                  </a:lnTo>
                  <a:lnTo>
                    <a:pt x="0" y="278333"/>
                  </a:lnTo>
                  <a:close/>
                </a:path>
              </a:pathLst>
            </a:custGeom>
            <a:solidFill>
              <a:srgbClr val="000000">
                <a:alpha val="0"/>
              </a:srgbClr>
            </a:solidFill>
            <a:ln w="228600" cap="sq">
              <a:solidFill>
                <a:srgbClr val="56C3FF"/>
              </a:solidFill>
              <a:prstDash val="solid"/>
              <a:miter/>
            </a:ln>
          </p:spPr>
        </p:sp>
        <p:sp>
          <p:nvSpPr>
            <p:cNvPr id="40" name="TextBox 40"/>
            <p:cNvSpPr txBox="1"/>
            <p:nvPr/>
          </p:nvSpPr>
          <p:spPr>
            <a:xfrm>
              <a:off x="0" y="0"/>
              <a:ext cx="1796728" cy="278333"/>
            </a:xfrm>
            <a:prstGeom prst="rect">
              <a:avLst/>
            </a:prstGeom>
          </p:spPr>
          <p:txBody>
            <a:bodyPr lIns="50800" tIns="50800" rIns="50800" bIns="50800" rtlCol="0" anchor="ctr"/>
            <a:lstStyle/>
            <a:p>
              <a:pPr marL="0" lvl="0" indent="0" algn="ctr">
                <a:lnSpc>
                  <a:spcPts val="2683"/>
                </a:lnSpc>
                <a:spcBef>
                  <a:spcPct val="0"/>
                </a:spcBef>
              </a:pPr>
              <a:endParaRPr/>
            </a:p>
          </p:txBody>
        </p:sp>
      </p:grpSp>
      <p:sp>
        <p:nvSpPr>
          <p:cNvPr id="41" name="TextBox 41"/>
          <p:cNvSpPr txBox="1"/>
          <p:nvPr/>
        </p:nvSpPr>
        <p:spPr>
          <a:xfrm>
            <a:off x="1527831" y="6148565"/>
            <a:ext cx="15636278" cy="448818"/>
          </a:xfrm>
          <a:prstGeom prst="rect">
            <a:avLst/>
          </a:prstGeom>
        </p:spPr>
        <p:txBody>
          <a:bodyPr lIns="0" tIns="0" rIns="0" bIns="0" rtlCol="0" anchor="t">
            <a:spAutoFit/>
          </a:bodyPr>
          <a:lstStyle/>
          <a:p>
            <a:pPr marL="0" lvl="0" indent="0" algn="ctr">
              <a:lnSpc>
                <a:spcPts val="3456"/>
              </a:lnSpc>
            </a:pPr>
            <a:r>
              <a:rPr lang="en-US" sz="3200" spc="252">
                <a:solidFill>
                  <a:srgbClr val="000000"/>
                </a:solidFill>
                <a:latin typeface="Cardo Bold"/>
              </a:rPr>
              <a:t>NM ID: 5CEA9F59692CD7F95D743C70FA4EE79E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4E1E1"/>
        </a:solidFill>
        <a:effectLst/>
      </p:bgPr>
    </p:bg>
    <p:spTree>
      <p:nvGrpSpPr>
        <p:cNvPr id="1" name=""/>
        <p:cNvGrpSpPr/>
        <p:nvPr/>
      </p:nvGrpSpPr>
      <p:grpSpPr>
        <a:xfrm>
          <a:off x="0" y="0"/>
          <a:ext cx="0" cy="0"/>
          <a:chOff x="0" y="0"/>
          <a:chExt cx="0" cy="0"/>
        </a:xfrm>
      </p:grpSpPr>
      <p:grpSp>
        <p:nvGrpSpPr>
          <p:cNvPr id="2" name="Group 2"/>
          <p:cNvGrpSpPr/>
          <p:nvPr/>
        </p:nvGrpSpPr>
        <p:grpSpPr>
          <a:xfrm>
            <a:off x="779233" y="2426453"/>
            <a:ext cx="16729534" cy="6692113"/>
            <a:chOff x="0" y="0"/>
            <a:chExt cx="4797875" cy="1919236"/>
          </a:xfrm>
        </p:grpSpPr>
        <p:sp>
          <p:nvSpPr>
            <p:cNvPr id="3" name="Freeform 3"/>
            <p:cNvSpPr/>
            <p:nvPr/>
          </p:nvSpPr>
          <p:spPr>
            <a:xfrm>
              <a:off x="0" y="0"/>
              <a:ext cx="4797875" cy="1919236"/>
            </a:xfrm>
            <a:custGeom>
              <a:avLst/>
              <a:gdLst/>
              <a:ahLst/>
              <a:cxnLst/>
              <a:rect l="l" t="t" r="r" b="b"/>
              <a:pathLst>
                <a:path w="4797875" h="1919236">
                  <a:moveTo>
                    <a:pt x="13420" y="0"/>
                  </a:moveTo>
                  <a:lnTo>
                    <a:pt x="4784454" y="0"/>
                  </a:lnTo>
                  <a:cubicBezTo>
                    <a:pt x="4788014" y="0"/>
                    <a:pt x="4791427" y="1414"/>
                    <a:pt x="4793944" y="3931"/>
                  </a:cubicBezTo>
                  <a:cubicBezTo>
                    <a:pt x="4796461" y="6448"/>
                    <a:pt x="4797875" y="9861"/>
                    <a:pt x="4797875" y="13420"/>
                  </a:cubicBezTo>
                  <a:lnTo>
                    <a:pt x="4797875" y="1905815"/>
                  </a:lnTo>
                  <a:cubicBezTo>
                    <a:pt x="4797875" y="1909375"/>
                    <a:pt x="4796461" y="1912788"/>
                    <a:pt x="4793944" y="1915305"/>
                  </a:cubicBezTo>
                  <a:cubicBezTo>
                    <a:pt x="4791427" y="1917822"/>
                    <a:pt x="4788014" y="1919236"/>
                    <a:pt x="4784454" y="1919236"/>
                  </a:cubicBezTo>
                  <a:lnTo>
                    <a:pt x="13420" y="1919236"/>
                  </a:lnTo>
                  <a:cubicBezTo>
                    <a:pt x="9861" y="1919236"/>
                    <a:pt x="6448" y="1917822"/>
                    <a:pt x="3931" y="1915305"/>
                  </a:cubicBezTo>
                  <a:cubicBezTo>
                    <a:pt x="1414" y="1912788"/>
                    <a:pt x="0" y="1909375"/>
                    <a:pt x="0" y="1905815"/>
                  </a:cubicBezTo>
                  <a:lnTo>
                    <a:pt x="0" y="13420"/>
                  </a:lnTo>
                  <a:cubicBezTo>
                    <a:pt x="0" y="9861"/>
                    <a:pt x="1414" y="6448"/>
                    <a:pt x="3931" y="3931"/>
                  </a:cubicBezTo>
                  <a:cubicBezTo>
                    <a:pt x="6448" y="1414"/>
                    <a:pt x="9861" y="0"/>
                    <a:pt x="13420" y="0"/>
                  </a:cubicBezTo>
                  <a:close/>
                </a:path>
              </a:pathLst>
            </a:custGeom>
            <a:solidFill>
              <a:srgbClr val="FFFFFF"/>
            </a:solidFill>
          </p:spPr>
        </p:sp>
        <p:sp>
          <p:nvSpPr>
            <p:cNvPr id="4" name="TextBox 4"/>
            <p:cNvSpPr txBox="1"/>
            <p:nvPr/>
          </p:nvSpPr>
          <p:spPr>
            <a:xfrm>
              <a:off x="0" y="0"/>
              <a:ext cx="4797875" cy="1919236"/>
            </a:xfrm>
            <a:prstGeom prst="rect">
              <a:avLst/>
            </a:prstGeom>
          </p:spPr>
          <p:txBody>
            <a:bodyPr lIns="50800" tIns="50800" rIns="50800" bIns="50800" rtlCol="0" anchor="ctr"/>
            <a:lstStyle/>
            <a:p>
              <a:pPr algn="ctr">
                <a:lnSpc>
                  <a:spcPts val="2683"/>
                </a:lnSpc>
              </a:pPr>
              <a:endParaRPr/>
            </a:p>
          </p:txBody>
        </p:sp>
      </p:grpSp>
      <p:sp>
        <p:nvSpPr>
          <p:cNvPr id="5" name="TextBox 5"/>
          <p:cNvSpPr txBox="1"/>
          <p:nvPr/>
        </p:nvSpPr>
        <p:spPr>
          <a:xfrm>
            <a:off x="506401" y="618852"/>
            <a:ext cx="17275199" cy="1229487"/>
          </a:xfrm>
          <a:prstGeom prst="rect">
            <a:avLst/>
          </a:prstGeom>
        </p:spPr>
        <p:txBody>
          <a:bodyPr lIns="0" tIns="0" rIns="0" bIns="0" rtlCol="0" anchor="t">
            <a:spAutoFit/>
          </a:bodyPr>
          <a:lstStyle/>
          <a:p>
            <a:pPr marL="0" lvl="0" indent="0" algn="ctr">
              <a:lnSpc>
                <a:spcPts val="9503"/>
              </a:lnSpc>
              <a:spcBef>
                <a:spcPct val="0"/>
              </a:spcBef>
            </a:pPr>
            <a:r>
              <a:rPr lang="en-US" sz="8799" spc="695">
                <a:solidFill>
                  <a:srgbClr val="000000"/>
                </a:solidFill>
                <a:latin typeface="Cardo Bold"/>
              </a:rPr>
              <a:t>MODELLING</a:t>
            </a:r>
          </a:p>
        </p:txBody>
      </p:sp>
      <p:sp>
        <p:nvSpPr>
          <p:cNvPr id="6" name="TextBox 6"/>
          <p:cNvSpPr txBox="1"/>
          <p:nvPr/>
        </p:nvSpPr>
        <p:spPr>
          <a:xfrm>
            <a:off x="1549782" y="4463387"/>
            <a:ext cx="5241214" cy="1876425"/>
          </a:xfrm>
          <a:prstGeom prst="rect">
            <a:avLst/>
          </a:prstGeom>
        </p:spPr>
        <p:txBody>
          <a:bodyPr lIns="0" tIns="0" rIns="0" bIns="0" rtlCol="0" anchor="t">
            <a:spAutoFit/>
          </a:bodyPr>
          <a:lstStyle/>
          <a:p>
            <a:pPr algn="just">
              <a:lnSpc>
                <a:spcPts val="3824"/>
              </a:lnSpc>
            </a:pPr>
            <a:r>
              <a:rPr lang="en-US" sz="2499">
                <a:solidFill>
                  <a:srgbClr val="000000"/>
                </a:solidFill>
                <a:latin typeface="Lora"/>
              </a:rPr>
              <a:t>CAPTURING THE IMAGE USING CV2 MODULE AND BUILDING THE NEURAL NETWORK USING FACE_RECOGNITION MODULE:</a:t>
            </a:r>
          </a:p>
        </p:txBody>
      </p:sp>
      <p:grpSp>
        <p:nvGrpSpPr>
          <p:cNvPr id="7" name="Group 7"/>
          <p:cNvGrpSpPr/>
          <p:nvPr/>
        </p:nvGrpSpPr>
        <p:grpSpPr>
          <a:xfrm>
            <a:off x="8402653" y="2895742"/>
            <a:ext cx="7987463" cy="5753534"/>
            <a:chOff x="0" y="0"/>
            <a:chExt cx="10649951" cy="7671379"/>
          </a:xfrm>
        </p:grpSpPr>
        <p:pic>
          <p:nvPicPr>
            <p:cNvPr id="8" name="Picture 8"/>
            <p:cNvPicPr>
              <a:picLocks noChangeAspect="1"/>
            </p:cNvPicPr>
            <p:nvPr/>
          </p:nvPicPr>
          <p:blipFill>
            <a:blip r:embed="rId2"/>
            <a:srcRect l="803" r="803"/>
            <a:stretch>
              <a:fillRect/>
            </a:stretch>
          </p:blipFill>
          <p:spPr>
            <a:xfrm>
              <a:off x="0" y="0"/>
              <a:ext cx="10649951" cy="7671379"/>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4E1E1"/>
        </a:solidFill>
        <a:effectLst/>
      </p:bgPr>
    </p:bg>
    <p:spTree>
      <p:nvGrpSpPr>
        <p:cNvPr id="1" name=""/>
        <p:cNvGrpSpPr/>
        <p:nvPr/>
      </p:nvGrpSpPr>
      <p:grpSpPr>
        <a:xfrm>
          <a:off x="0" y="0"/>
          <a:ext cx="0" cy="0"/>
          <a:chOff x="0" y="0"/>
          <a:chExt cx="0" cy="0"/>
        </a:xfrm>
      </p:grpSpPr>
      <p:grpSp>
        <p:nvGrpSpPr>
          <p:cNvPr id="2" name="Group 2"/>
          <p:cNvGrpSpPr/>
          <p:nvPr/>
        </p:nvGrpSpPr>
        <p:grpSpPr>
          <a:xfrm>
            <a:off x="779233" y="2375983"/>
            <a:ext cx="16729534" cy="6692113"/>
            <a:chOff x="0" y="0"/>
            <a:chExt cx="4797875" cy="1919236"/>
          </a:xfrm>
        </p:grpSpPr>
        <p:sp>
          <p:nvSpPr>
            <p:cNvPr id="3" name="Freeform 3"/>
            <p:cNvSpPr/>
            <p:nvPr/>
          </p:nvSpPr>
          <p:spPr>
            <a:xfrm>
              <a:off x="0" y="0"/>
              <a:ext cx="4797875" cy="1919236"/>
            </a:xfrm>
            <a:custGeom>
              <a:avLst/>
              <a:gdLst/>
              <a:ahLst/>
              <a:cxnLst/>
              <a:rect l="l" t="t" r="r" b="b"/>
              <a:pathLst>
                <a:path w="4797875" h="1919236">
                  <a:moveTo>
                    <a:pt x="13420" y="0"/>
                  </a:moveTo>
                  <a:lnTo>
                    <a:pt x="4784454" y="0"/>
                  </a:lnTo>
                  <a:cubicBezTo>
                    <a:pt x="4788014" y="0"/>
                    <a:pt x="4791427" y="1414"/>
                    <a:pt x="4793944" y="3931"/>
                  </a:cubicBezTo>
                  <a:cubicBezTo>
                    <a:pt x="4796461" y="6448"/>
                    <a:pt x="4797875" y="9861"/>
                    <a:pt x="4797875" y="13420"/>
                  </a:cubicBezTo>
                  <a:lnTo>
                    <a:pt x="4797875" y="1905815"/>
                  </a:lnTo>
                  <a:cubicBezTo>
                    <a:pt x="4797875" y="1909375"/>
                    <a:pt x="4796461" y="1912788"/>
                    <a:pt x="4793944" y="1915305"/>
                  </a:cubicBezTo>
                  <a:cubicBezTo>
                    <a:pt x="4791427" y="1917822"/>
                    <a:pt x="4788014" y="1919236"/>
                    <a:pt x="4784454" y="1919236"/>
                  </a:cubicBezTo>
                  <a:lnTo>
                    <a:pt x="13420" y="1919236"/>
                  </a:lnTo>
                  <a:cubicBezTo>
                    <a:pt x="9861" y="1919236"/>
                    <a:pt x="6448" y="1917822"/>
                    <a:pt x="3931" y="1915305"/>
                  </a:cubicBezTo>
                  <a:cubicBezTo>
                    <a:pt x="1414" y="1912788"/>
                    <a:pt x="0" y="1909375"/>
                    <a:pt x="0" y="1905815"/>
                  </a:cubicBezTo>
                  <a:lnTo>
                    <a:pt x="0" y="13420"/>
                  </a:lnTo>
                  <a:cubicBezTo>
                    <a:pt x="0" y="9861"/>
                    <a:pt x="1414" y="6448"/>
                    <a:pt x="3931" y="3931"/>
                  </a:cubicBezTo>
                  <a:cubicBezTo>
                    <a:pt x="6448" y="1414"/>
                    <a:pt x="9861" y="0"/>
                    <a:pt x="13420" y="0"/>
                  </a:cubicBezTo>
                  <a:close/>
                </a:path>
              </a:pathLst>
            </a:custGeom>
            <a:solidFill>
              <a:srgbClr val="FFFFFF"/>
            </a:solidFill>
          </p:spPr>
        </p:sp>
        <p:sp>
          <p:nvSpPr>
            <p:cNvPr id="4" name="TextBox 4"/>
            <p:cNvSpPr txBox="1"/>
            <p:nvPr/>
          </p:nvSpPr>
          <p:spPr>
            <a:xfrm>
              <a:off x="0" y="0"/>
              <a:ext cx="4797875" cy="1919236"/>
            </a:xfrm>
            <a:prstGeom prst="rect">
              <a:avLst/>
            </a:prstGeom>
          </p:spPr>
          <p:txBody>
            <a:bodyPr lIns="50800" tIns="50800" rIns="50800" bIns="50800" rtlCol="0" anchor="ctr"/>
            <a:lstStyle/>
            <a:p>
              <a:pPr algn="ctr">
                <a:lnSpc>
                  <a:spcPts val="2683"/>
                </a:lnSpc>
              </a:pPr>
              <a:endParaRPr/>
            </a:p>
          </p:txBody>
        </p:sp>
      </p:grpSp>
      <p:grpSp>
        <p:nvGrpSpPr>
          <p:cNvPr id="5" name="Group 5"/>
          <p:cNvGrpSpPr/>
          <p:nvPr/>
        </p:nvGrpSpPr>
        <p:grpSpPr>
          <a:xfrm>
            <a:off x="8091644" y="2929234"/>
            <a:ext cx="8727739" cy="5376863"/>
            <a:chOff x="0" y="0"/>
            <a:chExt cx="11636985" cy="7169151"/>
          </a:xfrm>
        </p:grpSpPr>
        <p:pic>
          <p:nvPicPr>
            <p:cNvPr id="6" name="Picture 6"/>
            <p:cNvPicPr>
              <a:picLocks noChangeAspect="1"/>
            </p:cNvPicPr>
            <p:nvPr/>
          </p:nvPicPr>
          <p:blipFill>
            <a:blip r:embed="rId2"/>
            <a:srcRect l="18371" r="18371"/>
            <a:stretch>
              <a:fillRect/>
            </a:stretch>
          </p:blipFill>
          <p:spPr>
            <a:xfrm>
              <a:off x="0" y="0"/>
              <a:ext cx="11636985" cy="7169151"/>
            </a:xfrm>
            <a:prstGeom prst="rect">
              <a:avLst/>
            </a:prstGeom>
          </p:spPr>
        </p:pic>
      </p:grpSp>
      <p:sp>
        <p:nvSpPr>
          <p:cNvPr id="7" name="TextBox 7"/>
          <p:cNvSpPr txBox="1"/>
          <p:nvPr/>
        </p:nvSpPr>
        <p:spPr>
          <a:xfrm>
            <a:off x="506401" y="618852"/>
            <a:ext cx="17275199" cy="1229487"/>
          </a:xfrm>
          <a:prstGeom prst="rect">
            <a:avLst/>
          </a:prstGeom>
        </p:spPr>
        <p:txBody>
          <a:bodyPr lIns="0" tIns="0" rIns="0" bIns="0" rtlCol="0" anchor="t">
            <a:spAutoFit/>
          </a:bodyPr>
          <a:lstStyle/>
          <a:p>
            <a:pPr marL="0" lvl="0" indent="0" algn="ctr">
              <a:lnSpc>
                <a:spcPts val="9503"/>
              </a:lnSpc>
              <a:spcBef>
                <a:spcPct val="0"/>
              </a:spcBef>
            </a:pPr>
            <a:r>
              <a:rPr lang="en-US" sz="8799" spc="695">
                <a:solidFill>
                  <a:srgbClr val="000000"/>
                </a:solidFill>
                <a:latin typeface="Cardo Bold"/>
              </a:rPr>
              <a:t>RESULT</a:t>
            </a:r>
          </a:p>
        </p:txBody>
      </p:sp>
      <p:sp>
        <p:nvSpPr>
          <p:cNvPr id="8" name="TextBox 8"/>
          <p:cNvSpPr txBox="1"/>
          <p:nvPr/>
        </p:nvSpPr>
        <p:spPr>
          <a:xfrm>
            <a:off x="1028700" y="4937316"/>
            <a:ext cx="6959171" cy="1858329"/>
          </a:xfrm>
          <a:prstGeom prst="rect">
            <a:avLst/>
          </a:prstGeom>
        </p:spPr>
        <p:txBody>
          <a:bodyPr lIns="0" tIns="0" rIns="0" bIns="0" rtlCol="0" anchor="t">
            <a:spAutoFit/>
          </a:bodyPr>
          <a:lstStyle/>
          <a:p>
            <a:pPr algn="just">
              <a:lnSpc>
                <a:spcPts val="3671"/>
              </a:lnSpc>
            </a:pPr>
            <a:r>
              <a:rPr lang="en-US" sz="2399" dirty="0">
                <a:solidFill>
                  <a:srgbClr val="000000"/>
                </a:solidFill>
                <a:latin typeface="Lora"/>
              </a:rPr>
              <a:t>DEMOLINK:</a:t>
            </a:r>
          </a:p>
          <a:p>
            <a:pPr algn="just">
              <a:lnSpc>
                <a:spcPts val="3671"/>
              </a:lnSpc>
            </a:pPr>
            <a:r>
              <a:rPr lang="en-US" sz="2400" dirty="0">
                <a:hlinkClick r:id="rId3"/>
              </a:rPr>
              <a:t>https://drive.google.com/drive/folders/1LuFuGCMGopmXDDWNO6yvj3qs6cFBv-rY?usp=sharing</a:t>
            </a:r>
            <a:endParaRPr lang="en-US" sz="2400" dirty="0"/>
          </a:p>
          <a:p>
            <a:pPr algn="just">
              <a:lnSpc>
                <a:spcPts val="3671"/>
              </a:lnSpc>
            </a:pPr>
            <a:endParaRPr lang="en-US" sz="2399" u="sng" dirty="0">
              <a:solidFill>
                <a:srgbClr val="004AAD"/>
              </a:solidFill>
              <a:latin typeface="Lora"/>
              <a:hlinkClick r:id="rId4" tooltip="https://drive.google.com/file/d/1B05T6PHvqUenJxhl6KCLESyWrumdyuhl/view?usp=drive_link"/>
            </a:endParaRPr>
          </a:p>
        </p:txBody>
      </p:sp>
      <p:grpSp>
        <p:nvGrpSpPr>
          <p:cNvPr id="9" name="Group 9"/>
          <p:cNvGrpSpPr/>
          <p:nvPr/>
        </p:nvGrpSpPr>
        <p:grpSpPr>
          <a:xfrm>
            <a:off x="8091644" y="2929234"/>
            <a:ext cx="8727739" cy="5376863"/>
            <a:chOff x="0" y="0"/>
            <a:chExt cx="11636985" cy="7169151"/>
          </a:xfrm>
        </p:grpSpPr>
        <p:pic>
          <p:nvPicPr>
            <p:cNvPr id="10" name="Picture 10"/>
            <p:cNvPicPr>
              <a:picLocks noChangeAspect="1"/>
            </p:cNvPicPr>
            <p:nvPr/>
          </p:nvPicPr>
          <p:blipFill>
            <a:blip r:embed="rId5"/>
            <a:srcRect t="19196" b="19196"/>
            <a:stretch>
              <a:fillRect/>
            </a:stretch>
          </p:blipFill>
          <p:spPr>
            <a:xfrm>
              <a:off x="0" y="0"/>
              <a:ext cx="11636985" cy="7169151"/>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4E1E1"/>
        </a:solidFill>
        <a:effectLst/>
      </p:bgPr>
    </p:bg>
    <p:spTree>
      <p:nvGrpSpPr>
        <p:cNvPr id="1" name=""/>
        <p:cNvGrpSpPr/>
        <p:nvPr/>
      </p:nvGrpSpPr>
      <p:grpSpPr>
        <a:xfrm>
          <a:off x="0" y="0"/>
          <a:ext cx="0" cy="0"/>
          <a:chOff x="0" y="0"/>
          <a:chExt cx="0" cy="0"/>
        </a:xfrm>
      </p:grpSpPr>
      <p:grpSp>
        <p:nvGrpSpPr>
          <p:cNvPr id="2" name="Group 2"/>
          <p:cNvGrpSpPr/>
          <p:nvPr/>
        </p:nvGrpSpPr>
        <p:grpSpPr>
          <a:xfrm>
            <a:off x="3142574" y="600212"/>
            <a:ext cx="12206876" cy="9086577"/>
            <a:chOff x="0" y="0"/>
            <a:chExt cx="3661917" cy="2725865"/>
          </a:xfrm>
        </p:grpSpPr>
        <p:sp>
          <p:nvSpPr>
            <p:cNvPr id="3" name="Freeform 3"/>
            <p:cNvSpPr/>
            <p:nvPr/>
          </p:nvSpPr>
          <p:spPr>
            <a:xfrm>
              <a:off x="0" y="0"/>
              <a:ext cx="3661917" cy="2725865"/>
            </a:xfrm>
            <a:custGeom>
              <a:avLst/>
              <a:gdLst/>
              <a:ahLst/>
              <a:cxnLst/>
              <a:rect l="l" t="t" r="r" b="b"/>
              <a:pathLst>
                <a:path w="3661917" h="2725865">
                  <a:moveTo>
                    <a:pt x="18393" y="0"/>
                  </a:moveTo>
                  <a:lnTo>
                    <a:pt x="3643525" y="0"/>
                  </a:lnTo>
                  <a:cubicBezTo>
                    <a:pt x="3653682" y="0"/>
                    <a:pt x="3661917" y="8235"/>
                    <a:pt x="3661917" y="18393"/>
                  </a:cubicBezTo>
                  <a:lnTo>
                    <a:pt x="3661917" y="2707472"/>
                  </a:lnTo>
                  <a:cubicBezTo>
                    <a:pt x="3661917" y="2712350"/>
                    <a:pt x="3659979" y="2717029"/>
                    <a:pt x="3656530" y="2720478"/>
                  </a:cubicBezTo>
                  <a:cubicBezTo>
                    <a:pt x="3653081" y="2723927"/>
                    <a:pt x="3648402" y="2725865"/>
                    <a:pt x="3643525" y="2725865"/>
                  </a:cubicBezTo>
                  <a:lnTo>
                    <a:pt x="18393" y="2725865"/>
                  </a:lnTo>
                  <a:cubicBezTo>
                    <a:pt x="13515" y="2725865"/>
                    <a:pt x="8836" y="2723927"/>
                    <a:pt x="5387" y="2720478"/>
                  </a:cubicBezTo>
                  <a:cubicBezTo>
                    <a:pt x="1938" y="2717029"/>
                    <a:pt x="0" y="2712350"/>
                    <a:pt x="0" y="2707472"/>
                  </a:cubicBezTo>
                  <a:lnTo>
                    <a:pt x="0" y="18393"/>
                  </a:lnTo>
                  <a:cubicBezTo>
                    <a:pt x="0" y="13515"/>
                    <a:pt x="1938" y="8836"/>
                    <a:pt x="5387" y="5387"/>
                  </a:cubicBezTo>
                  <a:cubicBezTo>
                    <a:pt x="8836" y="1938"/>
                    <a:pt x="13515" y="0"/>
                    <a:pt x="18393" y="0"/>
                  </a:cubicBezTo>
                  <a:close/>
                </a:path>
              </a:pathLst>
            </a:custGeom>
            <a:solidFill>
              <a:srgbClr val="FFFFFF"/>
            </a:solidFill>
            <a:ln cap="rnd">
              <a:noFill/>
              <a:prstDash val="solid"/>
              <a:round/>
            </a:ln>
          </p:spPr>
        </p:sp>
        <p:sp>
          <p:nvSpPr>
            <p:cNvPr id="4" name="TextBox 4"/>
            <p:cNvSpPr txBox="1"/>
            <p:nvPr/>
          </p:nvSpPr>
          <p:spPr>
            <a:xfrm>
              <a:off x="0" y="0"/>
              <a:ext cx="3661917" cy="2725865"/>
            </a:xfrm>
            <a:prstGeom prst="rect">
              <a:avLst/>
            </a:prstGeom>
          </p:spPr>
          <p:txBody>
            <a:bodyPr lIns="50800" tIns="50800" rIns="50800" bIns="50800" rtlCol="0" anchor="ctr"/>
            <a:lstStyle/>
            <a:p>
              <a:pPr marL="0" lvl="0" indent="0" algn="ctr">
                <a:lnSpc>
                  <a:spcPts val="2683"/>
                </a:lnSpc>
                <a:spcBef>
                  <a:spcPct val="0"/>
                </a:spcBef>
              </a:pPr>
              <a:endParaRPr/>
            </a:p>
          </p:txBody>
        </p:sp>
      </p:grpSp>
      <p:grpSp>
        <p:nvGrpSpPr>
          <p:cNvPr id="5" name="Group 5"/>
          <p:cNvGrpSpPr/>
          <p:nvPr/>
        </p:nvGrpSpPr>
        <p:grpSpPr>
          <a:xfrm>
            <a:off x="3343273" y="1502493"/>
            <a:ext cx="11601454" cy="7755807"/>
            <a:chOff x="0" y="0"/>
            <a:chExt cx="15468605" cy="10341076"/>
          </a:xfrm>
        </p:grpSpPr>
        <p:pic>
          <p:nvPicPr>
            <p:cNvPr id="6" name="Picture 6"/>
            <p:cNvPicPr>
              <a:picLocks noChangeAspect="1"/>
            </p:cNvPicPr>
            <p:nvPr/>
          </p:nvPicPr>
          <p:blipFill>
            <a:blip r:embed="rId2"/>
            <a:srcRect l="178" r="178"/>
            <a:stretch>
              <a:fillRect/>
            </a:stretch>
          </p:blipFill>
          <p:spPr>
            <a:xfrm>
              <a:off x="0" y="0"/>
              <a:ext cx="15468605" cy="10341076"/>
            </a:xfrm>
            <a:prstGeom prst="rect">
              <a:avLst/>
            </a:prstGeom>
          </p:spPr>
        </p:pic>
      </p:grpSp>
      <p:grpSp>
        <p:nvGrpSpPr>
          <p:cNvPr id="7" name="Group 7"/>
          <p:cNvGrpSpPr/>
          <p:nvPr/>
        </p:nvGrpSpPr>
        <p:grpSpPr>
          <a:xfrm>
            <a:off x="13097287" y="841724"/>
            <a:ext cx="1847440" cy="387840"/>
            <a:chOff x="0" y="0"/>
            <a:chExt cx="2463253" cy="517120"/>
          </a:xfrm>
        </p:grpSpPr>
        <p:grpSp>
          <p:nvGrpSpPr>
            <p:cNvPr id="8" name="Group 8"/>
            <p:cNvGrpSpPr/>
            <p:nvPr/>
          </p:nvGrpSpPr>
          <p:grpSpPr>
            <a:xfrm>
              <a:off x="0" y="0"/>
              <a:ext cx="517120" cy="51712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C3FF"/>
              </a:solidFill>
            </p:spPr>
          </p:sp>
          <p:sp>
            <p:nvSpPr>
              <p:cNvPr id="10" name="TextBox 10"/>
              <p:cNvSpPr txBox="1"/>
              <p:nvPr/>
            </p:nvSpPr>
            <p:spPr>
              <a:xfrm>
                <a:off x="76200" y="76200"/>
                <a:ext cx="660400" cy="660400"/>
              </a:xfrm>
              <a:prstGeom prst="rect">
                <a:avLst/>
              </a:prstGeom>
            </p:spPr>
            <p:txBody>
              <a:bodyPr lIns="50800" tIns="50800" rIns="50800" bIns="50800" rtlCol="0" anchor="ctr"/>
              <a:lstStyle/>
              <a:p>
                <a:pPr algn="ctr">
                  <a:lnSpc>
                    <a:spcPts val="2683"/>
                  </a:lnSpc>
                </a:pPr>
                <a:endParaRPr/>
              </a:p>
            </p:txBody>
          </p:sp>
        </p:grpSp>
        <p:grpSp>
          <p:nvGrpSpPr>
            <p:cNvPr id="11" name="Group 11"/>
            <p:cNvGrpSpPr/>
            <p:nvPr/>
          </p:nvGrpSpPr>
          <p:grpSpPr>
            <a:xfrm>
              <a:off x="973067" y="0"/>
              <a:ext cx="517120" cy="51712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C3FF"/>
              </a:solidFill>
            </p:spPr>
          </p:sp>
          <p:sp>
            <p:nvSpPr>
              <p:cNvPr id="13" name="TextBox 13"/>
              <p:cNvSpPr txBox="1"/>
              <p:nvPr/>
            </p:nvSpPr>
            <p:spPr>
              <a:xfrm>
                <a:off x="76200" y="76200"/>
                <a:ext cx="660400" cy="660400"/>
              </a:xfrm>
              <a:prstGeom prst="rect">
                <a:avLst/>
              </a:prstGeom>
            </p:spPr>
            <p:txBody>
              <a:bodyPr lIns="50800" tIns="50800" rIns="50800" bIns="50800" rtlCol="0" anchor="ctr"/>
              <a:lstStyle/>
              <a:p>
                <a:pPr algn="ctr">
                  <a:lnSpc>
                    <a:spcPts val="2683"/>
                  </a:lnSpc>
                </a:pPr>
                <a:endParaRPr/>
              </a:p>
            </p:txBody>
          </p:sp>
        </p:grpSp>
        <p:grpSp>
          <p:nvGrpSpPr>
            <p:cNvPr id="14" name="Group 14"/>
            <p:cNvGrpSpPr/>
            <p:nvPr/>
          </p:nvGrpSpPr>
          <p:grpSpPr>
            <a:xfrm>
              <a:off x="1946133" y="0"/>
              <a:ext cx="517120" cy="517120"/>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C3FF"/>
              </a:solidFill>
            </p:spPr>
          </p:sp>
          <p:sp>
            <p:nvSpPr>
              <p:cNvPr id="16" name="TextBox 16"/>
              <p:cNvSpPr txBox="1"/>
              <p:nvPr/>
            </p:nvSpPr>
            <p:spPr>
              <a:xfrm>
                <a:off x="76200" y="76200"/>
                <a:ext cx="660400" cy="660400"/>
              </a:xfrm>
              <a:prstGeom prst="rect">
                <a:avLst/>
              </a:prstGeom>
            </p:spPr>
            <p:txBody>
              <a:bodyPr lIns="50800" tIns="50800" rIns="50800" bIns="50800" rtlCol="0" anchor="ctr"/>
              <a:lstStyle/>
              <a:p>
                <a:pPr algn="ctr">
                  <a:lnSpc>
                    <a:spcPts val="2683"/>
                  </a:lnSpc>
                </a:pPr>
                <a:endParaRPr/>
              </a:p>
            </p:txBody>
          </p:sp>
        </p:grpSp>
      </p:grpSp>
      <p:sp>
        <p:nvSpPr>
          <p:cNvPr id="17" name="TextBox 17"/>
          <p:cNvSpPr txBox="1"/>
          <p:nvPr/>
        </p:nvSpPr>
        <p:spPr>
          <a:xfrm>
            <a:off x="3343273" y="784574"/>
            <a:ext cx="9622103" cy="431102"/>
          </a:xfrm>
          <a:prstGeom prst="rect">
            <a:avLst/>
          </a:prstGeom>
        </p:spPr>
        <p:txBody>
          <a:bodyPr lIns="0" tIns="0" rIns="0" bIns="0" rtlCol="0" anchor="t">
            <a:spAutoFit/>
          </a:bodyPr>
          <a:lstStyle/>
          <a:p>
            <a:pPr>
              <a:lnSpc>
                <a:spcPts val="3479"/>
              </a:lnSpc>
              <a:spcBef>
                <a:spcPct val="0"/>
              </a:spcBef>
            </a:pPr>
            <a:r>
              <a:rPr lang="en-US" sz="2485">
                <a:solidFill>
                  <a:srgbClr val="000000"/>
                </a:solidFill>
                <a:latin typeface="Blinker"/>
              </a:rPr>
              <a:t>Expressing my gratitude to the audience for their time and participation.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4E1E1"/>
        </a:solidFill>
        <a:effectLst/>
      </p:bgPr>
    </p:bg>
    <p:spTree>
      <p:nvGrpSpPr>
        <p:cNvPr id="1" name=""/>
        <p:cNvGrpSpPr/>
        <p:nvPr/>
      </p:nvGrpSpPr>
      <p:grpSpPr>
        <a:xfrm>
          <a:off x="0" y="0"/>
          <a:ext cx="0" cy="0"/>
          <a:chOff x="0" y="0"/>
          <a:chExt cx="0" cy="0"/>
        </a:xfrm>
      </p:grpSpPr>
      <p:grpSp>
        <p:nvGrpSpPr>
          <p:cNvPr id="2" name="Group 2"/>
          <p:cNvGrpSpPr/>
          <p:nvPr/>
        </p:nvGrpSpPr>
        <p:grpSpPr>
          <a:xfrm>
            <a:off x="2750521" y="2514773"/>
            <a:ext cx="14306868" cy="5197569"/>
            <a:chOff x="0" y="0"/>
            <a:chExt cx="4103077" cy="1490614"/>
          </a:xfrm>
        </p:grpSpPr>
        <p:sp>
          <p:nvSpPr>
            <p:cNvPr id="3" name="Freeform 3"/>
            <p:cNvSpPr/>
            <p:nvPr/>
          </p:nvSpPr>
          <p:spPr>
            <a:xfrm>
              <a:off x="0" y="0"/>
              <a:ext cx="4103077" cy="1490614"/>
            </a:xfrm>
            <a:custGeom>
              <a:avLst/>
              <a:gdLst/>
              <a:ahLst/>
              <a:cxnLst/>
              <a:rect l="l" t="t" r="r" b="b"/>
              <a:pathLst>
                <a:path w="4103077" h="1490614">
                  <a:moveTo>
                    <a:pt x="0" y="0"/>
                  </a:moveTo>
                  <a:lnTo>
                    <a:pt x="4103077" y="0"/>
                  </a:lnTo>
                  <a:lnTo>
                    <a:pt x="4103077" y="1490614"/>
                  </a:lnTo>
                  <a:lnTo>
                    <a:pt x="0" y="1490614"/>
                  </a:lnTo>
                  <a:close/>
                </a:path>
              </a:pathLst>
            </a:custGeom>
            <a:solidFill>
              <a:srgbClr val="56C3FF"/>
            </a:solidFill>
          </p:spPr>
        </p:sp>
        <p:sp>
          <p:nvSpPr>
            <p:cNvPr id="4" name="TextBox 4"/>
            <p:cNvSpPr txBox="1"/>
            <p:nvPr/>
          </p:nvSpPr>
          <p:spPr>
            <a:xfrm>
              <a:off x="0" y="0"/>
              <a:ext cx="4103077" cy="1490614"/>
            </a:xfrm>
            <a:prstGeom prst="rect">
              <a:avLst/>
            </a:prstGeom>
          </p:spPr>
          <p:txBody>
            <a:bodyPr lIns="50800" tIns="50800" rIns="50800" bIns="50800" rtlCol="0" anchor="ctr"/>
            <a:lstStyle/>
            <a:p>
              <a:pPr algn="ctr">
                <a:lnSpc>
                  <a:spcPts val="2683"/>
                </a:lnSpc>
              </a:pPr>
              <a:endParaRPr/>
            </a:p>
          </p:txBody>
        </p:sp>
      </p:grpSp>
      <p:grpSp>
        <p:nvGrpSpPr>
          <p:cNvPr id="5" name="Group 5"/>
          <p:cNvGrpSpPr/>
          <p:nvPr/>
        </p:nvGrpSpPr>
        <p:grpSpPr>
          <a:xfrm>
            <a:off x="4563149" y="8610414"/>
            <a:ext cx="9161703" cy="688863"/>
            <a:chOff x="0" y="0"/>
            <a:chExt cx="2314897" cy="174056"/>
          </a:xfrm>
        </p:grpSpPr>
        <p:sp>
          <p:nvSpPr>
            <p:cNvPr id="6" name="Freeform 6"/>
            <p:cNvSpPr/>
            <p:nvPr/>
          </p:nvSpPr>
          <p:spPr>
            <a:xfrm>
              <a:off x="0" y="0"/>
              <a:ext cx="2314897" cy="174056"/>
            </a:xfrm>
            <a:custGeom>
              <a:avLst/>
              <a:gdLst/>
              <a:ahLst/>
              <a:cxnLst/>
              <a:rect l="l" t="t" r="r" b="b"/>
              <a:pathLst>
                <a:path w="2314897" h="174056">
                  <a:moveTo>
                    <a:pt x="0" y="0"/>
                  </a:moveTo>
                  <a:lnTo>
                    <a:pt x="2314897" y="0"/>
                  </a:lnTo>
                  <a:lnTo>
                    <a:pt x="2314897" y="174056"/>
                  </a:lnTo>
                  <a:lnTo>
                    <a:pt x="0" y="174056"/>
                  </a:lnTo>
                  <a:close/>
                </a:path>
              </a:pathLst>
            </a:custGeom>
            <a:solidFill>
              <a:srgbClr val="E9FF8F"/>
            </a:solidFill>
          </p:spPr>
        </p:sp>
        <p:sp>
          <p:nvSpPr>
            <p:cNvPr id="7" name="TextBox 7"/>
            <p:cNvSpPr txBox="1"/>
            <p:nvPr/>
          </p:nvSpPr>
          <p:spPr>
            <a:xfrm>
              <a:off x="0" y="0"/>
              <a:ext cx="2314897" cy="174056"/>
            </a:xfrm>
            <a:prstGeom prst="rect">
              <a:avLst/>
            </a:prstGeom>
          </p:spPr>
          <p:txBody>
            <a:bodyPr lIns="50800" tIns="50800" rIns="50800" bIns="50800" rtlCol="0" anchor="ctr"/>
            <a:lstStyle/>
            <a:p>
              <a:pPr algn="ctr">
                <a:lnSpc>
                  <a:spcPts val="2683"/>
                </a:lnSpc>
              </a:pPr>
              <a:endParaRPr/>
            </a:p>
          </p:txBody>
        </p:sp>
      </p:grpSp>
      <p:grpSp>
        <p:nvGrpSpPr>
          <p:cNvPr id="8" name="Group 8"/>
          <p:cNvGrpSpPr/>
          <p:nvPr/>
        </p:nvGrpSpPr>
        <p:grpSpPr>
          <a:xfrm>
            <a:off x="1706861" y="2093764"/>
            <a:ext cx="14905386" cy="5197569"/>
            <a:chOff x="0" y="0"/>
            <a:chExt cx="4274726" cy="1490614"/>
          </a:xfrm>
        </p:grpSpPr>
        <p:sp>
          <p:nvSpPr>
            <p:cNvPr id="9" name="Freeform 9"/>
            <p:cNvSpPr/>
            <p:nvPr/>
          </p:nvSpPr>
          <p:spPr>
            <a:xfrm>
              <a:off x="0" y="0"/>
              <a:ext cx="4274726" cy="1490614"/>
            </a:xfrm>
            <a:custGeom>
              <a:avLst/>
              <a:gdLst/>
              <a:ahLst/>
              <a:cxnLst/>
              <a:rect l="l" t="t" r="r" b="b"/>
              <a:pathLst>
                <a:path w="4274726" h="1490614">
                  <a:moveTo>
                    <a:pt x="0" y="0"/>
                  </a:moveTo>
                  <a:lnTo>
                    <a:pt x="4274726" y="0"/>
                  </a:lnTo>
                  <a:lnTo>
                    <a:pt x="4274726" y="1490614"/>
                  </a:lnTo>
                  <a:lnTo>
                    <a:pt x="0" y="1490614"/>
                  </a:lnTo>
                  <a:close/>
                </a:path>
              </a:pathLst>
            </a:custGeom>
            <a:solidFill>
              <a:srgbClr val="FFFFFF"/>
            </a:solidFill>
          </p:spPr>
        </p:sp>
        <p:sp>
          <p:nvSpPr>
            <p:cNvPr id="10" name="TextBox 10"/>
            <p:cNvSpPr txBox="1"/>
            <p:nvPr/>
          </p:nvSpPr>
          <p:spPr>
            <a:xfrm>
              <a:off x="0" y="0"/>
              <a:ext cx="4274726" cy="1490614"/>
            </a:xfrm>
            <a:prstGeom prst="rect">
              <a:avLst/>
            </a:prstGeom>
          </p:spPr>
          <p:txBody>
            <a:bodyPr lIns="50800" tIns="50800" rIns="50800" bIns="50800" rtlCol="0" anchor="ctr"/>
            <a:lstStyle/>
            <a:p>
              <a:pPr algn="ctr">
                <a:lnSpc>
                  <a:spcPts val="2683"/>
                </a:lnSpc>
              </a:pPr>
              <a:endParaRPr/>
            </a:p>
          </p:txBody>
        </p:sp>
      </p:grpSp>
      <p:sp>
        <p:nvSpPr>
          <p:cNvPr id="11" name="Freeform 11"/>
          <p:cNvSpPr/>
          <p:nvPr/>
        </p:nvSpPr>
        <p:spPr>
          <a:xfrm flipH="1">
            <a:off x="654074" y="7855308"/>
            <a:ext cx="1534074" cy="2026493"/>
          </a:xfrm>
          <a:custGeom>
            <a:avLst/>
            <a:gdLst/>
            <a:ahLst/>
            <a:cxnLst/>
            <a:rect l="l" t="t" r="r" b="b"/>
            <a:pathLst>
              <a:path w="1534074" h="2026493">
                <a:moveTo>
                  <a:pt x="1534074" y="0"/>
                </a:moveTo>
                <a:lnTo>
                  <a:pt x="0" y="0"/>
                </a:lnTo>
                <a:lnTo>
                  <a:pt x="0" y="2026493"/>
                </a:lnTo>
                <a:lnTo>
                  <a:pt x="1534074" y="2026493"/>
                </a:lnTo>
                <a:lnTo>
                  <a:pt x="1534074" y="0"/>
                </a:lnTo>
                <a:close/>
              </a:path>
            </a:pathLst>
          </a:custGeom>
          <a:blipFill>
            <a:blip r:embed="rId2">
              <a:extLst>
                <a:ext uri="{96DAC541-7B7A-43D3-8B79-37D633B846F1}">
                  <asvg:svgBlip xmlns:asvg="http://schemas.microsoft.com/office/drawing/2016/SVG/main" r:embed="rId3"/>
                </a:ext>
              </a:extLst>
            </a:blip>
            <a:stretch>
              <a:fillRect l="-83501" t="-53649" r="-84725" b="-49400"/>
            </a:stretch>
          </a:blipFill>
        </p:spPr>
      </p:sp>
      <p:grpSp>
        <p:nvGrpSpPr>
          <p:cNvPr id="12" name="Group 12"/>
          <p:cNvGrpSpPr/>
          <p:nvPr/>
        </p:nvGrpSpPr>
        <p:grpSpPr>
          <a:xfrm>
            <a:off x="8869723" y="2718485"/>
            <a:ext cx="7204924" cy="1229625"/>
            <a:chOff x="0" y="0"/>
            <a:chExt cx="1630879" cy="278333"/>
          </a:xfrm>
        </p:grpSpPr>
        <p:sp>
          <p:nvSpPr>
            <p:cNvPr id="13" name="Freeform 13"/>
            <p:cNvSpPr/>
            <p:nvPr/>
          </p:nvSpPr>
          <p:spPr>
            <a:xfrm>
              <a:off x="0" y="0"/>
              <a:ext cx="1630879" cy="278333"/>
            </a:xfrm>
            <a:custGeom>
              <a:avLst/>
              <a:gdLst/>
              <a:ahLst/>
              <a:cxnLst/>
              <a:rect l="l" t="t" r="r" b="b"/>
              <a:pathLst>
                <a:path w="1630879" h="278333">
                  <a:moveTo>
                    <a:pt x="0" y="0"/>
                  </a:moveTo>
                  <a:lnTo>
                    <a:pt x="1630879" y="0"/>
                  </a:lnTo>
                  <a:lnTo>
                    <a:pt x="1630879" y="278333"/>
                  </a:lnTo>
                  <a:lnTo>
                    <a:pt x="0" y="278333"/>
                  </a:lnTo>
                  <a:close/>
                </a:path>
              </a:pathLst>
            </a:custGeom>
            <a:solidFill>
              <a:srgbClr val="000000">
                <a:alpha val="0"/>
              </a:srgbClr>
            </a:solidFill>
            <a:ln w="228600" cap="sq">
              <a:solidFill>
                <a:srgbClr val="56C3FF"/>
              </a:solidFill>
              <a:prstDash val="solid"/>
              <a:miter/>
            </a:ln>
          </p:spPr>
        </p:sp>
        <p:sp>
          <p:nvSpPr>
            <p:cNvPr id="14" name="TextBox 14"/>
            <p:cNvSpPr txBox="1"/>
            <p:nvPr/>
          </p:nvSpPr>
          <p:spPr>
            <a:xfrm>
              <a:off x="0" y="0"/>
              <a:ext cx="1630879" cy="278333"/>
            </a:xfrm>
            <a:prstGeom prst="rect">
              <a:avLst/>
            </a:prstGeom>
          </p:spPr>
          <p:txBody>
            <a:bodyPr lIns="50800" tIns="50800" rIns="50800" bIns="50800" rtlCol="0" anchor="ctr"/>
            <a:lstStyle/>
            <a:p>
              <a:pPr marL="0" lvl="0" indent="0" algn="ctr">
                <a:lnSpc>
                  <a:spcPts val="2683"/>
                </a:lnSpc>
                <a:spcBef>
                  <a:spcPct val="0"/>
                </a:spcBef>
              </a:pPr>
              <a:endParaRPr/>
            </a:p>
          </p:txBody>
        </p:sp>
      </p:grpSp>
      <p:grpSp>
        <p:nvGrpSpPr>
          <p:cNvPr id="15" name="Group 15"/>
          <p:cNvGrpSpPr/>
          <p:nvPr/>
        </p:nvGrpSpPr>
        <p:grpSpPr>
          <a:xfrm>
            <a:off x="0" y="-303033"/>
            <a:ext cx="509867" cy="5620909"/>
            <a:chOff x="0" y="0"/>
            <a:chExt cx="134286" cy="1480404"/>
          </a:xfrm>
        </p:grpSpPr>
        <p:sp>
          <p:nvSpPr>
            <p:cNvPr id="16" name="Freeform 16"/>
            <p:cNvSpPr/>
            <p:nvPr/>
          </p:nvSpPr>
          <p:spPr>
            <a:xfrm>
              <a:off x="0" y="0"/>
              <a:ext cx="134286" cy="1480404"/>
            </a:xfrm>
            <a:custGeom>
              <a:avLst/>
              <a:gdLst/>
              <a:ahLst/>
              <a:cxnLst/>
              <a:rect l="l" t="t" r="r" b="b"/>
              <a:pathLst>
                <a:path w="134286" h="1480404">
                  <a:moveTo>
                    <a:pt x="0" y="0"/>
                  </a:moveTo>
                  <a:lnTo>
                    <a:pt x="134286" y="0"/>
                  </a:lnTo>
                  <a:lnTo>
                    <a:pt x="134286" y="1480404"/>
                  </a:lnTo>
                  <a:lnTo>
                    <a:pt x="0" y="1480404"/>
                  </a:lnTo>
                  <a:close/>
                </a:path>
              </a:pathLst>
            </a:custGeom>
            <a:solidFill>
              <a:srgbClr val="56C3FF"/>
            </a:solidFill>
          </p:spPr>
        </p:sp>
        <p:sp>
          <p:nvSpPr>
            <p:cNvPr id="17" name="TextBox 17"/>
            <p:cNvSpPr txBox="1"/>
            <p:nvPr/>
          </p:nvSpPr>
          <p:spPr>
            <a:xfrm>
              <a:off x="0" y="0"/>
              <a:ext cx="134286" cy="1480404"/>
            </a:xfrm>
            <a:prstGeom prst="rect">
              <a:avLst/>
            </a:prstGeom>
          </p:spPr>
          <p:txBody>
            <a:bodyPr lIns="50800" tIns="50800" rIns="50800" bIns="50800" rtlCol="0" anchor="ctr"/>
            <a:lstStyle/>
            <a:p>
              <a:pPr algn="ctr">
                <a:lnSpc>
                  <a:spcPts val="2683"/>
                </a:lnSpc>
              </a:pPr>
              <a:endParaRPr/>
            </a:p>
          </p:txBody>
        </p:sp>
      </p:grpSp>
      <p:grpSp>
        <p:nvGrpSpPr>
          <p:cNvPr id="18" name="Group 18"/>
          <p:cNvGrpSpPr/>
          <p:nvPr/>
        </p:nvGrpSpPr>
        <p:grpSpPr>
          <a:xfrm>
            <a:off x="17778133" y="7234793"/>
            <a:ext cx="509867" cy="5620909"/>
            <a:chOff x="0" y="0"/>
            <a:chExt cx="134286" cy="1480404"/>
          </a:xfrm>
        </p:grpSpPr>
        <p:sp>
          <p:nvSpPr>
            <p:cNvPr id="19" name="Freeform 19"/>
            <p:cNvSpPr/>
            <p:nvPr/>
          </p:nvSpPr>
          <p:spPr>
            <a:xfrm>
              <a:off x="0" y="0"/>
              <a:ext cx="134286" cy="1480404"/>
            </a:xfrm>
            <a:custGeom>
              <a:avLst/>
              <a:gdLst/>
              <a:ahLst/>
              <a:cxnLst/>
              <a:rect l="l" t="t" r="r" b="b"/>
              <a:pathLst>
                <a:path w="134286" h="1480404">
                  <a:moveTo>
                    <a:pt x="0" y="0"/>
                  </a:moveTo>
                  <a:lnTo>
                    <a:pt x="134286" y="0"/>
                  </a:lnTo>
                  <a:lnTo>
                    <a:pt x="134286" y="1480404"/>
                  </a:lnTo>
                  <a:lnTo>
                    <a:pt x="0" y="1480404"/>
                  </a:lnTo>
                  <a:close/>
                </a:path>
              </a:pathLst>
            </a:custGeom>
            <a:solidFill>
              <a:srgbClr val="56C3FF"/>
            </a:solidFill>
          </p:spPr>
        </p:sp>
        <p:sp>
          <p:nvSpPr>
            <p:cNvPr id="20" name="TextBox 20"/>
            <p:cNvSpPr txBox="1"/>
            <p:nvPr/>
          </p:nvSpPr>
          <p:spPr>
            <a:xfrm>
              <a:off x="0" y="0"/>
              <a:ext cx="134286" cy="1480404"/>
            </a:xfrm>
            <a:prstGeom prst="rect">
              <a:avLst/>
            </a:prstGeom>
          </p:spPr>
          <p:txBody>
            <a:bodyPr lIns="50800" tIns="50800" rIns="50800" bIns="50800" rtlCol="0" anchor="ctr"/>
            <a:lstStyle/>
            <a:p>
              <a:pPr algn="ctr">
                <a:lnSpc>
                  <a:spcPts val="2683"/>
                </a:lnSpc>
              </a:pPr>
              <a:endParaRPr/>
            </a:p>
          </p:txBody>
        </p:sp>
      </p:grpSp>
      <p:grpSp>
        <p:nvGrpSpPr>
          <p:cNvPr id="21" name="Group 21"/>
          <p:cNvGrpSpPr/>
          <p:nvPr/>
        </p:nvGrpSpPr>
        <p:grpSpPr>
          <a:xfrm>
            <a:off x="13821351" y="647366"/>
            <a:ext cx="3632900" cy="762668"/>
            <a:chOff x="0" y="0"/>
            <a:chExt cx="4843867" cy="1016891"/>
          </a:xfrm>
        </p:grpSpPr>
        <p:grpSp>
          <p:nvGrpSpPr>
            <p:cNvPr id="22" name="Group 22"/>
            <p:cNvGrpSpPr/>
            <p:nvPr/>
          </p:nvGrpSpPr>
          <p:grpSpPr>
            <a:xfrm>
              <a:off x="0" y="0"/>
              <a:ext cx="1016891" cy="1016891"/>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C3FF"/>
              </a:solidFill>
            </p:spPr>
          </p:sp>
          <p:sp>
            <p:nvSpPr>
              <p:cNvPr id="24" name="TextBox 24"/>
              <p:cNvSpPr txBox="1"/>
              <p:nvPr/>
            </p:nvSpPr>
            <p:spPr>
              <a:xfrm>
                <a:off x="76200" y="76200"/>
                <a:ext cx="660400" cy="660400"/>
              </a:xfrm>
              <a:prstGeom prst="rect">
                <a:avLst/>
              </a:prstGeom>
            </p:spPr>
            <p:txBody>
              <a:bodyPr lIns="50800" tIns="50800" rIns="50800" bIns="50800" rtlCol="0" anchor="ctr"/>
              <a:lstStyle/>
              <a:p>
                <a:pPr algn="ctr">
                  <a:lnSpc>
                    <a:spcPts val="2683"/>
                  </a:lnSpc>
                </a:pPr>
                <a:endParaRPr/>
              </a:p>
            </p:txBody>
          </p:sp>
        </p:grpSp>
        <p:grpSp>
          <p:nvGrpSpPr>
            <p:cNvPr id="25" name="Group 25"/>
            <p:cNvGrpSpPr/>
            <p:nvPr/>
          </p:nvGrpSpPr>
          <p:grpSpPr>
            <a:xfrm>
              <a:off x="1913488" y="0"/>
              <a:ext cx="1016891" cy="1016891"/>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C3FF"/>
              </a:solidFill>
            </p:spPr>
          </p:sp>
          <p:sp>
            <p:nvSpPr>
              <p:cNvPr id="27" name="TextBox 27"/>
              <p:cNvSpPr txBox="1"/>
              <p:nvPr/>
            </p:nvSpPr>
            <p:spPr>
              <a:xfrm>
                <a:off x="76200" y="76200"/>
                <a:ext cx="660400" cy="660400"/>
              </a:xfrm>
              <a:prstGeom prst="rect">
                <a:avLst/>
              </a:prstGeom>
            </p:spPr>
            <p:txBody>
              <a:bodyPr lIns="50800" tIns="50800" rIns="50800" bIns="50800" rtlCol="0" anchor="ctr"/>
              <a:lstStyle/>
              <a:p>
                <a:pPr algn="ctr">
                  <a:lnSpc>
                    <a:spcPts val="2683"/>
                  </a:lnSpc>
                </a:pPr>
                <a:endParaRPr/>
              </a:p>
            </p:txBody>
          </p:sp>
        </p:grpSp>
        <p:grpSp>
          <p:nvGrpSpPr>
            <p:cNvPr id="28" name="Group 28"/>
            <p:cNvGrpSpPr/>
            <p:nvPr/>
          </p:nvGrpSpPr>
          <p:grpSpPr>
            <a:xfrm>
              <a:off x="3826976" y="0"/>
              <a:ext cx="1016891" cy="101689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C3FF"/>
              </a:solidFill>
            </p:spPr>
          </p:sp>
          <p:sp>
            <p:nvSpPr>
              <p:cNvPr id="30" name="TextBox 30"/>
              <p:cNvSpPr txBox="1"/>
              <p:nvPr/>
            </p:nvSpPr>
            <p:spPr>
              <a:xfrm>
                <a:off x="76200" y="76200"/>
                <a:ext cx="660400" cy="660400"/>
              </a:xfrm>
              <a:prstGeom prst="rect">
                <a:avLst/>
              </a:prstGeom>
            </p:spPr>
            <p:txBody>
              <a:bodyPr lIns="50800" tIns="50800" rIns="50800" bIns="50800" rtlCol="0" anchor="ctr"/>
              <a:lstStyle/>
              <a:p>
                <a:pPr algn="ctr">
                  <a:lnSpc>
                    <a:spcPts val="2683"/>
                  </a:lnSpc>
                </a:pPr>
                <a:endParaRPr/>
              </a:p>
            </p:txBody>
          </p:sp>
        </p:grpSp>
      </p:grpSp>
      <p:sp>
        <p:nvSpPr>
          <p:cNvPr id="31" name="TextBox 31"/>
          <p:cNvSpPr txBox="1"/>
          <p:nvPr/>
        </p:nvSpPr>
        <p:spPr>
          <a:xfrm>
            <a:off x="1028700" y="5342168"/>
            <a:ext cx="16230600" cy="699897"/>
          </a:xfrm>
          <a:prstGeom prst="rect">
            <a:avLst/>
          </a:prstGeom>
        </p:spPr>
        <p:txBody>
          <a:bodyPr lIns="0" tIns="0" rIns="0" bIns="0" rtlCol="0" anchor="t">
            <a:spAutoFit/>
          </a:bodyPr>
          <a:lstStyle/>
          <a:p>
            <a:pPr marL="0" lvl="0" indent="0" algn="ctr">
              <a:lnSpc>
                <a:spcPts val="5423"/>
              </a:lnSpc>
            </a:pPr>
            <a:r>
              <a:rPr lang="en-US" sz="4800" spc="926">
                <a:solidFill>
                  <a:srgbClr val="000000"/>
                </a:solidFill>
                <a:latin typeface="Cardo"/>
              </a:rPr>
              <a:t>USING FACE RECOGNITION(CNN)</a:t>
            </a:r>
          </a:p>
        </p:txBody>
      </p:sp>
      <p:sp>
        <p:nvSpPr>
          <p:cNvPr id="32" name="TextBox 32"/>
          <p:cNvSpPr txBox="1"/>
          <p:nvPr/>
        </p:nvSpPr>
        <p:spPr>
          <a:xfrm>
            <a:off x="1325861" y="2855481"/>
            <a:ext cx="15636278" cy="2134108"/>
          </a:xfrm>
          <a:prstGeom prst="rect">
            <a:avLst/>
          </a:prstGeom>
        </p:spPr>
        <p:txBody>
          <a:bodyPr lIns="0" tIns="0" rIns="0" bIns="0" rtlCol="0" anchor="t">
            <a:spAutoFit/>
          </a:bodyPr>
          <a:lstStyle/>
          <a:p>
            <a:pPr marL="0" lvl="0" indent="0" algn="ctr">
              <a:lnSpc>
                <a:spcPts val="8575"/>
              </a:lnSpc>
            </a:pPr>
            <a:r>
              <a:rPr lang="en-US" sz="6399" spc="505">
                <a:solidFill>
                  <a:srgbClr val="000000"/>
                </a:solidFill>
                <a:latin typeface="Cardo Bold"/>
              </a:rPr>
              <a:t>AUTOMATED ATTENDANCE SYSTEM </a:t>
            </a:r>
          </a:p>
        </p:txBody>
      </p:sp>
      <p:sp>
        <p:nvSpPr>
          <p:cNvPr id="33" name="TextBox 33"/>
          <p:cNvSpPr txBox="1"/>
          <p:nvPr/>
        </p:nvSpPr>
        <p:spPr>
          <a:xfrm>
            <a:off x="6289179" y="8646115"/>
            <a:ext cx="5709642" cy="472440"/>
          </a:xfrm>
          <a:prstGeom prst="rect">
            <a:avLst/>
          </a:prstGeom>
        </p:spPr>
        <p:txBody>
          <a:bodyPr lIns="0" tIns="0" rIns="0" bIns="0" rtlCol="0" anchor="t">
            <a:spAutoFit/>
          </a:bodyPr>
          <a:lstStyle/>
          <a:p>
            <a:pPr marL="0" lvl="0" indent="0" algn="ctr">
              <a:lnSpc>
                <a:spcPts val="3885"/>
              </a:lnSpc>
              <a:spcBef>
                <a:spcPct val="0"/>
              </a:spcBef>
            </a:pPr>
            <a:r>
              <a:rPr lang="en-US" sz="2775">
                <a:solidFill>
                  <a:srgbClr val="000000"/>
                </a:solidFill>
                <a:latin typeface="Lora Bold"/>
              </a:rPr>
              <a:t>Marking attendance made easier!!</a:t>
            </a:r>
          </a:p>
        </p:txBody>
      </p:sp>
      <p:grpSp>
        <p:nvGrpSpPr>
          <p:cNvPr id="34" name="Group 34"/>
          <p:cNvGrpSpPr/>
          <p:nvPr/>
        </p:nvGrpSpPr>
        <p:grpSpPr>
          <a:xfrm>
            <a:off x="2037953" y="2313333"/>
            <a:ext cx="810305" cy="810305"/>
            <a:chOff x="0" y="0"/>
            <a:chExt cx="1080407" cy="1080407"/>
          </a:xfrm>
        </p:grpSpPr>
        <p:grpSp>
          <p:nvGrpSpPr>
            <p:cNvPr id="35" name="Group 35"/>
            <p:cNvGrpSpPr/>
            <p:nvPr/>
          </p:nvGrpSpPr>
          <p:grpSpPr>
            <a:xfrm rot="-2700000">
              <a:off x="387120" y="-70676"/>
              <a:ext cx="306166" cy="1221760"/>
              <a:chOff x="0" y="0"/>
              <a:chExt cx="163649" cy="653042"/>
            </a:xfrm>
          </p:grpSpPr>
          <p:sp>
            <p:nvSpPr>
              <p:cNvPr id="36" name="Freeform 36"/>
              <p:cNvSpPr/>
              <p:nvPr/>
            </p:nvSpPr>
            <p:spPr>
              <a:xfrm>
                <a:off x="0" y="0"/>
                <a:ext cx="163649" cy="653042"/>
              </a:xfrm>
              <a:custGeom>
                <a:avLst/>
                <a:gdLst/>
                <a:ahLst/>
                <a:cxnLst/>
                <a:rect l="l" t="t" r="r" b="b"/>
                <a:pathLst>
                  <a:path w="163649" h="653042">
                    <a:moveTo>
                      <a:pt x="81824" y="0"/>
                    </a:moveTo>
                    <a:lnTo>
                      <a:pt x="81824" y="0"/>
                    </a:lnTo>
                    <a:cubicBezTo>
                      <a:pt x="127015" y="0"/>
                      <a:pt x="163649" y="36634"/>
                      <a:pt x="163649" y="81824"/>
                    </a:cubicBezTo>
                    <a:lnTo>
                      <a:pt x="163649" y="571218"/>
                    </a:lnTo>
                    <a:cubicBezTo>
                      <a:pt x="163649" y="616408"/>
                      <a:pt x="127015" y="653042"/>
                      <a:pt x="81824" y="653042"/>
                    </a:cubicBezTo>
                    <a:lnTo>
                      <a:pt x="81824" y="653042"/>
                    </a:lnTo>
                    <a:cubicBezTo>
                      <a:pt x="36634" y="653042"/>
                      <a:pt x="0" y="616408"/>
                      <a:pt x="0" y="571218"/>
                    </a:cubicBezTo>
                    <a:lnTo>
                      <a:pt x="0" y="81824"/>
                    </a:lnTo>
                    <a:cubicBezTo>
                      <a:pt x="0" y="36634"/>
                      <a:pt x="36634" y="0"/>
                      <a:pt x="81824" y="0"/>
                    </a:cubicBezTo>
                    <a:close/>
                  </a:path>
                </a:pathLst>
              </a:custGeom>
              <a:solidFill>
                <a:srgbClr val="56C3FF"/>
              </a:solidFill>
            </p:spPr>
          </p:sp>
          <p:sp>
            <p:nvSpPr>
              <p:cNvPr id="37" name="TextBox 37"/>
              <p:cNvSpPr txBox="1"/>
              <p:nvPr/>
            </p:nvSpPr>
            <p:spPr>
              <a:xfrm>
                <a:off x="0" y="0"/>
                <a:ext cx="163649" cy="653042"/>
              </a:xfrm>
              <a:prstGeom prst="rect">
                <a:avLst/>
              </a:prstGeom>
            </p:spPr>
            <p:txBody>
              <a:bodyPr lIns="18773" tIns="18773" rIns="18773" bIns="18773" rtlCol="0" anchor="ctr"/>
              <a:lstStyle/>
              <a:p>
                <a:pPr algn="ctr">
                  <a:lnSpc>
                    <a:spcPts val="2683"/>
                  </a:lnSpc>
                </a:pPr>
                <a:endParaRPr/>
              </a:p>
            </p:txBody>
          </p:sp>
        </p:grpSp>
        <p:grpSp>
          <p:nvGrpSpPr>
            <p:cNvPr id="38" name="Group 38"/>
            <p:cNvGrpSpPr/>
            <p:nvPr/>
          </p:nvGrpSpPr>
          <p:grpSpPr>
            <a:xfrm rot="2700000">
              <a:off x="387120" y="-70676"/>
              <a:ext cx="306166" cy="1221760"/>
              <a:chOff x="0" y="0"/>
              <a:chExt cx="163649" cy="653042"/>
            </a:xfrm>
          </p:grpSpPr>
          <p:sp>
            <p:nvSpPr>
              <p:cNvPr id="39" name="Freeform 39"/>
              <p:cNvSpPr/>
              <p:nvPr/>
            </p:nvSpPr>
            <p:spPr>
              <a:xfrm>
                <a:off x="0" y="0"/>
                <a:ext cx="163649" cy="653042"/>
              </a:xfrm>
              <a:custGeom>
                <a:avLst/>
                <a:gdLst/>
                <a:ahLst/>
                <a:cxnLst/>
                <a:rect l="l" t="t" r="r" b="b"/>
                <a:pathLst>
                  <a:path w="163649" h="653042">
                    <a:moveTo>
                      <a:pt x="81824" y="0"/>
                    </a:moveTo>
                    <a:lnTo>
                      <a:pt x="81824" y="0"/>
                    </a:lnTo>
                    <a:cubicBezTo>
                      <a:pt x="127015" y="0"/>
                      <a:pt x="163649" y="36634"/>
                      <a:pt x="163649" y="81824"/>
                    </a:cubicBezTo>
                    <a:lnTo>
                      <a:pt x="163649" y="571218"/>
                    </a:lnTo>
                    <a:cubicBezTo>
                      <a:pt x="163649" y="616408"/>
                      <a:pt x="127015" y="653042"/>
                      <a:pt x="81824" y="653042"/>
                    </a:cubicBezTo>
                    <a:lnTo>
                      <a:pt x="81824" y="653042"/>
                    </a:lnTo>
                    <a:cubicBezTo>
                      <a:pt x="36634" y="653042"/>
                      <a:pt x="0" y="616408"/>
                      <a:pt x="0" y="571218"/>
                    </a:cubicBezTo>
                    <a:lnTo>
                      <a:pt x="0" y="81824"/>
                    </a:lnTo>
                    <a:cubicBezTo>
                      <a:pt x="0" y="36634"/>
                      <a:pt x="36634" y="0"/>
                      <a:pt x="81824" y="0"/>
                    </a:cubicBezTo>
                    <a:close/>
                  </a:path>
                </a:pathLst>
              </a:custGeom>
              <a:solidFill>
                <a:srgbClr val="56C3FF"/>
              </a:solidFill>
            </p:spPr>
          </p:sp>
          <p:sp>
            <p:nvSpPr>
              <p:cNvPr id="40" name="TextBox 40"/>
              <p:cNvSpPr txBox="1"/>
              <p:nvPr/>
            </p:nvSpPr>
            <p:spPr>
              <a:xfrm>
                <a:off x="0" y="0"/>
                <a:ext cx="163649" cy="653042"/>
              </a:xfrm>
              <a:prstGeom prst="rect">
                <a:avLst/>
              </a:prstGeom>
            </p:spPr>
            <p:txBody>
              <a:bodyPr lIns="18773" tIns="18773" rIns="18773" bIns="18773" rtlCol="0" anchor="ctr"/>
              <a:lstStyle/>
              <a:p>
                <a:pPr algn="ctr">
                  <a:lnSpc>
                    <a:spcPts val="2683"/>
                  </a:lnSpc>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4E1E1"/>
        </a:solidFill>
        <a:effectLst/>
      </p:bgPr>
    </p:bg>
    <p:spTree>
      <p:nvGrpSpPr>
        <p:cNvPr id="1" name=""/>
        <p:cNvGrpSpPr/>
        <p:nvPr/>
      </p:nvGrpSpPr>
      <p:grpSpPr>
        <a:xfrm>
          <a:off x="0" y="0"/>
          <a:ext cx="0" cy="0"/>
          <a:chOff x="0" y="0"/>
          <a:chExt cx="0" cy="0"/>
        </a:xfrm>
      </p:grpSpPr>
      <p:grpSp>
        <p:nvGrpSpPr>
          <p:cNvPr id="2" name="Group 2"/>
          <p:cNvGrpSpPr/>
          <p:nvPr/>
        </p:nvGrpSpPr>
        <p:grpSpPr>
          <a:xfrm>
            <a:off x="779233" y="2375983"/>
            <a:ext cx="16729534" cy="6692113"/>
            <a:chOff x="0" y="0"/>
            <a:chExt cx="4797875" cy="1919236"/>
          </a:xfrm>
        </p:grpSpPr>
        <p:sp>
          <p:nvSpPr>
            <p:cNvPr id="3" name="Freeform 3"/>
            <p:cNvSpPr/>
            <p:nvPr/>
          </p:nvSpPr>
          <p:spPr>
            <a:xfrm>
              <a:off x="0" y="0"/>
              <a:ext cx="4797875" cy="1919236"/>
            </a:xfrm>
            <a:custGeom>
              <a:avLst/>
              <a:gdLst/>
              <a:ahLst/>
              <a:cxnLst/>
              <a:rect l="l" t="t" r="r" b="b"/>
              <a:pathLst>
                <a:path w="4797875" h="1919236">
                  <a:moveTo>
                    <a:pt x="13420" y="0"/>
                  </a:moveTo>
                  <a:lnTo>
                    <a:pt x="4784454" y="0"/>
                  </a:lnTo>
                  <a:cubicBezTo>
                    <a:pt x="4788014" y="0"/>
                    <a:pt x="4791427" y="1414"/>
                    <a:pt x="4793944" y="3931"/>
                  </a:cubicBezTo>
                  <a:cubicBezTo>
                    <a:pt x="4796461" y="6448"/>
                    <a:pt x="4797875" y="9861"/>
                    <a:pt x="4797875" y="13420"/>
                  </a:cubicBezTo>
                  <a:lnTo>
                    <a:pt x="4797875" y="1905815"/>
                  </a:lnTo>
                  <a:cubicBezTo>
                    <a:pt x="4797875" y="1909375"/>
                    <a:pt x="4796461" y="1912788"/>
                    <a:pt x="4793944" y="1915305"/>
                  </a:cubicBezTo>
                  <a:cubicBezTo>
                    <a:pt x="4791427" y="1917822"/>
                    <a:pt x="4788014" y="1919236"/>
                    <a:pt x="4784454" y="1919236"/>
                  </a:cubicBezTo>
                  <a:lnTo>
                    <a:pt x="13420" y="1919236"/>
                  </a:lnTo>
                  <a:cubicBezTo>
                    <a:pt x="9861" y="1919236"/>
                    <a:pt x="6448" y="1917822"/>
                    <a:pt x="3931" y="1915305"/>
                  </a:cubicBezTo>
                  <a:cubicBezTo>
                    <a:pt x="1414" y="1912788"/>
                    <a:pt x="0" y="1909375"/>
                    <a:pt x="0" y="1905815"/>
                  </a:cubicBezTo>
                  <a:lnTo>
                    <a:pt x="0" y="13420"/>
                  </a:lnTo>
                  <a:cubicBezTo>
                    <a:pt x="0" y="9861"/>
                    <a:pt x="1414" y="6448"/>
                    <a:pt x="3931" y="3931"/>
                  </a:cubicBezTo>
                  <a:cubicBezTo>
                    <a:pt x="6448" y="1414"/>
                    <a:pt x="9861" y="0"/>
                    <a:pt x="13420" y="0"/>
                  </a:cubicBezTo>
                  <a:close/>
                </a:path>
              </a:pathLst>
            </a:custGeom>
            <a:solidFill>
              <a:srgbClr val="FFFFFF"/>
            </a:solidFill>
          </p:spPr>
        </p:sp>
        <p:sp>
          <p:nvSpPr>
            <p:cNvPr id="4" name="TextBox 4"/>
            <p:cNvSpPr txBox="1"/>
            <p:nvPr/>
          </p:nvSpPr>
          <p:spPr>
            <a:xfrm>
              <a:off x="0" y="0"/>
              <a:ext cx="4797875" cy="1919236"/>
            </a:xfrm>
            <a:prstGeom prst="rect">
              <a:avLst/>
            </a:prstGeom>
          </p:spPr>
          <p:txBody>
            <a:bodyPr lIns="50800" tIns="50800" rIns="50800" bIns="50800" rtlCol="0" anchor="ctr"/>
            <a:lstStyle/>
            <a:p>
              <a:pPr algn="ctr">
                <a:lnSpc>
                  <a:spcPts val="2683"/>
                </a:lnSpc>
              </a:pPr>
              <a:endParaRPr/>
            </a:p>
          </p:txBody>
        </p:sp>
      </p:grpSp>
      <p:grpSp>
        <p:nvGrpSpPr>
          <p:cNvPr id="5" name="Group 5"/>
          <p:cNvGrpSpPr/>
          <p:nvPr/>
        </p:nvGrpSpPr>
        <p:grpSpPr>
          <a:xfrm>
            <a:off x="8091644" y="2929234"/>
            <a:ext cx="8727739" cy="5376863"/>
            <a:chOff x="0" y="0"/>
            <a:chExt cx="11636985" cy="7169151"/>
          </a:xfrm>
        </p:grpSpPr>
        <p:pic>
          <p:nvPicPr>
            <p:cNvPr id="6" name="Picture 6"/>
            <p:cNvPicPr>
              <a:picLocks noChangeAspect="1"/>
            </p:cNvPicPr>
            <p:nvPr/>
          </p:nvPicPr>
          <p:blipFill>
            <a:blip r:embed="rId2"/>
            <a:srcRect l="18371" r="18371"/>
            <a:stretch>
              <a:fillRect/>
            </a:stretch>
          </p:blipFill>
          <p:spPr>
            <a:xfrm>
              <a:off x="0" y="0"/>
              <a:ext cx="11636985" cy="7169151"/>
            </a:xfrm>
            <a:prstGeom prst="rect">
              <a:avLst/>
            </a:prstGeom>
          </p:spPr>
        </p:pic>
      </p:grpSp>
      <p:sp>
        <p:nvSpPr>
          <p:cNvPr id="7" name="TextBox 7"/>
          <p:cNvSpPr txBox="1"/>
          <p:nvPr/>
        </p:nvSpPr>
        <p:spPr>
          <a:xfrm>
            <a:off x="506401" y="618852"/>
            <a:ext cx="17275199" cy="1229487"/>
          </a:xfrm>
          <a:prstGeom prst="rect">
            <a:avLst/>
          </a:prstGeom>
        </p:spPr>
        <p:txBody>
          <a:bodyPr lIns="0" tIns="0" rIns="0" bIns="0" rtlCol="0" anchor="t">
            <a:spAutoFit/>
          </a:bodyPr>
          <a:lstStyle/>
          <a:p>
            <a:pPr marL="0" lvl="0" indent="0" algn="ctr">
              <a:lnSpc>
                <a:spcPts val="9503"/>
              </a:lnSpc>
              <a:spcBef>
                <a:spcPct val="0"/>
              </a:spcBef>
            </a:pPr>
            <a:r>
              <a:rPr lang="en-US" sz="8799" spc="695">
                <a:solidFill>
                  <a:srgbClr val="000000"/>
                </a:solidFill>
                <a:latin typeface="Cardo Bold"/>
              </a:rPr>
              <a:t>AGENDA</a:t>
            </a:r>
          </a:p>
        </p:txBody>
      </p:sp>
      <p:sp>
        <p:nvSpPr>
          <p:cNvPr id="8" name="TextBox 8"/>
          <p:cNvSpPr txBox="1"/>
          <p:nvPr/>
        </p:nvSpPr>
        <p:spPr>
          <a:xfrm>
            <a:off x="1392912" y="3788127"/>
            <a:ext cx="5803993" cy="1641348"/>
          </a:xfrm>
          <a:prstGeom prst="rect">
            <a:avLst/>
          </a:prstGeom>
        </p:spPr>
        <p:txBody>
          <a:bodyPr lIns="0" tIns="0" rIns="0" bIns="0" rtlCol="0" anchor="t">
            <a:spAutoFit/>
          </a:bodyPr>
          <a:lstStyle/>
          <a:p>
            <a:pPr marL="474979" lvl="1" indent="-237490" algn="just">
              <a:lnSpc>
                <a:spcPts val="3365"/>
              </a:lnSpc>
              <a:buFont typeface="Arial"/>
              <a:buChar char="•"/>
            </a:pPr>
            <a:r>
              <a:rPr lang="en-US" sz="2199">
                <a:solidFill>
                  <a:srgbClr val="000000"/>
                </a:solidFill>
                <a:latin typeface="Lora"/>
              </a:rPr>
              <a:t>Develop and integrate a facial recognition system using CNN to accurately identify individuals from a database of facial images.</a:t>
            </a:r>
          </a:p>
        </p:txBody>
      </p:sp>
      <p:sp>
        <p:nvSpPr>
          <p:cNvPr id="9" name="TextBox 9"/>
          <p:cNvSpPr txBox="1"/>
          <p:nvPr/>
        </p:nvSpPr>
        <p:spPr>
          <a:xfrm>
            <a:off x="1392912" y="5974378"/>
            <a:ext cx="5933131" cy="1641348"/>
          </a:xfrm>
          <a:prstGeom prst="rect">
            <a:avLst/>
          </a:prstGeom>
        </p:spPr>
        <p:txBody>
          <a:bodyPr lIns="0" tIns="0" rIns="0" bIns="0" rtlCol="0" anchor="t">
            <a:spAutoFit/>
          </a:bodyPr>
          <a:lstStyle/>
          <a:p>
            <a:pPr marL="474979" lvl="1" indent="-237490" algn="just">
              <a:lnSpc>
                <a:spcPts val="3365"/>
              </a:lnSpc>
              <a:buFont typeface="Arial"/>
              <a:buChar char="•"/>
            </a:pPr>
            <a:r>
              <a:rPr lang="en-US" sz="2199">
                <a:solidFill>
                  <a:srgbClr val="000000"/>
                </a:solidFill>
                <a:latin typeface="Lora"/>
              </a:rPr>
              <a:t>Implement a system to log attendance based on facial recognition results and add the attendance to a csv file with timeframe.</a:t>
            </a:r>
          </a:p>
        </p:txBody>
      </p:sp>
      <p:grpSp>
        <p:nvGrpSpPr>
          <p:cNvPr id="10" name="Group 10"/>
          <p:cNvGrpSpPr/>
          <p:nvPr/>
        </p:nvGrpSpPr>
        <p:grpSpPr>
          <a:xfrm>
            <a:off x="8091644" y="2929234"/>
            <a:ext cx="8727739" cy="5376863"/>
            <a:chOff x="0" y="0"/>
            <a:chExt cx="11636985" cy="7169151"/>
          </a:xfrm>
        </p:grpSpPr>
        <p:pic>
          <p:nvPicPr>
            <p:cNvPr id="11" name="Picture 11"/>
            <p:cNvPicPr>
              <a:picLocks noChangeAspect="1"/>
            </p:cNvPicPr>
            <p:nvPr/>
          </p:nvPicPr>
          <p:blipFill>
            <a:blip r:embed="rId3"/>
            <a:srcRect t="19196" b="19196"/>
            <a:stretch>
              <a:fillRect/>
            </a:stretch>
          </p:blipFill>
          <p:spPr>
            <a:xfrm>
              <a:off x="0" y="0"/>
              <a:ext cx="11636985" cy="7169151"/>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4E1E1"/>
        </a:solidFill>
        <a:effectLst/>
      </p:bgPr>
    </p:bg>
    <p:spTree>
      <p:nvGrpSpPr>
        <p:cNvPr id="1" name=""/>
        <p:cNvGrpSpPr/>
        <p:nvPr/>
      </p:nvGrpSpPr>
      <p:grpSpPr>
        <a:xfrm>
          <a:off x="0" y="0"/>
          <a:ext cx="0" cy="0"/>
          <a:chOff x="0" y="0"/>
          <a:chExt cx="0" cy="0"/>
        </a:xfrm>
      </p:grpSpPr>
      <p:grpSp>
        <p:nvGrpSpPr>
          <p:cNvPr id="2" name="Group 2"/>
          <p:cNvGrpSpPr/>
          <p:nvPr/>
        </p:nvGrpSpPr>
        <p:grpSpPr>
          <a:xfrm>
            <a:off x="779233" y="1660373"/>
            <a:ext cx="16729534" cy="8394191"/>
            <a:chOff x="0" y="0"/>
            <a:chExt cx="4797875" cy="2407376"/>
          </a:xfrm>
        </p:grpSpPr>
        <p:sp>
          <p:nvSpPr>
            <p:cNvPr id="3" name="Freeform 3"/>
            <p:cNvSpPr/>
            <p:nvPr/>
          </p:nvSpPr>
          <p:spPr>
            <a:xfrm>
              <a:off x="0" y="0"/>
              <a:ext cx="4797875" cy="2407376"/>
            </a:xfrm>
            <a:custGeom>
              <a:avLst/>
              <a:gdLst/>
              <a:ahLst/>
              <a:cxnLst/>
              <a:rect l="l" t="t" r="r" b="b"/>
              <a:pathLst>
                <a:path w="4797875" h="2407376">
                  <a:moveTo>
                    <a:pt x="13420" y="0"/>
                  </a:moveTo>
                  <a:lnTo>
                    <a:pt x="4784454" y="0"/>
                  </a:lnTo>
                  <a:cubicBezTo>
                    <a:pt x="4788014" y="0"/>
                    <a:pt x="4791427" y="1414"/>
                    <a:pt x="4793944" y="3931"/>
                  </a:cubicBezTo>
                  <a:cubicBezTo>
                    <a:pt x="4796461" y="6448"/>
                    <a:pt x="4797875" y="9861"/>
                    <a:pt x="4797875" y="13420"/>
                  </a:cubicBezTo>
                  <a:lnTo>
                    <a:pt x="4797875" y="2393955"/>
                  </a:lnTo>
                  <a:cubicBezTo>
                    <a:pt x="4797875" y="2397515"/>
                    <a:pt x="4796461" y="2400928"/>
                    <a:pt x="4793944" y="2403445"/>
                  </a:cubicBezTo>
                  <a:cubicBezTo>
                    <a:pt x="4791427" y="2405962"/>
                    <a:pt x="4788014" y="2407376"/>
                    <a:pt x="4784454" y="2407376"/>
                  </a:cubicBezTo>
                  <a:lnTo>
                    <a:pt x="13420" y="2407376"/>
                  </a:lnTo>
                  <a:cubicBezTo>
                    <a:pt x="9861" y="2407376"/>
                    <a:pt x="6448" y="2405962"/>
                    <a:pt x="3931" y="2403445"/>
                  </a:cubicBezTo>
                  <a:cubicBezTo>
                    <a:pt x="1414" y="2400928"/>
                    <a:pt x="0" y="2397515"/>
                    <a:pt x="0" y="2393955"/>
                  </a:cubicBezTo>
                  <a:lnTo>
                    <a:pt x="0" y="13420"/>
                  </a:lnTo>
                  <a:cubicBezTo>
                    <a:pt x="0" y="9861"/>
                    <a:pt x="1414" y="6448"/>
                    <a:pt x="3931" y="3931"/>
                  </a:cubicBezTo>
                  <a:cubicBezTo>
                    <a:pt x="6448" y="1414"/>
                    <a:pt x="9861" y="0"/>
                    <a:pt x="13420" y="0"/>
                  </a:cubicBezTo>
                  <a:close/>
                </a:path>
              </a:pathLst>
            </a:custGeom>
            <a:solidFill>
              <a:srgbClr val="FFFFFF"/>
            </a:solidFill>
            <a:ln cap="rnd">
              <a:noFill/>
              <a:prstDash val="solid"/>
              <a:round/>
            </a:ln>
          </p:spPr>
        </p:sp>
        <p:sp>
          <p:nvSpPr>
            <p:cNvPr id="4" name="TextBox 4"/>
            <p:cNvSpPr txBox="1"/>
            <p:nvPr/>
          </p:nvSpPr>
          <p:spPr>
            <a:xfrm>
              <a:off x="0" y="0"/>
              <a:ext cx="4797875" cy="2407376"/>
            </a:xfrm>
            <a:prstGeom prst="rect">
              <a:avLst/>
            </a:prstGeom>
          </p:spPr>
          <p:txBody>
            <a:bodyPr lIns="50800" tIns="50800" rIns="50800" bIns="50800" rtlCol="0" anchor="ctr"/>
            <a:lstStyle/>
            <a:p>
              <a:pPr marL="0" lvl="0" indent="0" algn="ctr">
                <a:lnSpc>
                  <a:spcPts val="2683"/>
                </a:lnSpc>
                <a:spcBef>
                  <a:spcPct val="0"/>
                </a:spcBef>
              </a:pPr>
              <a:endParaRPr/>
            </a:p>
          </p:txBody>
        </p:sp>
      </p:grpSp>
      <p:grpSp>
        <p:nvGrpSpPr>
          <p:cNvPr id="5" name="Group 5"/>
          <p:cNvGrpSpPr/>
          <p:nvPr/>
        </p:nvGrpSpPr>
        <p:grpSpPr>
          <a:xfrm>
            <a:off x="1175991" y="2089735"/>
            <a:ext cx="810305" cy="810305"/>
            <a:chOff x="0" y="0"/>
            <a:chExt cx="1080407" cy="1080407"/>
          </a:xfrm>
        </p:grpSpPr>
        <p:grpSp>
          <p:nvGrpSpPr>
            <p:cNvPr id="6" name="Group 6"/>
            <p:cNvGrpSpPr/>
            <p:nvPr/>
          </p:nvGrpSpPr>
          <p:grpSpPr>
            <a:xfrm rot="-2700000">
              <a:off x="387120" y="-70676"/>
              <a:ext cx="306166" cy="1221760"/>
              <a:chOff x="0" y="0"/>
              <a:chExt cx="163649" cy="653042"/>
            </a:xfrm>
          </p:grpSpPr>
          <p:sp>
            <p:nvSpPr>
              <p:cNvPr id="7" name="Freeform 7"/>
              <p:cNvSpPr/>
              <p:nvPr/>
            </p:nvSpPr>
            <p:spPr>
              <a:xfrm>
                <a:off x="0" y="0"/>
                <a:ext cx="163649" cy="653042"/>
              </a:xfrm>
              <a:custGeom>
                <a:avLst/>
                <a:gdLst/>
                <a:ahLst/>
                <a:cxnLst/>
                <a:rect l="l" t="t" r="r" b="b"/>
                <a:pathLst>
                  <a:path w="163649" h="653042">
                    <a:moveTo>
                      <a:pt x="81824" y="0"/>
                    </a:moveTo>
                    <a:lnTo>
                      <a:pt x="81824" y="0"/>
                    </a:lnTo>
                    <a:cubicBezTo>
                      <a:pt x="127015" y="0"/>
                      <a:pt x="163649" y="36634"/>
                      <a:pt x="163649" y="81824"/>
                    </a:cubicBezTo>
                    <a:lnTo>
                      <a:pt x="163649" y="571218"/>
                    </a:lnTo>
                    <a:cubicBezTo>
                      <a:pt x="163649" y="616408"/>
                      <a:pt x="127015" y="653042"/>
                      <a:pt x="81824" y="653042"/>
                    </a:cubicBezTo>
                    <a:lnTo>
                      <a:pt x="81824" y="653042"/>
                    </a:lnTo>
                    <a:cubicBezTo>
                      <a:pt x="36634" y="653042"/>
                      <a:pt x="0" y="616408"/>
                      <a:pt x="0" y="571218"/>
                    </a:cubicBezTo>
                    <a:lnTo>
                      <a:pt x="0" y="81824"/>
                    </a:lnTo>
                    <a:cubicBezTo>
                      <a:pt x="0" y="36634"/>
                      <a:pt x="36634" y="0"/>
                      <a:pt x="81824" y="0"/>
                    </a:cubicBezTo>
                    <a:close/>
                  </a:path>
                </a:pathLst>
              </a:custGeom>
              <a:solidFill>
                <a:srgbClr val="56C3FF"/>
              </a:solidFill>
            </p:spPr>
          </p:sp>
          <p:sp>
            <p:nvSpPr>
              <p:cNvPr id="8" name="TextBox 8"/>
              <p:cNvSpPr txBox="1"/>
              <p:nvPr/>
            </p:nvSpPr>
            <p:spPr>
              <a:xfrm>
                <a:off x="0" y="0"/>
                <a:ext cx="163649" cy="653042"/>
              </a:xfrm>
              <a:prstGeom prst="rect">
                <a:avLst/>
              </a:prstGeom>
            </p:spPr>
            <p:txBody>
              <a:bodyPr lIns="18773" tIns="18773" rIns="18773" bIns="18773" rtlCol="0" anchor="ctr"/>
              <a:lstStyle/>
              <a:p>
                <a:pPr algn="ctr">
                  <a:lnSpc>
                    <a:spcPts val="2683"/>
                  </a:lnSpc>
                </a:pPr>
                <a:endParaRPr/>
              </a:p>
            </p:txBody>
          </p:sp>
        </p:grpSp>
        <p:grpSp>
          <p:nvGrpSpPr>
            <p:cNvPr id="9" name="Group 9"/>
            <p:cNvGrpSpPr/>
            <p:nvPr/>
          </p:nvGrpSpPr>
          <p:grpSpPr>
            <a:xfrm rot="2700000">
              <a:off x="387120" y="-70676"/>
              <a:ext cx="306166" cy="1221760"/>
              <a:chOff x="0" y="0"/>
              <a:chExt cx="163649" cy="653042"/>
            </a:xfrm>
          </p:grpSpPr>
          <p:sp>
            <p:nvSpPr>
              <p:cNvPr id="10" name="Freeform 10"/>
              <p:cNvSpPr/>
              <p:nvPr/>
            </p:nvSpPr>
            <p:spPr>
              <a:xfrm>
                <a:off x="0" y="0"/>
                <a:ext cx="163649" cy="653042"/>
              </a:xfrm>
              <a:custGeom>
                <a:avLst/>
                <a:gdLst/>
                <a:ahLst/>
                <a:cxnLst/>
                <a:rect l="l" t="t" r="r" b="b"/>
                <a:pathLst>
                  <a:path w="163649" h="653042">
                    <a:moveTo>
                      <a:pt x="81824" y="0"/>
                    </a:moveTo>
                    <a:lnTo>
                      <a:pt x="81824" y="0"/>
                    </a:lnTo>
                    <a:cubicBezTo>
                      <a:pt x="127015" y="0"/>
                      <a:pt x="163649" y="36634"/>
                      <a:pt x="163649" y="81824"/>
                    </a:cubicBezTo>
                    <a:lnTo>
                      <a:pt x="163649" y="571218"/>
                    </a:lnTo>
                    <a:cubicBezTo>
                      <a:pt x="163649" y="616408"/>
                      <a:pt x="127015" y="653042"/>
                      <a:pt x="81824" y="653042"/>
                    </a:cubicBezTo>
                    <a:lnTo>
                      <a:pt x="81824" y="653042"/>
                    </a:lnTo>
                    <a:cubicBezTo>
                      <a:pt x="36634" y="653042"/>
                      <a:pt x="0" y="616408"/>
                      <a:pt x="0" y="571218"/>
                    </a:cubicBezTo>
                    <a:lnTo>
                      <a:pt x="0" y="81824"/>
                    </a:lnTo>
                    <a:cubicBezTo>
                      <a:pt x="0" y="36634"/>
                      <a:pt x="36634" y="0"/>
                      <a:pt x="81824" y="0"/>
                    </a:cubicBezTo>
                    <a:close/>
                  </a:path>
                </a:pathLst>
              </a:custGeom>
              <a:solidFill>
                <a:srgbClr val="56C3FF"/>
              </a:solidFill>
            </p:spPr>
          </p:sp>
          <p:sp>
            <p:nvSpPr>
              <p:cNvPr id="11" name="TextBox 11"/>
              <p:cNvSpPr txBox="1"/>
              <p:nvPr/>
            </p:nvSpPr>
            <p:spPr>
              <a:xfrm>
                <a:off x="0" y="0"/>
                <a:ext cx="163649" cy="653042"/>
              </a:xfrm>
              <a:prstGeom prst="rect">
                <a:avLst/>
              </a:prstGeom>
            </p:spPr>
            <p:txBody>
              <a:bodyPr lIns="18773" tIns="18773" rIns="18773" bIns="18773" rtlCol="0" anchor="ctr"/>
              <a:lstStyle/>
              <a:p>
                <a:pPr algn="ctr">
                  <a:lnSpc>
                    <a:spcPts val="2683"/>
                  </a:lnSpc>
                </a:pPr>
                <a:endParaRPr/>
              </a:p>
            </p:txBody>
          </p:sp>
        </p:grpSp>
      </p:grpSp>
      <p:grpSp>
        <p:nvGrpSpPr>
          <p:cNvPr id="12" name="Group 12"/>
          <p:cNvGrpSpPr/>
          <p:nvPr/>
        </p:nvGrpSpPr>
        <p:grpSpPr>
          <a:xfrm rot="-5400000">
            <a:off x="13536985" y="5114180"/>
            <a:ext cx="6850685" cy="336606"/>
            <a:chOff x="0" y="0"/>
            <a:chExt cx="3078931" cy="151282"/>
          </a:xfrm>
        </p:grpSpPr>
        <p:sp>
          <p:nvSpPr>
            <p:cNvPr id="13" name="Freeform 13"/>
            <p:cNvSpPr/>
            <p:nvPr/>
          </p:nvSpPr>
          <p:spPr>
            <a:xfrm>
              <a:off x="0" y="0"/>
              <a:ext cx="3078931" cy="151282"/>
            </a:xfrm>
            <a:custGeom>
              <a:avLst/>
              <a:gdLst/>
              <a:ahLst/>
              <a:cxnLst/>
              <a:rect l="l" t="t" r="r" b="b"/>
              <a:pathLst>
                <a:path w="3078931" h="151282">
                  <a:moveTo>
                    <a:pt x="75641" y="0"/>
                  </a:moveTo>
                  <a:lnTo>
                    <a:pt x="3003290" y="0"/>
                  </a:lnTo>
                  <a:cubicBezTo>
                    <a:pt x="3023351" y="0"/>
                    <a:pt x="3042591" y="7969"/>
                    <a:pt x="3056776" y="22155"/>
                  </a:cubicBezTo>
                  <a:cubicBezTo>
                    <a:pt x="3070962" y="36340"/>
                    <a:pt x="3078931" y="55580"/>
                    <a:pt x="3078931" y="75641"/>
                  </a:cubicBezTo>
                  <a:lnTo>
                    <a:pt x="3078931" y="75641"/>
                  </a:lnTo>
                  <a:cubicBezTo>
                    <a:pt x="3078931" y="95702"/>
                    <a:pt x="3070962" y="114942"/>
                    <a:pt x="3056776" y="129128"/>
                  </a:cubicBezTo>
                  <a:cubicBezTo>
                    <a:pt x="3042591" y="143313"/>
                    <a:pt x="3023351" y="151282"/>
                    <a:pt x="3003290" y="151282"/>
                  </a:cubicBezTo>
                  <a:lnTo>
                    <a:pt x="75641" y="151282"/>
                  </a:lnTo>
                  <a:cubicBezTo>
                    <a:pt x="55580" y="151282"/>
                    <a:pt x="36340" y="143313"/>
                    <a:pt x="22155" y="129128"/>
                  </a:cubicBezTo>
                  <a:cubicBezTo>
                    <a:pt x="7969" y="114942"/>
                    <a:pt x="0" y="95702"/>
                    <a:pt x="0" y="75641"/>
                  </a:cubicBezTo>
                  <a:lnTo>
                    <a:pt x="0" y="75641"/>
                  </a:lnTo>
                  <a:cubicBezTo>
                    <a:pt x="0" y="55580"/>
                    <a:pt x="7969" y="36340"/>
                    <a:pt x="22155" y="22155"/>
                  </a:cubicBezTo>
                  <a:cubicBezTo>
                    <a:pt x="36340" y="7969"/>
                    <a:pt x="55580" y="0"/>
                    <a:pt x="75641" y="0"/>
                  </a:cubicBezTo>
                  <a:close/>
                </a:path>
              </a:pathLst>
            </a:custGeom>
            <a:solidFill>
              <a:srgbClr val="CFCFCF"/>
            </a:solidFill>
            <a:ln cap="rnd">
              <a:noFill/>
              <a:prstDash val="solid"/>
              <a:round/>
            </a:ln>
          </p:spPr>
        </p:sp>
        <p:sp>
          <p:nvSpPr>
            <p:cNvPr id="14" name="TextBox 14"/>
            <p:cNvSpPr txBox="1"/>
            <p:nvPr/>
          </p:nvSpPr>
          <p:spPr>
            <a:xfrm>
              <a:off x="0" y="0"/>
              <a:ext cx="3078931" cy="151282"/>
            </a:xfrm>
            <a:prstGeom prst="rect">
              <a:avLst/>
            </a:prstGeom>
          </p:spPr>
          <p:txBody>
            <a:bodyPr lIns="31029" tIns="31029" rIns="31029" bIns="31029" rtlCol="0" anchor="ctr"/>
            <a:lstStyle/>
            <a:p>
              <a:pPr marL="0" lvl="0" indent="0" algn="ctr">
                <a:lnSpc>
                  <a:spcPts val="2683"/>
                </a:lnSpc>
                <a:spcBef>
                  <a:spcPct val="0"/>
                </a:spcBef>
              </a:pPr>
              <a:endParaRPr/>
            </a:p>
          </p:txBody>
        </p:sp>
      </p:grpSp>
      <p:grpSp>
        <p:nvGrpSpPr>
          <p:cNvPr id="15" name="Group 15"/>
          <p:cNvGrpSpPr/>
          <p:nvPr/>
        </p:nvGrpSpPr>
        <p:grpSpPr>
          <a:xfrm rot="-5400000">
            <a:off x="14394212" y="6865050"/>
            <a:ext cx="5136230" cy="336606"/>
            <a:chOff x="0" y="0"/>
            <a:chExt cx="2308397" cy="151282"/>
          </a:xfrm>
        </p:grpSpPr>
        <p:sp>
          <p:nvSpPr>
            <p:cNvPr id="16" name="Freeform 16"/>
            <p:cNvSpPr/>
            <p:nvPr/>
          </p:nvSpPr>
          <p:spPr>
            <a:xfrm>
              <a:off x="0" y="0"/>
              <a:ext cx="2308397" cy="151282"/>
            </a:xfrm>
            <a:custGeom>
              <a:avLst/>
              <a:gdLst/>
              <a:ahLst/>
              <a:cxnLst/>
              <a:rect l="l" t="t" r="r" b="b"/>
              <a:pathLst>
                <a:path w="2308397" h="151282">
                  <a:moveTo>
                    <a:pt x="75641" y="0"/>
                  </a:moveTo>
                  <a:lnTo>
                    <a:pt x="2232756" y="0"/>
                  </a:lnTo>
                  <a:cubicBezTo>
                    <a:pt x="2252817" y="0"/>
                    <a:pt x="2272057" y="7969"/>
                    <a:pt x="2286242" y="22155"/>
                  </a:cubicBezTo>
                  <a:cubicBezTo>
                    <a:pt x="2300428" y="36340"/>
                    <a:pt x="2308397" y="55580"/>
                    <a:pt x="2308397" y="75641"/>
                  </a:cubicBezTo>
                  <a:lnTo>
                    <a:pt x="2308397" y="75641"/>
                  </a:lnTo>
                  <a:cubicBezTo>
                    <a:pt x="2308397" y="95702"/>
                    <a:pt x="2300428" y="114942"/>
                    <a:pt x="2286242" y="129128"/>
                  </a:cubicBezTo>
                  <a:cubicBezTo>
                    <a:pt x="2272057" y="143313"/>
                    <a:pt x="2252817" y="151282"/>
                    <a:pt x="2232756" y="151282"/>
                  </a:cubicBezTo>
                  <a:lnTo>
                    <a:pt x="75641" y="151282"/>
                  </a:lnTo>
                  <a:cubicBezTo>
                    <a:pt x="55580" y="151282"/>
                    <a:pt x="36340" y="143313"/>
                    <a:pt x="22155" y="129128"/>
                  </a:cubicBezTo>
                  <a:cubicBezTo>
                    <a:pt x="7969" y="114942"/>
                    <a:pt x="0" y="95702"/>
                    <a:pt x="0" y="75641"/>
                  </a:cubicBezTo>
                  <a:lnTo>
                    <a:pt x="0" y="75641"/>
                  </a:lnTo>
                  <a:cubicBezTo>
                    <a:pt x="0" y="55580"/>
                    <a:pt x="7969" y="36340"/>
                    <a:pt x="22155" y="22155"/>
                  </a:cubicBezTo>
                  <a:cubicBezTo>
                    <a:pt x="36340" y="7969"/>
                    <a:pt x="55580" y="0"/>
                    <a:pt x="75641" y="0"/>
                  </a:cubicBezTo>
                  <a:close/>
                </a:path>
              </a:pathLst>
            </a:custGeom>
            <a:solidFill>
              <a:srgbClr val="56C3FF"/>
            </a:solidFill>
          </p:spPr>
        </p:sp>
        <p:sp>
          <p:nvSpPr>
            <p:cNvPr id="17" name="TextBox 17"/>
            <p:cNvSpPr txBox="1"/>
            <p:nvPr/>
          </p:nvSpPr>
          <p:spPr>
            <a:xfrm>
              <a:off x="0" y="0"/>
              <a:ext cx="2308397" cy="151282"/>
            </a:xfrm>
            <a:prstGeom prst="rect">
              <a:avLst/>
            </a:prstGeom>
          </p:spPr>
          <p:txBody>
            <a:bodyPr lIns="31029" tIns="31029" rIns="31029" bIns="31029" rtlCol="0" anchor="ctr"/>
            <a:lstStyle/>
            <a:p>
              <a:pPr algn="ctr">
                <a:lnSpc>
                  <a:spcPts val="2683"/>
                </a:lnSpc>
              </a:pPr>
              <a:endParaRPr/>
            </a:p>
          </p:txBody>
        </p:sp>
      </p:grpSp>
      <p:sp>
        <p:nvSpPr>
          <p:cNvPr id="18" name="Freeform 18"/>
          <p:cNvSpPr/>
          <p:nvPr/>
        </p:nvSpPr>
        <p:spPr>
          <a:xfrm>
            <a:off x="7977913" y="3492094"/>
            <a:ext cx="8238348" cy="5541286"/>
          </a:xfrm>
          <a:custGeom>
            <a:avLst/>
            <a:gdLst/>
            <a:ahLst/>
            <a:cxnLst/>
            <a:rect l="l" t="t" r="r" b="b"/>
            <a:pathLst>
              <a:path w="8238348" h="5541286">
                <a:moveTo>
                  <a:pt x="0" y="0"/>
                </a:moveTo>
                <a:lnTo>
                  <a:pt x="8238349" y="0"/>
                </a:lnTo>
                <a:lnTo>
                  <a:pt x="8238349" y="5541287"/>
                </a:lnTo>
                <a:lnTo>
                  <a:pt x="0" y="5541287"/>
                </a:lnTo>
                <a:lnTo>
                  <a:pt x="0" y="0"/>
                </a:lnTo>
                <a:close/>
              </a:path>
            </a:pathLst>
          </a:custGeom>
          <a:blipFill>
            <a:blip r:embed="rId2"/>
            <a:stretch>
              <a:fillRect l="-22462" r="-13477"/>
            </a:stretch>
          </a:blipFill>
        </p:spPr>
      </p:sp>
      <p:sp>
        <p:nvSpPr>
          <p:cNvPr id="19" name="TextBox 19"/>
          <p:cNvSpPr txBox="1"/>
          <p:nvPr/>
        </p:nvSpPr>
        <p:spPr>
          <a:xfrm>
            <a:off x="1175991" y="429596"/>
            <a:ext cx="16230600" cy="1229487"/>
          </a:xfrm>
          <a:prstGeom prst="rect">
            <a:avLst/>
          </a:prstGeom>
        </p:spPr>
        <p:txBody>
          <a:bodyPr lIns="0" tIns="0" rIns="0" bIns="0" rtlCol="0" anchor="t">
            <a:spAutoFit/>
          </a:bodyPr>
          <a:lstStyle/>
          <a:p>
            <a:pPr marL="0" lvl="0" indent="0" algn="ctr">
              <a:lnSpc>
                <a:spcPts val="9503"/>
              </a:lnSpc>
              <a:spcBef>
                <a:spcPct val="0"/>
              </a:spcBef>
            </a:pPr>
            <a:r>
              <a:rPr lang="en-US" sz="8799" spc="695">
                <a:solidFill>
                  <a:srgbClr val="000000"/>
                </a:solidFill>
                <a:latin typeface="Cardo Bold"/>
              </a:rPr>
              <a:t>PROBLEM STATEMENT</a:t>
            </a:r>
          </a:p>
        </p:txBody>
      </p:sp>
      <p:sp>
        <p:nvSpPr>
          <p:cNvPr id="20" name="TextBox 20"/>
          <p:cNvSpPr txBox="1"/>
          <p:nvPr/>
        </p:nvSpPr>
        <p:spPr>
          <a:xfrm>
            <a:off x="1175991" y="3417306"/>
            <a:ext cx="5956503" cy="1608963"/>
          </a:xfrm>
          <a:prstGeom prst="rect">
            <a:avLst/>
          </a:prstGeom>
        </p:spPr>
        <p:txBody>
          <a:bodyPr lIns="0" tIns="0" rIns="0" bIns="0" rtlCol="0" anchor="t">
            <a:spAutoFit/>
          </a:bodyPr>
          <a:lstStyle/>
          <a:p>
            <a:pPr marL="453390" lvl="1" indent="-226695" algn="just">
              <a:lnSpc>
                <a:spcPts val="3276"/>
              </a:lnSpc>
              <a:buFont typeface="Arial"/>
              <a:buChar char="•"/>
            </a:pPr>
            <a:r>
              <a:rPr lang="en-US" sz="2100">
                <a:solidFill>
                  <a:srgbClr val="000000"/>
                </a:solidFill>
                <a:latin typeface="Lora"/>
              </a:rPr>
              <a:t>In many educational and organizational settings, manual attendance tracking processes are labor-intensive, time-consuming, and prone to errors. </a:t>
            </a:r>
          </a:p>
        </p:txBody>
      </p:sp>
      <p:sp>
        <p:nvSpPr>
          <p:cNvPr id="21" name="TextBox 21"/>
          <p:cNvSpPr txBox="1"/>
          <p:nvPr/>
        </p:nvSpPr>
        <p:spPr>
          <a:xfrm>
            <a:off x="1175991" y="5424918"/>
            <a:ext cx="5956503" cy="1608963"/>
          </a:xfrm>
          <a:prstGeom prst="rect">
            <a:avLst/>
          </a:prstGeom>
        </p:spPr>
        <p:txBody>
          <a:bodyPr lIns="0" tIns="0" rIns="0" bIns="0" rtlCol="0" anchor="t">
            <a:spAutoFit/>
          </a:bodyPr>
          <a:lstStyle/>
          <a:p>
            <a:pPr marL="453390" lvl="1" indent="-226695" algn="just">
              <a:lnSpc>
                <a:spcPts val="3276"/>
              </a:lnSpc>
              <a:buFont typeface="Arial"/>
              <a:buChar char="•"/>
            </a:pPr>
            <a:r>
              <a:rPr lang="en-US" sz="2100">
                <a:solidFill>
                  <a:srgbClr val="000000"/>
                </a:solidFill>
                <a:latin typeface="Lora"/>
              </a:rPr>
              <a:t>To address these challenges, we propose the development of an Automated Attendance System using Convolutional Neural Networks (CNNs).</a:t>
            </a:r>
          </a:p>
        </p:txBody>
      </p:sp>
      <p:sp>
        <p:nvSpPr>
          <p:cNvPr id="22" name="TextBox 22"/>
          <p:cNvSpPr txBox="1"/>
          <p:nvPr/>
        </p:nvSpPr>
        <p:spPr>
          <a:xfrm>
            <a:off x="1175991" y="7321126"/>
            <a:ext cx="5956503" cy="2428113"/>
          </a:xfrm>
          <a:prstGeom prst="rect">
            <a:avLst/>
          </a:prstGeom>
        </p:spPr>
        <p:txBody>
          <a:bodyPr lIns="0" tIns="0" rIns="0" bIns="0" rtlCol="0" anchor="t">
            <a:spAutoFit/>
          </a:bodyPr>
          <a:lstStyle/>
          <a:p>
            <a:pPr marL="453390" lvl="1" indent="-226695" algn="just">
              <a:lnSpc>
                <a:spcPts val="3276"/>
              </a:lnSpc>
              <a:buFont typeface="Arial"/>
              <a:buChar char="•"/>
            </a:pPr>
            <a:r>
              <a:rPr lang="en-US" sz="2100">
                <a:solidFill>
                  <a:srgbClr val="000000"/>
                </a:solidFill>
                <a:latin typeface="Lora"/>
              </a:rPr>
              <a:t>Tackling the shortcomings of traditional attendance  systems through the creation of an Automated Attendance System powered by (CNN), aimed at enhancing accuracy, efficiency, and security in monitoring attendance.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4E1E1"/>
        </a:solidFill>
        <a:effectLst/>
      </p:bgPr>
    </p:bg>
    <p:spTree>
      <p:nvGrpSpPr>
        <p:cNvPr id="1" name=""/>
        <p:cNvGrpSpPr/>
        <p:nvPr/>
      </p:nvGrpSpPr>
      <p:grpSpPr>
        <a:xfrm>
          <a:off x="0" y="0"/>
          <a:ext cx="0" cy="0"/>
          <a:chOff x="0" y="0"/>
          <a:chExt cx="0" cy="0"/>
        </a:xfrm>
      </p:grpSpPr>
      <p:grpSp>
        <p:nvGrpSpPr>
          <p:cNvPr id="2" name="Group 2"/>
          <p:cNvGrpSpPr/>
          <p:nvPr/>
        </p:nvGrpSpPr>
        <p:grpSpPr>
          <a:xfrm>
            <a:off x="594925" y="4021462"/>
            <a:ext cx="3816242" cy="6159437"/>
            <a:chOff x="0" y="0"/>
            <a:chExt cx="1094463" cy="1766469"/>
          </a:xfrm>
        </p:grpSpPr>
        <p:sp>
          <p:nvSpPr>
            <p:cNvPr id="3" name="Freeform 3"/>
            <p:cNvSpPr/>
            <p:nvPr/>
          </p:nvSpPr>
          <p:spPr>
            <a:xfrm>
              <a:off x="0" y="0"/>
              <a:ext cx="1094463" cy="1766469"/>
            </a:xfrm>
            <a:custGeom>
              <a:avLst/>
              <a:gdLst/>
              <a:ahLst/>
              <a:cxnLst/>
              <a:rect l="l" t="t" r="r" b="b"/>
              <a:pathLst>
                <a:path w="1094463" h="1766469">
                  <a:moveTo>
                    <a:pt x="58832" y="0"/>
                  </a:moveTo>
                  <a:lnTo>
                    <a:pt x="1035631" y="0"/>
                  </a:lnTo>
                  <a:cubicBezTo>
                    <a:pt x="1068123" y="0"/>
                    <a:pt x="1094463" y="26340"/>
                    <a:pt x="1094463" y="58832"/>
                  </a:cubicBezTo>
                  <a:lnTo>
                    <a:pt x="1094463" y="1707638"/>
                  </a:lnTo>
                  <a:cubicBezTo>
                    <a:pt x="1094463" y="1740129"/>
                    <a:pt x="1068123" y="1766469"/>
                    <a:pt x="1035631" y="1766469"/>
                  </a:cubicBezTo>
                  <a:lnTo>
                    <a:pt x="58832" y="1766469"/>
                  </a:lnTo>
                  <a:cubicBezTo>
                    <a:pt x="26340" y="1766469"/>
                    <a:pt x="0" y="1740129"/>
                    <a:pt x="0" y="1707638"/>
                  </a:cubicBezTo>
                  <a:lnTo>
                    <a:pt x="0" y="58832"/>
                  </a:lnTo>
                  <a:cubicBezTo>
                    <a:pt x="0" y="26340"/>
                    <a:pt x="26340" y="0"/>
                    <a:pt x="58832" y="0"/>
                  </a:cubicBezTo>
                  <a:close/>
                </a:path>
              </a:pathLst>
            </a:custGeom>
            <a:solidFill>
              <a:srgbClr val="FFFFFF"/>
            </a:solidFill>
            <a:ln cap="rnd">
              <a:noFill/>
              <a:prstDash val="solid"/>
              <a:round/>
            </a:ln>
          </p:spPr>
        </p:sp>
        <p:sp>
          <p:nvSpPr>
            <p:cNvPr id="4" name="TextBox 4"/>
            <p:cNvSpPr txBox="1"/>
            <p:nvPr/>
          </p:nvSpPr>
          <p:spPr>
            <a:xfrm>
              <a:off x="0" y="0"/>
              <a:ext cx="1094463" cy="1766469"/>
            </a:xfrm>
            <a:prstGeom prst="rect">
              <a:avLst/>
            </a:prstGeom>
          </p:spPr>
          <p:txBody>
            <a:bodyPr lIns="50800" tIns="50800" rIns="50800" bIns="50800" rtlCol="0" anchor="ctr"/>
            <a:lstStyle/>
            <a:p>
              <a:pPr marL="0" lvl="0" indent="0" algn="ctr">
                <a:lnSpc>
                  <a:spcPts val="2683"/>
                </a:lnSpc>
                <a:spcBef>
                  <a:spcPct val="0"/>
                </a:spcBef>
              </a:pPr>
              <a:endParaRPr/>
            </a:p>
          </p:txBody>
        </p:sp>
      </p:grpSp>
      <p:sp>
        <p:nvSpPr>
          <p:cNvPr id="5" name="TextBox 5"/>
          <p:cNvSpPr txBox="1"/>
          <p:nvPr/>
        </p:nvSpPr>
        <p:spPr>
          <a:xfrm>
            <a:off x="1180208" y="4833937"/>
            <a:ext cx="2496804" cy="1552575"/>
          </a:xfrm>
          <a:prstGeom prst="rect">
            <a:avLst/>
          </a:prstGeom>
        </p:spPr>
        <p:txBody>
          <a:bodyPr lIns="0" tIns="0" rIns="0" bIns="0" rtlCol="0" anchor="t">
            <a:spAutoFit/>
          </a:bodyPr>
          <a:lstStyle/>
          <a:p>
            <a:pPr marL="0" lvl="0" indent="0" algn="ctr">
              <a:lnSpc>
                <a:spcPts val="4199"/>
              </a:lnSpc>
            </a:pPr>
            <a:r>
              <a:rPr lang="en-US" sz="2999">
                <a:solidFill>
                  <a:srgbClr val="000000"/>
                </a:solidFill>
                <a:latin typeface="Cardo Bold"/>
              </a:rPr>
              <a:t>FINDING ALL THE FACES</a:t>
            </a:r>
          </a:p>
        </p:txBody>
      </p:sp>
      <p:grpSp>
        <p:nvGrpSpPr>
          <p:cNvPr id="6" name="Group 6"/>
          <p:cNvGrpSpPr/>
          <p:nvPr/>
        </p:nvGrpSpPr>
        <p:grpSpPr>
          <a:xfrm>
            <a:off x="1406176" y="3804196"/>
            <a:ext cx="1915435" cy="712698"/>
            <a:chOff x="0" y="0"/>
            <a:chExt cx="504477" cy="187706"/>
          </a:xfrm>
        </p:grpSpPr>
        <p:sp>
          <p:nvSpPr>
            <p:cNvPr id="7" name="Freeform 7"/>
            <p:cNvSpPr/>
            <p:nvPr/>
          </p:nvSpPr>
          <p:spPr>
            <a:xfrm>
              <a:off x="0" y="0"/>
              <a:ext cx="504477" cy="187706"/>
            </a:xfrm>
            <a:custGeom>
              <a:avLst/>
              <a:gdLst/>
              <a:ahLst/>
              <a:cxnLst/>
              <a:rect l="l" t="t" r="r" b="b"/>
              <a:pathLst>
                <a:path w="504477" h="187706">
                  <a:moveTo>
                    <a:pt x="93853" y="0"/>
                  </a:moveTo>
                  <a:lnTo>
                    <a:pt x="410624" y="0"/>
                  </a:lnTo>
                  <a:cubicBezTo>
                    <a:pt x="462457" y="0"/>
                    <a:pt x="504477" y="42020"/>
                    <a:pt x="504477" y="93853"/>
                  </a:cubicBezTo>
                  <a:lnTo>
                    <a:pt x="504477" y="93853"/>
                  </a:lnTo>
                  <a:cubicBezTo>
                    <a:pt x="504477" y="145687"/>
                    <a:pt x="462457" y="187706"/>
                    <a:pt x="410624" y="187706"/>
                  </a:cubicBezTo>
                  <a:lnTo>
                    <a:pt x="93853" y="187706"/>
                  </a:lnTo>
                  <a:cubicBezTo>
                    <a:pt x="42020" y="187706"/>
                    <a:pt x="0" y="145687"/>
                    <a:pt x="0" y="93853"/>
                  </a:cubicBezTo>
                  <a:lnTo>
                    <a:pt x="0" y="93853"/>
                  </a:lnTo>
                  <a:cubicBezTo>
                    <a:pt x="0" y="42020"/>
                    <a:pt x="42020" y="0"/>
                    <a:pt x="93853" y="0"/>
                  </a:cubicBezTo>
                  <a:close/>
                </a:path>
              </a:pathLst>
            </a:custGeom>
            <a:solidFill>
              <a:srgbClr val="56C3FF"/>
            </a:solidFill>
          </p:spPr>
        </p:sp>
        <p:sp>
          <p:nvSpPr>
            <p:cNvPr id="8" name="TextBox 8"/>
            <p:cNvSpPr txBox="1"/>
            <p:nvPr/>
          </p:nvSpPr>
          <p:spPr>
            <a:xfrm>
              <a:off x="0" y="0"/>
              <a:ext cx="504477" cy="187706"/>
            </a:xfrm>
            <a:prstGeom prst="rect">
              <a:avLst/>
            </a:prstGeom>
          </p:spPr>
          <p:txBody>
            <a:bodyPr lIns="50800" tIns="50800" rIns="50800" bIns="50800" rtlCol="0" anchor="ctr"/>
            <a:lstStyle/>
            <a:p>
              <a:pPr algn="ctr">
                <a:lnSpc>
                  <a:spcPts val="2683"/>
                </a:lnSpc>
              </a:pPr>
              <a:endParaRPr/>
            </a:p>
          </p:txBody>
        </p:sp>
      </p:grpSp>
      <p:sp>
        <p:nvSpPr>
          <p:cNvPr id="9" name="TextBox 9"/>
          <p:cNvSpPr txBox="1"/>
          <p:nvPr/>
        </p:nvSpPr>
        <p:spPr>
          <a:xfrm>
            <a:off x="1406176" y="3971854"/>
            <a:ext cx="1983017" cy="405958"/>
          </a:xfrm>
          <a:prstGeom prst="rect">
            <a:avLst/>
          </a:prstGeom>
        </p:spPr>
        <p:txBody>
          <a:bodyPr lIns="0" tIns="0" rIns="0" bIns="0" rtlCol="0" anchor="t">
            <a:spAutoFit/>
          </a:bodyPr>
          <a:lstStyle/>
          <a:p>
            <a:pPr marL="0" lvl="0" indent="0" algn="ctr">
              <a:lnSpc>
                <a:spcPts val="3118"/>
              </a:lnSpc>
              <a:spcBef>
                <a:spcPct val="0"/>
              </a:spcBef>
            </a:pPr>
            <a:r>
              <a:rPr lang="en-US" sz="2887">
                <a:solidFill>
                  <a:srgbClr val="000000"/>
                </a:solidFill>
                <a:latin typeface="Cardo Bold"/>
              </a:rPr>
              <a:t>STEP 1</a:t>
            </a:r>
          </a:p>
        </p:txBody>
      </p:sp>
      <p:sp>
        <p:nvSpPr>
          <p:cNvPr id="10" name="TextBox 10"/>
          <p:cNvSpPr txBox="1"/>
          <p:nvPr/>
        </p:nvSpPr>
        <p:spPr>
          <a:xfrm>
            <a:off x="939586" y="6629400"/>
            <a:ext cx="3126919" cy="2039112"/>
          </a:xfrm>
          <a:prstGeom prst="rect">
            <a:avLst/>
          </a:prstGeom>
        </p:spPr>
        <p:txBody>
          <a:bodyPr lIns="0" tIns="0" rIns="0" bIns="0" rtlCol="0" anchor="t">
            <a:spAutoFit/>
          </a:bodyPr>
          <a:lstStyle/>
          <a:p>
            <a:pPr marL="0" lvl="0" indent="0" algn="just">
              <a:lnSpc>
                <a:spcPts val="2754"/>
              </a:lnSpc>
              <a:spcBef>
                <a:spcPct val="0"/>
              </a:spcBef>
            </a:pPr>
            <a:r>
              <a:rPr lang="en-US" sz="1800">
                <a:solidFill>
                  <a:srgbClr val="000000"/>
                </a:solidFill>
                <a:latin typeface="Lora"/>
              </a:rPr>
              <a:t>To find faces in an image, we’ll start by making our image black and white. Then we’ll look at every single pixel in our image one at a time.</a:t>
            </a:r>
          </a:p>
        </p:txBody>
      </p:sp>
      <p:grpSp>
        <p:nvGrpSpPr>
          <p:cNvPr id="11" name="Group 11"/>
          <p:cNvGrpSpPr/>
          <p:nvPr/>
        </p:nvGrpSpPr>
        <p:grpSpPr>
          <a:xfrm>
            <a:off x="4912573" y="4021462"/>
            <a:ext cx="3816242" cy="6159437"/>
            <a:chOff x="0" y="0"/>
            <a:chExt cx="1094463" cy="1766469"/>
          </a:xfrm>
        </p:grpSpPr>
        <p:sp>
          <p:nvSpPr>
            <p:cNvPr id="12" name="Freeform 12"/>
            <p:cNvSpPr/>
            <p:nvPr/>
          </p:nvSpPr>
          <p:spPr>
            <a:xfrm>
              <a:off x="0" y="0"/>
              <a:ext cx="1094463" cy="1766469"/>
            </a:xfrm>
            <a:custGeom>
              <a:avLst/>
              <a:gdLst/>
              <a:ahLst/>
              <a:cxnLst/>
              <a:rect l="l" t="t" r="r" b="b"/>
              <a:pathLst>
                <a:path w="1094463" h="1766469">
                  <a:moveTo>
                    <a:pt x="58832" y="0"/>
                  </a:moveTo>
                  <a:lnTo>
                    <a:pt x="1035631" y="0"/>
                  </a:lnTo>
                  <a:cubicBezTo>
                    <a:pt x="1068123" y="0"/>
                    <a:pt x="1094463" y="26340"/>
                    <a:pt x="1094463" y="58832"/>
                  </a:cubicBezTo>
                  <a:lnTo>
                    <a:pt x="1094463" y="1707638"/>
                  </a:lnTo>
                  <a:cubicBezTo>
                    <a:pt x="1094463" y="1740129"/>
                    <a:pt x="1068123" y="1766469"/>
                    <a:pt x="1035631" y="1766469"/>
                  </a:cubicBezTo>
                  <a:lnTo>
                    <a:pt x="58832" y="1766469"/>
                  </a:lnTo>
                  <a:cubicBezTo>
                    <a:pt x="26340" y="1766469"/>
                    <a:pt x="0" y="1740129"/>
                    <a:pt x="0" y="1707638"/>
                  </a:cubicBezTo>
                  <a:lnTo>
                    <a:pt x="0" y="58832"/>
                  </a:lnTo>
                  <a:cubicBezTo>
                    <a:pt x="0" y="26340"/>
                    <a:pt x="26340" y="0"/>
                    <a:pt x="58832" y="0"/>
                  </a:cubicBezTo>
                  <a:close/>
                </a:path>
              </a:pathLst>
            </a:custGeom>
            <a:solidFill>
              <a:srgbClr val="FFFFFF"/>
            </a:solidFill>
            <a:ln cap="rnd">
              <a:noFill/>
              <a:prstDash val="solid"/>
              <a:round/>
            </a:ln>
          </p:spPr>
        </p:sp>
        <p:sp>
          <p:nvSpPr>
            <p:cNvPr id="13" name="TextBox 13"/>
            <p:cNvSpPr txBox="1"/>
            <p:nvPr/>
          </p:nvSpPr>
          <p:spPr>
            <a:xfrm>
              <a:off x="0" y="0"/>
              <a:ext cx="1094463" cy="1766469"/>
            </a:xfrm>
            <a:prstGeom prst="rect">
              <a:avLst/>
            </a:prstGeom>
          </p:spPr>
          <p:txBody>
            <a:bodyPr lIns="50800" tIns="50800" rIns="50800" bIns="50800" rtlCol="0" anchor="ctr"/>
            <a:lstStyle/>
            <a:p>
              <a:pPr marL="0" lvl="0" indent="0" algn="ctr">
                <a:lnSpc>
                  <a:spcPts val="2683"/>
                </a:lnSpc>
                <a:spcBef>
                  <a:spcPct val="0"/>
                </a:spcBef>
              </a:pPr>
              <a:endParaRPr/>
            </a:p>
          </p:txBody>
        </p:sp>
      </p:grpSp>
      <p:sp>
        <p:nvSpPr>
          <p:cNvPr id="14" name="TextBox 14"/>
          <p:cNvSpPr txBox="1"/>
          <p:nvPr/>
        </p:nvSpPr>
        <p:spPr>
          <a:xfrm>
            <a:off x="5337830" y="4847723"/>
            <a:ext cx="2965727" cy="1590675"/>
          </a:xfrm>
          <a:prstGeom prst="rect">
            <a:avLst/>
          </a:prstGeom>
        </p:spPr>
        <p:txBody>
          <a:bodyPr lIns="0" tIns="0" rIns="0" bIns="0" rtlCol="0" anchor="t">
            <a:spAutoFit/>
          </a:bodyPr>
          <a:lstStyle/>
          <a:p>
            <a:pPr marL="0" lvl="0" indent="0" algn="ctr">
              <a:lnSpc>
                <a:spcPts val="4200"/>
              </a:lnSpc>
            </a:pPr>
            <a:r>
              <a:rPr lang="en-US" sz="3000">
                <a:solidFill>
                  <a:srgbClr val="000000"/>
                </a:solidFill>
                <a:latin typeface="Cardo Bold"/>
              </a:rPr>
              <a:t>POSING AND PROJECTING FACES</a:t>
            </a:r>
          </a:p>
        </p:txBody>
      </p:sp>
      <p:grpSp>
        <p:nvGrpSpPr>
          <p:cNvPr id="15" name="Group 15"/>
          <p:cNvGrpSpPr/>
          <p:nvPr/>
        </p:nvGrpSpPr>
        <p:grpSpPr>
          <a:xfrm>
            <a:off x="5923129" y="3804196"/>
            <a:ext cx="1915435" cy="712698"/>
            <a:chOff x="0" y="0"/>
            <a:chExt cx="504477" cy="187706"/>
          </a:xfrm>
        </p:grpSpPr>
        <p:sp>
          <p:nvSpPr>
            <p:cNvPr id="16" name="Freeform 16"/>
            <p:cNvSpPr/>
            <p:nvPr/>
          </p:nvSpPr>
          <p:spPr>
            <a:xfrm>
              <a:off x="0" y="0"/>
              <a:ext cx="504477" cy="187706"/>
            </a:xfrm>
            <a:custGeom>
              <a:avLst/>
              <a:gdLst/>
              <a:ahLst/>
              <a:cxnLst/>
              <a:rect l="l" t="t" r="r" b="b"/>
              <a:pathLst>
                <a:path w="504477" h="187706">
                  <a:moveTo>
                    <a:pt x="93853" y="0"/>
                  </a:moveTo>
                  <a:lnTo>
                    <a:pt x="410624" y="0"/>
                  </a:lnTo>
                  <a:cubicBezTo>
                    <a:pt x="462457" y="0"/>
                    <a:pt x="504477" y="42020"/>
                    <a:pt x="504477" y="93853"/>
                  </a:cubicBezTo>
                  <a:lnTo>
                    <a:pt x="504477" y="93853"/>
                  </a:lnTo>
                  <a:cubicBezTo>
                    <a:pt x="504477" y="145687"/>
                    <a:pt x="462457" y="187706"/>
                    <a:pt x="410624" y="187706"/>
                  </a:cubicBezTo>
                  <a:lnTo>
                    <a:pt x="93853" y="187706"/>
                  </a:lnTo>
                  <a:cubicBezTo>
                    <a:pt x="42020" y="187706"/>
                    <a:pt x="0" y="145687"/>
                    <a:pt x="0" y="93853"/>
                  </a:cubicBezTo>
                  <a:lnTo>
                    <a:pt x="0" y="93853"/>
                  </a:lnTo>
                  <a:cubicBezTo>
                    <a:pt x="0" y="42020"/>
                    <a:pt x="42020" y="0"/>
                    <a:pt x="93853" y="0"/>
                  </a:cubicBezTo>
                  <a:close/>
                </a:path>
              </a:pathLst>
            </a:custGeom>
            <a:solidFill>
              <a:srgbClr val="E9FF8F"/>
            </a:solidFill>
          </p:spPr>
        </p:sp>
        <p:sp>
          <p:nvSpPr>
            <p:cNvPr id="17" name="TextBox 17"/>
            <p:cNvSpPr txBox="1"/>
            <p:nvPr/>
          </p:nvSpPr>
          <p:spPr>
            <a:xfrm>
              <a:off x="0" y="0"/>
              <a:ext cx="504477" cy="187706"/>
            </a:xfrm>
            <a:prstGeom prst="rect">
              <a:avLst/>
            </a:prstGeom>
          </p:spPr>
          <p:txBody>
            <a:bodyPr lIns="50800" tIns="50800" rIns="50800" bIns="50800" rtlCol="0" anchor="ctr"/>
            <a:lstStyle/>
            <a:p>
              <a:pPr algn="ctr">
                <a:lnSpc>
                  <a:spcPts val="2683"/>
                </a:lnSpc>
              </a:pPr>
              <a:endParaRPr/>
            </a:p>
          </p:txBody>
        </p:sp>
      </p:grpSp>
      <p:sp>
        <p:nvSpPr>
          <p:cNvPr id="18" name="TextBox 18"/>
          <p:cNvSpPr txBox="1"/>
          <p:nvPr/>
        </p:nvSpPr>
        <p:spPr>
          <a:xfrm>
            <a:off x="5923129" y="3971854"/>
            <a:ext cx="1983017" cy="405958"/>
          </a:xfrm>
          <a:prstGeom prst="rect">
            <a:avLst/>
          </a:prstGeom>
        </p:spPr>
        <p:txBody>
          <a:bodyPr lIns="0" tIns="0" rIns="0" bIns="0" rtlCol="0" anchor="t">
            <a:spAutoFit/>
          </a:bodyPr>
          <a:lstStyle/>
          <a:p>
            <a:pPr marL="0" lvl="0" indent="0" algn="ctr">
              <a:lnSpc>
                <a:spcPts val="3118"/>
              </a:lnSpc>
              <a:spcBef>
                <a:spcPct val="0"/>
              </a:spcBef>
            </a:pPr>
            <a:r>
              <a:rPr lang="en-US" sz="2887">
                <a:solidFill>
                  <a:srgbClr val="000000"/>
                </a:solidFill>
                <a:latin typeface="Cardo Bold"/>
              </a:rPr>
              <a:t>STEP 2</a:t>
            </a:r>
          </a:p>
        </p:txBody>
      </p:sp>
      <p:sp>
        <p:nvSpPr>
          <p:cNvPr id="19" name="TextBox 19"/>
          <p:cNvSpPr txBox="1"/>
          <p:nvPr/>
        </p:nvSpPr>
        <p:spPr>
          <a:xfrm>
            <a:off x="5407980" y="6629400"/>
            <a:ext cx="2945733" cy="2382012"/>
          </a:xfrm>
          <a:prstGeom prst="rect">
            <a:avLst/>
          </a:prstGeom>
        </p:spPr>
        <p:txBody>
          <a:bodyPr lIns="0" tIns="0" rIns="0" bIns="0" rtlCol="0" anchor="t">
            <a:spAutoFit/>
          </a:bodyPr>
          <a:lstStyle/>
          <a:p>
            <a:pPr marL="0" lvl="0" indent="0" algn="just">
              <a:lnSpc>
                <a:spcPts val="2754"/>
              </a:lnSpc>
              <a:spcBef>
                <a:spcPct val="0"/>
              </a:spcBef>
            </a:pPr>
            <a:r>
              <a:rPr lang="en-US" sz="1800">
                <a:solidFill>
                  <a:srgbClr val="000000"/>
                </a:solidFill>
                <a:latin typeface="Lora"/>
              </a:rPr>
              <a:t>We are going to use an algorithm called face landmark estimation. The basic idea is we will come up with 68 specific points (called landmarks) that exist on every face. </a:t>
            </a:r>
          </a:p>
        </p:txBody>
      </p:sp>
      <p:grpSp>
        <p:nvGrpSpPr>
          <p:cNvPr id="20" name="Group 20"/>
          <p:cNvGrpSpPr/>
          <p:nvPr/>
        </p:nvGrpSpPr>
        <p:grpSpPr>
          <a:xfrm>
            <a:off x="9495914" y="4021462"/>
            <a:ext cx="3816242" cy="6159437"/>
            <a:chOff x="0" y="0"/>
            <a:chExt cx="1094463" cy="1766469"/>
          </a:xfrm>
        </p:grpSpPr>
        <p:sp>
          <p:nvSpPr>
            <p:cNvPr id="21" name="Freeform 21"/>
            <p:cNvSpPr/>
            <p:nvPr/>
          </p:nvSpPr>
          <p:spPr>
            <a:xfrm>
              <a:off x="0" y="0"/>
              <a:ext cx="1094463" cy="1766469"/>
            </a:xfrm>
            <a:custGeom>
              <a:avLst/>
              <a:gdLst/>
              <a:ahLst/>
              <a:cxnLst/>
              <a:rect l="l" t="t" r="r" b="b"/>
              <a:pathLst>
                <a:path w="1094463" h="1766469">
                  <a:moveTo>
                    <a:pt x="58832" y="0"/>
                  </a:moveTo>
                  <a:lnTo>
                    <a:pt x="1035631" y="0"/>
                  </a:lnTo>
                  <a:cubicBezTo>
                    <a:pt x="1068123" y="0"/>
                    <a:pt x="1094463" y="26340"/>
                    <a:pt x="1094463" y="58832"/>
                  </a:cubicBezTo>
                  <a:lnTo>
                    <a:pt x="1094463" y="1707638"/>
                  </a:lnTo>
                  <a:cubicBezTo>
                    <a:pt x="1094463" y="1740129"/>
                    <a:pt x="1068123" y="1766469"/>
                    <a:pt x="1035631" y="1766469"/>
                  </a:cubicBezTo>
                  <a:lnTo>
                    <a:pt x="58832" y="1766469"/>
                  </a:lnTo>
                  <a:cubicBezTo>
                    <a:pt x="26340" y="1766469"/>
                    <a:pt x="0" y="1740129"/>
                    <a:pt x="0" y="1707638"/>
                  </a:cubicBezTo>
                  <a:lnTo>
                    <a:pt x="0" y="58832"/>
                  </a:lnTo>
                  <a:cubicBezTo>
                    <a:pt x="0" y="26340"/>
                    <a:pt x="26340" y="0"/>
                    <a:pt x="58832" y="0"/>
                  </a:cubicBezTo>
                  <a:close/>
                </a:path>
              </a:pathLst>
            </a:custGeom>
            <a:solidFill>
              <a:srgbClr val="FFFFFF"/>
            </a:solidFill>
            <a:ln cap="rnd">
              <a:noFill/>
              <a:prstDash val="solid"/>
              <a:round/>
            </a:ln>
          </p:spPr>
        </p:sp>
        <p:sp>
          <p:nvSpPr>
            <p:cNvPr id="22" name="TextBox 22"/>
            <p:cNvSpPr txBox="1"/>
            <p:nvPr/>
          </p:nvSpPr>
          <p:spPr>
            <a:xfrm>
              <a:off x="0" y="0"/>
              <a:ext cx="1094463" cy="1766469"/>
            </a:xfrm>
            <a:prstGeom prst="rect">
              <a:avLst/>
            </a:prstGeom>
          </p:spPr>
          <p:txBody>
            <a:bodyPr lIns="50800" tIns="50800" rIns="50800" bIns="50800" rtlCol="0" anchor="ctr"/>
            <a:lstStyle/>
            <a:p>
              <a:pPr marL="0" lvl="0" indent="0" algn="ctr">
                <a:lnSpc>
                  <a:spcPts val="2683"/>
                </a:lnSpc>
                <a:spcBef>
                  <a:spcPct val="0"/>
                </a:spcBef>
              </a:pPr>
              <a:endParaRPr/>
            </a:p>
          </p:txBody>
        </p:sp>
      </p:grpSp>
      <p:sp>
        <p:nvSpPr>
          <p:cNvPr id="23" name="TextBox 23"/>
          <p:cNvSpPr txBox="1"/>
          <p:nvPr/>
        </p:nvSpPr>
        <p:spPr>
          <a:xfrm>
            <a:off x="9957540" y="5076825"/>
            <a:ext cx="3024187" cy="1057275"/>
          </a:xfrm>
          <a:prstGeom prst="rect">
            <a:avLst/>
          </a:prstGeom>
        </p:spPr>
        <p:txBody>
          <a:bodyPr lIns="0" tIns="0" rIns="0" bIns="0" rtlCol="0" anchor="t">
            <a:spAutoFit/>
          </a:bodyPr>
          <a:lstStyle/>
          <a:p>
            <a:pPr marL="0" lvl="0" indent="0" algn="ctr">
              <a:lnSpc>
                <a:spcPts val="4200"/>
              </a:lnSpc>
            </a:pPr>
            <a:r>
              <a:rPr lang="en-US" sz="3000">
                <a:solidFill>
                  <a:srgbClr val="000000"/>
                </a:solidFill>
                <a:latin typeface="Cardo Bold"/>
              </a:rPr>
              <a:t>ENCODING FACES</a:t>
            </a:r>
          </a:p>
        </p:txBody>
      </p:sp>
      <p:grpSp>
        <p:nvGrpSpPr>
          <p:cNvPr id="24" name="Group 24"/>
          <p:cNvGrpSpPr/>
          <p:nvPr/>
        </p:nvGrpSpPr>
        <p:grpSpPr>
          <a:xfrm>
            <a:off x="10378736" y="3882380"/>
            <a:ext cx="1915435" cy="712698"/>
            <a:chOff x="0" y="0"/>
            <a:chExt cx="504477" cy="187706"/>
          </a:xfrm>
        </p:grpSpPr>
        <p:sp>
          <p:nvSpPr>
            <p:cNvPr id="25" name="Freeform 25"/>
            <p:cNvSpPr/>
            <p:nvPr/>
          </p:nvSpPr>
          <p:spPr>
            <a:xfrm>
              <a:off x="0" y="0"/>
              <a:ext cx="504477" cy="187706"/>
            </a:xfrm>
            <a:custGeom>
              <a:avLst/>
              <a:gdLst/>
              <a:ahLst/>
              <a:cxnLst/>
              <a:rect l="l" t="t" r="r" b="b"/>
              <a:pathLst>
                <a:path w="504477" h="187706">
                  <a:moveTo>
                    <a:pt x="93853" y="0"/>
                  </a:moveTo>
                  <a:lnTo>
                    <a:pt x="410624" y="0"/>
                  </a:lnTo>
                  <a:cubicBezTo>
                    <a:pt x="462457" y="0"/>
                    <a:pt x="504477" y="42020"/>
                    <a:pt x="504477" y="93853"/>
                  </a:cubicBezTo>
                  <a:lnTo>
                    <a:pt x="504477" y="93853"/>
                  </a:lnTo>
                  <a:cubicBezTo>
                    <a:pt x="504477" y="145687"/>
                    <a:pt x="462457" y="187706"/>
                    <a:pt x="410624" y="187706"/>
                  </a:cubicBezTo>
                  <a:lnTo>
                    <a:pt x="93853" y="187706"/>
                  </a:lnTo>
                  <a:cubicBezTo>
                    <a:pt x="42020" y="187706"/>
                    <a:pt x="0" y="145687"/>
                    <a:pt x="0" y="93853"/>
                  </a:cubicBezTo>
                  <a:lnTo>
                    <a:pt x="0" y="93853"/>
                  </a:lnTo>
                  <a:cubicBezTo>
                    <a:pt x="0" y="42020"/>
                    <a:pt x="42020" y="0"/>
                    <a:pt x="93853" y="0"/>
                  </a:cubicBezTo>
                  <a:close/>
                </a:path>
              </a:pathLst>
            </a:custGeom>
            <a:solidFill>
              <a:srgbClr val="56C3FF"/>
            </a:solidFill>
          </p:spPr>
        </p:sp>
        <p:sp>
          <p:nvSpPr>
            <p:cNvPr id="26" name="TextBox 26"/>
            <p:cNvSpPr txBox="1"/>
            <p:nvPr/>
          </p:nvSpPr>
          <p:spPr>
            <a:xfrm>
              <a:off x="0" y="0"/>
              <a:ext cx="504477" cy="187706"/>
            </a:xfrm>
            <a:prstGeom prst="rect">
              <a:avLst/>
            </a:prstGeom>
          </p:spPr>
          <p:txBody>
            <a:bodyPr lIns="50800" tIns="50800" rIns="50800" bIns="50800" rtlCol="0" anchor="ctr"/>
            <a:lstStyle/>
            <a:p>
              <a:pPr algn="ctr">
                <a:lnSpc>
                  <a:spcPts val="2683"/>
                </a:lnSpc>
              </a:pPr>
              <a:endParaRPr/>
            </a:p>
          </p:txBody>
        </p:sp>
      </p:grpSp>
      <p:sp>
        <p:nvSpPr>
          <p:cNvPr id="27" name="TextBox 27"/>
          <p:cNvSpPr txBox="1"/>
          <p:nvPr/>
        </p:nvSpPr>
        <p:spPr>
          <a:xfrm>
            <a:off x="10378736" y="4050037"/>
            <a:ext cx="1983017" cy="405958"/>
          </a:xfrm>
          <a:prstGeom prst="rect">
            <a:avLst/>
          </a:prstGeom>
        </p:spPr>
        <p:txBody>
          <a:bodyPr lIns="0" tIns="0" rIns="0" bIns="0" rtlCol="0" anchor="t">
            <a:spAutoFit/>
          </a:bodyPr>
          <a:lstStyle/>
          <a:p>
            <a:pPr marL="0" lvl="0" indent="0" algn="ctr">
              <a:lnSpc>
                <a:spcPts val="3118"/>
              </a:lnSpc>
              <a:spcBef>
                <a:spcPct val="0"/>
              </a:spcBef>
            </a:pPr>
            <a:r>
              <a:rPr lang="en-US" sz="2887">
                <a:solidFill>
                  <a:srgbClr val="000000"/>
                </a:solidFill>
                <a:latin typeface="Cardo Bold"/>
              </a:rPr>
              <a:t>STEP 3</a:t>
            </a:r>
          </a:p>
        </p:txBody>
      </p:sp>
      <p:sp>
        <p:nvSpPr>
          <p:cNvPr id="28" name="TextBox 28"/>
          <p:cNvSpPr txBox="1"/>
          <p:nvPr/>
        </p:nvSpPr>
        <p:spPr>
          <a:xfrm>
            <a:off x="9872288" y="6629400"/>
            <a:ext cx="3194690" cy="3067812"/>
          </a:xfrm>
          <a:prstGeom prst="rect">
            <a:avLst/>
          </a:prstGeom>
        </p:spPr>
        <p:txBody>
          <a:bodyPr lIns="0" tIns="0" rIns="0" bIns="0" rtlCol="0" anchor="t">
            <a:spAutoFit/>
          </a:bodyPr>
          <a:lstStyle/>
          <a:p>
            <a:pPr marL="0" lvl="0" indent="0" algn="just">
              <a:lnSpc>
                <a:spcPts val="2754"/>
              </a:lnSpc>
              <a:spcBef>
                <a:spcPct val="0"/>
              </a:spcBef>
            </a:pPr>
            <a:r>
              <a:rPr lang="en-US" sz="1800">
                <a:solidFill>
                  <a:srgbClr val="000000"/>
                </a:solidFill>
                <a:latin typeface="Lora"/>
              </a:rPr>
              <a:t>This process of training a convolutional neural network to output face embedding requires a lot of data and computer power. So we run our face images through their pre-trained network to get the 128 measurements for each face.</a:t>
            </a:r>
          </a:p>
        </p:txBody>
      </p:sp>
      <p:grpSp>
        <p:nvGrpSpPr>
          <p:cNvPr id="29" name="Group 29"/>
          <p:cNvGrpSpPr/>
          <p:nvPr/>
        </p:nvGrpSpPr>
        <p:grpSpPr>
          <a:xfrm>
            <a:off x="14015985" y="4021462"/>
            <a:ext cx="3816242" cy="6159437"/>
            <a:chOff x="0" y="0"/>
            <a:chExt cx="1094463" cy="1766469"/>
          </a:xfrm>
        </p:grpSpPr>
        <p:sp>
          <p:nvSpPr>
            <p:cNvPr id="30" name="Freeform 30"/>
            <p:cNvSpPr/>
            <p:nvPr/>
          </p:nvSpPr>
          <p:spPr>
            <a:xfrm>
              <a:off x="0" y="0"/>
              <a:ext cx="1094463" cy="1766469"/>
            </a:xfrm>
            <a:custGeom>
              <a:avLst/>
              <a:gdLst/>
              <a:ahLst/>
              <a:cxnLst/>
              <a:rect l="l" t="t" r="r" b="b"/>
              <a:pathLst>
                <a:path w="1094463" h="1766469">
                  <a:moveTo>
                    <a:pt x="58832" y="0"/>
                  </a:moveTo>
                  <a:lnTo>
                    <a:pt x="1035631" y="0"/>
                  </a:lnTo>
                  <a:cubicBezTo>
                    <a:pt x="1068123" y="0"/>
                    <a:pt x="1094463" y="26340"/>
                    <a:pt x="1094463" y="58832"/>
                  </a:cubicBezTo>
                  <a:lnTo>
                    <a:pt x="1094463" y="1707638"/>
                  </a:lnTo>
                  <a:cubicBezTo>
                    <a:pt x="1094463" y="1740129"/>
                    <a:pt x="1068123" y="1766469"/>
                    <a:pt x="1035631" y="1766469"/>
                  </a:cubicBezTo>
                  <a:lnTo>
                    <a:pt x="58832" y="1766469"/>
                  </a:lnTo>
                  <a:cubicBezTo>
                    <a:pt x="26340" y="1766469"/>
                    <a:pt x="0" y="1740129"/>
                    <a:pt x="0" y="1707638"/>
                  </a:cubicBezTo>
                  <a:lnTo>
                    <a:pt x="0" y="58832"/>
                  </a:lnTo>
                  <a:cubicBezTo>
                    <a:pt x="0" y="26340"/>
                    <a:pt x="26340" y="0"/>
                    <a:pt x="58832" y="0"/>
                  </a:cubicBezTo>
                  <a:close/>
                </a:path>
              </a:pathLst>
            </a:custGeom>
            <a:solidFill>
              <a:srgbClr val="FFFFFF"/>
            </a:solidFill>
            <a:ln cap="rnd">
              <a:noFill/>
              <a:prstDash val="solid"/>
              <a:round/>
            </a:ln>
          </p:spPr>
        </p:sp>
        <p:sp>
          <p:nvSpPr>
            <p:cNvPr id="31" name="TextBox 31"/>
            <p:cNvSpPr txBox="1"/>
            <p:nvPr/>
          </p:nvSpPr>
          <p:spPr>
            <a:xfrm>
              <a:off x="0" y="0"/>
              <a:ext cx="1094463" cy="1766469"/>
            </a:xfrm>
            <a:prstGeom prst="rect">
              <a:avLst/>
            </a:prstGeom>
          </p:spPr>
          <p:txBody>
            <a:bodyPr lIns="50800" tIns="50800" rIns="50800" bIns="50800" rtlCol="0" anchor="ctr"/>
            <a:lstStyle/>
            <a:p>
              <a:pPr marL="0" lvl="0" indent="0" algn="ctr">
                <a:lnSpc>
                  <a:spcPts val="2683"/>
                </a:lnSpc>
                <a:spcBef>
                  <a:spcPct val="0"/>
                </a:spcBef>
              </a:pPr>
              <a:endParaRPr/>
            </a:p>
          </p:txBody>
        </p:sp>
      </p:grpSp>
      <p:sp>
        <p:nvSpPr>
          <p:cNvPr id="32" name="TextBox 32"/>
          <p:cNvSpPr txBox="1"/>
          <p:nvPr/>
        </p:nvSpPr>
        <p:spPr>
          <a:xfrm>
            <a:off x="14236081" y="5114423"/>
            <a:ext cx="3434650" cy="1057275"/>
          </a:xfrm>
          <a:prstGeom prst="rect">
            <a:avLst/>
          </a:prstGeom>
        </p:spPr>
        <p:txBody>
          <a:bodyPr lIns="0" tIns="0" rIns="0" bIns="0" rtlCol="0" anchor="t">
            <a:spAutoFit/>
          </a:bodyPr>
          <a:lstStyle/>
          <a:p>
            <a:pPr marL="0" lvl="0" indent="0" algn="ctr">
              <a:lnSpc>
                <a:spcPts val="4200"/>
              </a:lnSpc>
            </a:pPr>
            <a:r>
              <a:rPr lang="en-US" sz="3000">
                <a:solidFill>
                  <a:srgbClr val="000000"/>
                </a:solidFill>
                <a:latin typeface="Cardo Bold"/>
              </a:rPr>
              <a:t>FINDING THE PERSON’S NAME </a:t>
            </a:r>
          </a:p>
        </p:txBody>
      </p:sp>
      <p:grpSp>
        <p:nvGrpSpPr>
          <p:cNvPr id="33" name="Group 33"/>
          <p:cNvGrpSpPr/>
          <p:nvPr/>
        </p:nvGrpSpPr>
        <p:grpSpPr>
          <a:xfrm>
            <a:off x="14966388" y="3804196"/>
            <a:ext cx="1915435" cy="712698"/>
            <a:chOff x="0" y="0"/>
            <a:chExt cx="504477" cy="187706"/>
          </a:xfrm>
        </p:grpSpPr>
        <p:sp>
          <p:nvSpPr>
            <p:cNvPr id="34" name="Freeform 34"/>
            <p:cNvSpPr/>
            <p:nvPr/>
          </p:nvSpPr>
          <p:spPr>
            <a:xfrm>
              <a:off x="0" y="0"/>
              <a:ext cx="504477" cy="187706"/>
            </a:xfrm>
            <a:custGeom>
              <a:avLst/>
              <a:gdLst/>
              <a:ahLst/>
              <a:cxnLst/>
              <a:rect l="l" t="t" r="r" b="b"/>
              <a:pathLst>
                <a:path w="504477" h="187706">
                  <a:moveTo>
                    <a:pt x="93853" y="0"/>
                  </a:moveTo>
                  <a:lnTo>
                    <a:pt x="410624" y="0"/>
                  </a:lnTo>
                  <a:cubicBezTo>
                    <a:pt x="462457" y="0"/>
                    <a:pt x="504477" y="42020"/>
                    <a:pt x="504477" y="93853"/>
                  </a:cubicBezTo>
                  <a:lnTo>
                    <a:pt x="504477" y="93853"/>
                  </a:lnTo>
                  <a:cubicBezTo>
                    <a:pt x="504477" y="145687"/>
                    <a:pt x="462457" y="187706"/>
                    <a:pt x="410624" y="187706"/>
                  </a:cubicBezTo>
                  <a:lnTo>
                    <a:pt x="93853" y="187706"/>
                  </a:lnTo>
                  <a:cubicBezTo>
                    <a:pt x="42020" y="187706"/>
                    <a:pt x="0" y="145687"/>
                    <a:pt x="0" y="93853"/>
                  </a:cubicBezTo>
                  <a:lnTo>
                    <a:pt x="0" y="93853"/>
                  </a:lnTo>
                  <a:cubicBezTo>
                    <a:pt x="0" y="42020"/>
                    <a:pt x="42020" y="0"/>
                    <a:pt x="93853" y="0"/>
                  </a:cubicBezTo>
                  <a:close/>
                </a:path>
              </a:pathLst>
            </a:custGeom>
            <a:solidFill>
              <a:srgbClr val="E9FF8F"/>
            </a:solidFill>
            <a:ln cap="rnd">
              <a:noFill/>
              <a:prstDash val="solid"/>
              <a:round/>
            </a:ln>
          </p:spPr>
        </p:sp>
        <p:sp>
          <p:nvSpPr>
            <p:cNvPr id="35" name="TextBox 35"/>
            <p:cNvSpPr txBox="1"/>
            <p:nvPr/>
          </p:nvSpPr>
          <p:spPr>
            <a:xfrm>
              <a:off x="0" y="0"/>
              <a:ext cx="504477" cy="187706"/>
            </a:xfrm>
            <a:prstGeom prst="rect">
              <a:avLst/>
            </a:prstGeom>
          </p:spPr>
          <p:txBody>
            <a:bodyPr lIns="50800" tIns="50800" rIns="50800" bIns="50800" rtlCol="0" anchor="ctr"/>
            <a:lstStyle/>
            <a:p>
              <a:pPr marL="0" lvl="0" indent="0" algn="ctr">
                <a:lnSpc>
                  <a:spcPts val="2683"/>
                </a:lnSpc>
                <a:spcBef>
                  <a:spcPct val="0"/>
                </a:spcBef>
              </a:pPr>
              <a:endParaRPr/>
            </a:p>
          </p:txBody>
        </p:sp>
      </p:grpSp>
      <p:sp>
        <p:nvSpPr>
          <p:cNvPr id="36" name="TextBox 36"/>
          <p:cNvSpPr txBox="1"/>
          <p:nvPr/>
        </p:nvSpPr>
        <p:spPr>
          <a:xfrm>
            <a:off x="14932598" y="3971854"/>
            <a:ext cx="1983017" cy="405958"/>
          </a:xfrm>
          <a:prstGeom prst="rect">
            <a:avLst/>
          </a:prstGeom>
        </p:spPr>
        <p:txBody>
          <a:bodyPr lIns="0" tIns="0" rIns="0" bIns="0" rtlCol="0" anchor="t">
            <a:spAutoFit/>
          </a:bodyPr>
          <a:lstStyle/>
          <a:p>
            <a:pPr marL="0" lvl="0" indent="0" algn="ctr">
              <a:lnSpc>
                <a:spcPts val="3118"/>
              </a:lnSpc>
              <a:spcBef>
                <a:spcPct val="0"/>
              </a:spcBef>
            </a:pPr>
            <a:r>
              <a:rPr lang="en-US" sz="2887">
                <a:solidFill>
                  <a:srgbClr val="000000"/>
                </a:solidFill>
                <a:latin typeface="Cardo Bold"/>
              </a:rPr>
              <a:t>STEP 4</a:t>
            </a:r>
          </a:p>
        </p:txBody>
      </p:sp>
      <p:sp>
        <p:nvSpPr>
          <p:cNvPr id="37" name="TextBox 37"/>
          <p:cNvSpPr txBox="1"/>
          <p:nvPr/>
        </p:nvSpPr>
        <p:spPr>
          <a:xfrm>
            <a:off x="14345619" y="6629400"/>
            <a:ext cx="3083862" cy="2382012"/>
          </a:xfrm>
          <a:prstGeom prst="rect">
            <a:avLst/>
          </a:prstGeom>
        </p:spPr>
        <p:txBody>
          <a:bodyPr lIns="0" tIns="0" rIns="0" bIns="0" rtlCol="0" anchor="t">
            <a:spAutoFit/>
          </a:bodyPr>
          <a:lstStyle/>
          <a:p>
            <a:pPr marL="0" lvl="0" indent="0" algn="just">
              <a:lnSpc>
                <a:spcPts val="2754"/>
              </a:lnSpc>
              <a:spcBef>
                <a:spcPct val="0"/>
              </a:spcBef>
            </a:pPr>
            <a:r>
              <a:rPr lang="en-US" sz="1800">
                <a:solidFill>
                  <a:srgbClr val="000000"/>
                </a:solidFill>
                <a:latin typeface="Lora"/>
              </a:rPr>
              <a:t>Now we have to do is find the person in our database of known people who has the closest measurements to our test image. We can do that by using any basic  classification algorithm. </a:t>
            </a:r>
          </a:p>
        </p:txBody>
      </p:sp>
      <p:sp>
        <p:nvSpPr>
          <p:cNvPr id="38" name="TextBox 38"/>
          <p:cNvSpPr txBox="1"/>
          <p:nvPr/>
        </p:nvSpPr>
        <p:spPr>
          <a:xfrm>
            <a:off x="1958858" y="1299628"/>
            <a:ext cx="14604746" cy="1229487"/>
          </a:xfrm>
          <a:prstGeom prst="rect">
            <a:avLst/>
          </a:prstGeom>
        </p:spPr>
        <p:txBody>
          <a:bodyPr lIns="0" tIns="0" rIns="0" bIns="0" rtlCol="0" anchor="t">
            <a:spAutoFit/>
          </a:bodyPr>
          <a:lstStyle/>
          <a:p>
            <a:pPr marL="0" lvl="0" indent="0" algn="ctr">
              <a:lnSpc>
                <a:spcPts val="9503"/>
              </a:lnSpc>
              <a:spcBef>
                <a:spcPct val="0"/>
              </a:spcBef>
            </a:pPr>
            <a:r>
              <a:rPr lang="en-US" sz="8799" spc="695">
                <a:solidFill>
                  <a:srgbClr val="000000"/>
                </a:solidFill>
                <a:latin typeface="Cardo Bold"/>
              </a:rPr>
              <a:t>PROJECT OVERVIEW</a:t>
            </a:r>
          </a:p>
        </p:txBody>
      </p:sp>
      <p:sp>
        <p:nvSpPr>
          <p:cNvPr id="39" name="Freeform 39"/>
          <p:cNvSpPr/>
          <p:nvPr/>
        </p:nvSpPr>
        <p:spPr>
          <a:xfrm>
            <a:off x="1180208" y="1028700"/>
            <a:ext cx="1322838" cy="1666568"/>
          </a:xfrm>
          <a:custGeom>
            <a:avLst/>
            <a:gdLst/>
            <a:ahLst/>
            <a:cxnLst/>
            <a:rect l="l" t="t" r="r" b="b"/>
            <a:pathLst>
              <a:path w="1322838" h="1666568">
                <a:moveTo>
                  <a:pt x="0" y="0"/>
                </a:moveTo>
                <a:lnTo>
                  <a:pt x="1322838" y="0"/>
                </a:lnTo>
                <a:lnTo>
                  <a:pt x="1322838" y="1666568"/>
                </a:lnTo>
                <a:lnTo>
                  <a:pt x="0" y="16665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0" name="Group 40"/>
          <p:cNvGrpSpPr/>
          <p:nvPr/>
        </p:nvGrpSpPr>
        <p:grpSpPr>
          <a:xfrm>
            <a:off x="16122689" y="1653159"/>
            <a:ext cx="1966215" cy="417651"/>
            <a:chOff x="0" y="0"/>
            <a:chExt cx="2621620" cy="556868"/>
          </a:xfrm>
        </p:grpSpPr>
        <p:grpSp>
          <p:nvGrpSpPr>
            <p:cNvPr id="41" name="Group 41"/>
            <p:cNvGrpSpPr/>
            <p:nvPr/>
          </p:nvGrpSpPr>
          <p:grpSpPr>
            <a:xfrm>
              <a:off x="2064753" y="0"/>
              <a:ext cx="556868" cy="556868"/>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C3FF"/>
              </a:solidFill>
            </p:spPr>
          </p:sp>
          <p:sp>
            <p:nvSpPr>
              <p:cNvPr id="43" name="TextBox 43"/>
              <p:cNvSpPr txBox="1"/>
              <p:nvPr/>
            </p:nvSpPr>
            <p:spPr>
              <a:xfrm>
                <a:off x="76200" y="76200"/>
                <a:ext cx="660400" cy="660400"/>
              </a:xfrm>
              <a:prstGeom prst="rect">
                <a:avLst/>
              </a:prstGeom>
            </p:spPr>
            <p:txBody>
              <a:bodyPr lIns="31029" tIns="31029" rIns="31029" bIns="31029" rtlCol="0" anchor="ctr"/>
              <a:lstStyle/>
              <a:p>
                <a:pPr algn="ctr">
                  <a:lnSpc>
                    <a:spcPts val="2683"/>
                  </a:lnSpc>
                </a:pPr>
                <a:endParaRPr/>
              </a:p>
            </p:txBody>
          </p:sp>
        </p:grpSp>
        <p:grpSp>
          <p:nvGrpSpPr>
            <p:cNvPr id="44" name="Group 44"/>
            <p:cNvGrpSpPr/>
            <p:nvPr/>
          </p:nvGrpSpPr>
          <p:grpSpPr>
            <a:xfrm>
              <a:off x="1032376" y="0"/>
              <a:ext cx="556868" cy="556868"/>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C3FF"/>
              </a:solidFill>
            </p:spPr>
          </p:sp>
          <p:sp>
            <p:nvSpPr>
              <p:cNvPr id="46" name="TextBox 46"/>
              <p:cNvSpPr txBox="1"/>
              <p:nvPr/>
            </p:nvSpPr>
            <p:spPr>
              <a:xfrm>
                <a:off x="76200" y="76200"/>
                <a:ext cx="660400" cy="660400"/>
              </a:xfrm>
              <a:prstGeom prst="rect">
                <a:avLst/>
              </a:prstGeom>
            </p:spPr>
            <p:txBody>
              <a:bodyPr lIns="31029" tIns="31029" rIns="31029" bIns="31029" rtlCol="0" anchor="ctr"/>
              <a:lstStyle/>
              <a:p>
                <a:pPr algn="ctr">
                  <a:lnSpc>
                    <a:spcPts val="2683"/>
                  </a:lnSpc>
                </a:pPr>
                <a:endParaRPr/>
              </a:p>
            </p:txBody>
          </p:sp>
        </p:grpSp>
        <p:grpSp>
          <p:nvGrpSpPr>
            <p:cNvPr id="47" name="Group 47"/>
            <p:cNvGrpSpPr/>
            <p:nvPr/>
          </p:nvGrpSpPr>
          <p:grpSpPr>
            <a:xfrm>
              <a:off x="0" y="0"/>
              <a:ext cx="556868" cy="556868"/>
              <a:chOff x="0" y="0"/>
              <a:chExt cx="812800" cy="812800"/>
            </a:xfrm>
          </p:grpSpPr>
          <p:sp>
            <p:nvSpPr>
              <p:cNvPr id="48" name="Freeform 4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C3FF"/>
              </a:solidFill>
            </p:spPr>
          </p:sp>
          <p:sp>
            <p:nvSpPr>
              <p:cNvPr id="49" name="TextBox 49"/>
              <p:cNvSpPr txBox="1"/>
              <p:nvPr/>
            </p:nvSpPr>
            <p:spPr>
              <a:xfrm>
                <a:off x="76200" y="76200"/>
                <a:ext cx="660400" cy="660400"/>
              </a:xfrm>
              <a:prstGeom prst="rect">
                <a:avLst/>
              </a:prstGeom>
            </p:spPr>
            <p:txBody>
              <a:bodyPr lIns="31029" tIns="31029" rIns="31029" bIns="31029" rtlCol="0" anchor="ctr"/>
              <a:lstStyle/>
              <a:p>
                <a:pPr algn="ctr">
                  <a:lnSpc>
                    <a:spcPts val="2683"/>
                  </a:lnSpc>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4E1E1"/>
        </a:solidFill>
        <a:effectLst/>
      </p:bgPr>
    </p:bg>
    <p:spTree>
      <p:nvGrpSpPr>
        <p:cNvPr id="1" name=""/>
        <p:cNvGrpSpPr/>
        <p:nvPr/>
      </p:nvGrpSpPr>
      <p:grpSpPr>
        <a:xfrm>
          <a:off x="0" y="0"/>
          <a:ext cx="0" cy="0"/>
          <a:chOff x="0" y="0"/>
          <a:chExt cx="0" cy="0"/>
        </a:xfrm>
      </p:grpSpPr>
      <p:grpSp>
        <p:nvGrpSpPr>
          <p:cNvPr id="2" name="Group 2"/>
          <p:cNvGrpSpPr/>
          <p:nvPr/>
        </p:nvGrpSpPr>
        <p:grpSpPr>
          <a:xfrm>
            <a:off x="712833" y="2362372"/>
            <a:ext cx="16862334" cy="7000703"/>
            <a:chOff x="0" y="0"/>
            <a:chExt cx="4835960" cy="2007737"/>
          </a:xfrm>
        </p:grpSpPr>
        <p:sp>
          <p:nvSpPr>
            <p:cNvPr id="3" name="Freeform 3"/>
            <p:cNvSpPr/>
            <p:nvPr/>
          </p:nvSpPr>
          <p:spPr>
            <a:xfrm>
              <a:off x="0" y="0"/>
              <a:ext cx="4835961" cy="2007737"/>
            </a:xfrm>
            <a:custGeom>
              <a:avLst/>
              <a:gdLst/>
              <a:ahLst/>
              <a:cxnLst/>
              <a:rect l="l" t="t" r="r" b="b"/>
              <a:pathLst>
                <a:path w="4835961" h="2007737">
                  <a:moveTo>
                    <a:pt x="13315" y="0"/>
                  </a:moveTo>
                  <a:lnTo>
                    <a:pt x="4822646" y="0"/>
                  </a:lnTo>
                  <a:cubicBezTo>
                    <a:pt x="4826177" y="0"/>
                    <a:pt x="4829564" y="1403"/>
                    <a:pt x="4832061" y="3900"/>
                  </a:cubicBezTo>
                  <a:cubicBezTo>
                    <a:pt x="4834558" y="6397"/>
                    <a:pt x="4835961" y="9783"/>
                    <a:pt x="4835961" y="13315"/>
                  </a:cubicBezTo>
                  <a:lnTo>
                    <a:pt x="4835961" y="1994422"/>
                  </a:lnTo>
                  <a:cubicBezTo>
                    <a:pt x="4835961" y="1997953"/>
                    <a:pt x="4834558" y="2001340"/>
                    <a:pt x="4832061" y="2003837"/>
                  </a:cubicBezTo>
                  <a:cubicBezTo>
                    <a:pt x="4829564" y="2006334"/>
                    <a:pt x="4826177" y="2007737"/>
                    <a:pt x="4822646" y="2007737"/>
                  </a:cubicBezTo>
                  <a:lnTo>
                    <a:pt x="13315" y="2007737"/>
                  </a:lnTo>
                  <a:cubicBezTo>
                    <a:pt x="9783" y="2007737"/>
                    <a:pt x="6397" y="2006334"/>
                    <a:pt x="3900" y="2003837"/>
                  </a:cubicBezTo>
                  <a:cubicBezTo>
                    <a:pt x="1403" y="2001340"/>
                    <a:pt x="0" y="1997953"/>
                    <a:pt x="0" y="1994422"/>
                  </a:cubicBezTo>
                  <a:lnTo>
                    <a:pt x="0" y="13315"/>
                  </a:lnTo>
                  <a:cubicBezTo>
                    <a:pt x="0" y="9783"/>
                    <a:pt x="1403" y="6397"/>
                    <a:pt x="3900" y="3900"/>
                  </a:cubicBezTo>
                  <a:cubicBezTo>
                    <a:pt x="6397" y="1403"/>
                    <a:pt x="9783" y="0"/>
                    <a:pt x="13315" y="0"/>
                  </a:cubicBezTo>
                  <a:close/>
                </a:path>
              </a:pathLst>
            </a:custGeom>
            <a:solidFill>
              <a:srgbClr val="FFFFFF"/>
            </a:solidFill>
            <a:ln cap="rnd">
              <a:noFill/>
              <a:prstDash val="solid"/>
              <a:round/>
            </a:ln>
          </p:spPr>
        </p:sp>
        <p:sp>
          <p:nvSpPr>
            <p:cNvPr id="4" name="TextBox 4"/>
            <p:cNvSpPr txBox="1"/>
            <p:nvPr/>
          </p:nvSpPr>
          <p:spPr>
            <a:xfrm>
              <a:off x="0" y="-9525"/>
              <a:ext cx="4835960" cy="2017262"/>
            </a:xfrm>
            <a:prstGeom prst="rect">
              <a:avLst/>
            </a:prstGeom>
          </p:spPr>
          <p:txBody>
            <a:bodyPr lIns="50800" tIns="50800" rIns="50800" bIns="50800" rtlCol="0" anchor="ctr"/>
            <a:lstStyle/>
            <a:p>
              <a:pPr marL="0" lvl="0" indent="0" algn="ctr">
                <a:lnSpc>
                  <a:spcPts val="2805"/>
                </a:lnSpc>
                <a:spcBef>
                  <a:spcPct val="0"/>
                </a:spcBef>
              </a:pPr>
              <a:endParaRPr/>
            </a:p>
          </p:txBody>
        </p:sp>
      </p:grpSp>
      <p:grpSp>
        <p:nvGrpSpPr>
          <p:cNvPr id="5" name="Group 5"/>
          <p:cNvGrpSpPr/>
          <p:nvPr/>
        </p:nvGrpSpPr>
        <p:grpSpPr>
          <a:xfrm>
            <a:off x="712833" y="2362372"/>
            <a:ext cx="16862334" cy="1110805"/>
            <a:chOff x="0" y="0"/>
            <a:chExt cx="22483112" cy="1481073"/>
          </a:xfrm>
        </p:grpSpPr>
        <p:grpSp>
          <p:nvGrpSpPr>
            <p:cNvPr id="6" name="Group 6"/>
            <p:cNvGrpSpPr/>
            <p:nvPr/>
          </p:nvGrpSpPr>
          <p:grpSpPr>
            <a:xfrm>
              <a:off x="0" y="0"/>
              <a:ext cx="22483112" cy="1140001"/>
              <a:chOff x="0" y="0"/>
              <a:chExt cx="4835960" cy="245206"/>
            </a:xfrm>
          </p:grpSpPr>
          <p:sp>
            <p:nvSpPr>
              <p:cNvPr id="7" name="Freeform 7"/>
              <p:cNvSpPr/>
              <p:nvPr/>
            </p:nvSpPr>
            <p:spPr>
              <a:xfrm>
                <a:off x="0" y="0"/>
                <a:ext cx="4835961" cy="245206"/>
              </a:xfrm>
              <a:custGeom>
                <a:avLst/>
                <a:gdLst/>
                <a:ahLst/>
                <a:cxnLst/>
                <a:rect l="l" t="t" r="r" b="b"/>
                <a:pathLst>
                  <a:path w="4835961" h="245206">
                    <a:moveTo>
                      <a:pt x="13315" y="0"/>
                    </a:moveTo>
                    <a:lnTo>
                      <a:pt x="4822646" y="0"/>
                    </a:lnTo>
                    <a:cubicBezTo>
                      <a:pt x="4826177" y="0"/>
                      <a:pt x="4829564" y="1403"/>
                      <a:pt x="4832061" y="3900"/>
                    </a:cubicBezTo>
                    <a:cubicBezTo>
                      <a:pt x="4834558" y="6397"/>
                      <a:pt x="4835961" y="9783"/>
                      <a:pt x="4835961" y="13315"/>
                    </a:cubicBezTo>
                    <a:lnTo>
                      <a:pt x="4835961" y="231892"/>
                    </a:lnTo>
                    <a:cubicBezTo>
                      <a:pt x="4835961" y="235423"/>
                      <a:pt x="4834558" y="238810"/>
                      <a:pt x="4832061" y="241307"/>
                    </a:cubicBezTo>
                    <a:cubicBezTo>
                      <a:pt x="4829564" y="243804"/>
                      <a:pt x="4826177" y="245206"/>
                      <a:pt x="4822646" y="245206"/>
                    </a:cubicBezTo>
                    <a:lnTo>
                      <a:pt x="13315" y="245206"/>
                    </a:lnTo>
                    <a:cubicBezTo>
                      <a:pt x="9783" y="245206"/>
                      <a:pt x="6397" y="243804"/>
                      <a:pt x="3900" y="241307"/>
                    </a:cubicBezTo>
                    <a:cubicBezTo>
                      <a:pt x="1403" y="238810"/>
                      <a:pt x="0" y="235423"/>
                      <a:pt x="0" y="231892"/>
                    </a:cubicBezTo>
                    <a:lnTo>
                      <a:pt x="0" y="13315"/>
                    </a:lnTo>
                    <a:cubicBezTo>
                      <a:pt x="0" y="9783"/>
                      <a:pt x="1403" y="6397"/>
                      <a:pt x="3900" y="3900"/>
                    </a:cubicBezTo>
                    <a:cubicBezTo>
                      <a:pt x="6397" y="1403"/>
                      <a:pt x="9783" y="0"/>
                      <a:pt x="13315" y="0"/>
                    </a:cubicBezTo>
                    <a:close/>
                  </a:path>
                </a:pathLst>
              </a:custGeom>
              <a:solidFill>
                <a:srgbClr val="CFCFCF"/>
              </a:solidFill>
              <a:ln cap="rnd">
                <a:noFill/>
                <a:prstDash val="solid"/>
                <a:round/>
              </a:ln>
            </p:spPr>
          </p:sp>
          <p:sp>
            <p:nvSpPr>
              <p:cNvPr id="8" name="TextBox 8"/>
              <p:cNvSpPr txBox="1"/>
              <p:nvPr/>
            </p:nvSpPr>
            <p:spPr>
              <a:xfrm>
                <a:off x="0" y="-9525"/>
                <a:ext cx="4835960" cy="254731"/>
              </a:xfrm>
              <a:prstGeom prst="rect">
                <a:avLst/>
              </a:prstGeom>
            </p:spPr>
            <p:txBody>
              <a:bodyPr lIns="50800" tIns="50800" rIns="50800" bIns="50800" rtlCol="0" anchor="ctr"/>
              <a:lstStyle/>
              <a:p>
                <a:pPr marL="0" lvl="0" indent="0" algn="ctr">
                  <a:lnSpc>
                    <a:spcPts val="2805"/>
                  </a:lnSpc>
                  <a:spcBef>
                    <a:spcPct val="0"/>
                  </a:spcBef>
                </a:pPr>
                <a:endParaRPr/>
              </a:p>
            </p:txBody>
          </p:sp>
        </p:grpSp>
        <p:grpSp>
          <p:nvGrpSpPr>
            <p:cNvPr id="9" name="Group 9"/>
            <p:cNvGrpSpPr/>
            <p:nvPr/>
          </p:nvGrpSpPr>
          <p:grpSpPr>
            <a:xfrm>
              <a:off x="0" y="740537"/>
              <a:ext cx="22483112" cy="740537"/>
              <a:chOff x="0" y="0"/>
              <a:chExt cx="4835960" cy="159284"/>
            </a:xfrm>
          </p:grpSpPr>
          <p:sp>
            <p:nvSpPr>
              <p:cNvPr id="10" name="Freeform 10"/>
              <p:cNvSpPr/>
              <p:nvPr/>
            </p:nvSpPr>
            <p:spPr>
              <a:xfrm>
                <a:off x="0" y="0"/>
                <a:ext cx="4835961" cy="159284"/>
              </a:xfrm>
              <a:custGeom>
                <a:avLst/>
                <a:gdLst/>
                <a:ahLst/>
                <a:cxnLst/>
                <a:rect l="l" t="t" r="r" b="b"/>
                <a:pathLst>
                  <a:path w="4835961" h="159284">
                    <a:moveTo>
                      <a:pt x="0" y="0"/>
                    </a:moveTo>
                    <a:lnTo>
                      <a:pt x="4835961" y="0"/>
                    </a:lnTo>
                    <a:lnTo>
                      <a:pt x="4835961" y="159284"/>
                    </a:lnTo>
                    <a:lnTo>
                      <a:pt x="0" y="159284"/>
                    </a:lnTo>
                    <a:close/>
                  </a:path>
                </a:pathLst>
              </a:custGeom>
              <a:solidFill>
                <a:srgbClr val="CFCFCF"/>
              </a:solidFill>
              <a:ln cap="sq">
                <a:noFill/>
                <a:prstDash val="solid"/>
                <a:miter/>
              </a:ln>
            </p:spPr>
          </p:sp>
          <p:sp>
            <p:nvSpPr>
              <p:cNvPr id="11" name="TextBox 11"/>
              <p:cNvSpPr txBox="1"/>
              <p:nvPr/>
            </p:nvSpPr>
            <p:spPr>
              <a:xfrm>
                <a:off x="0" y="-9525"/>
                <a:ext cx="4835960" cy="168809"/>
              </a:xfrm>
              <a:prstGeom prst="rect">
                <a:avLst/>
              </a:prstGeom>
            </p:spPr>
            <p:txBody>
              <a:bodyPr lIns="50800" tIns="50800" rIns="50800" bIns="50800" rtlCol="0" anchor="ctr"/>
              <a:lstStyle/>
              <a:p>
                <a:pPr marL="0" lvl="0" indent="0" algn="ctr">
                  <a:lnSpc>
                    <a:spcPts val="2805"/>
                  </a:lnSpc>
                  <a:spcBef>
                    <a:spcPct val="0"/>
                  </a:spcBef>
                </a:pPr>
                <a:endParaRPr/>
              </a:p>
            </p:txBody>
          </p:sp>
        </p:grpSp>
      </p:grpSp>
      <p:grpSp>
        <p:nvGrpSpPr>
          <p:cNvPr id="12" name="Group 12"/>
          <p:cNvGrpSpPr/>
          <p:nvPr/>
        </p:nvGrpSpPr>
        <p:grpSpPr>
          <a:xfrm>
            <a:off x="1256924" y="4073252"/>
            <a:ext cx="4647162" cy="464716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FF8F"/>
            </a:solidFill>
          </p:spPr>
        </p:sp>
        <p:sp>
          <p:nvSpPr>
            <p:cNvPr id="14" name="TextBox 14"/>
            <p:cNvSpPr txBox="1"/>
            <p:nvPr/>
          </p:nvSpPr>
          <p:spPr>
            <a:xfrm>
              <a:off x="76200" y="76200"/>
              <a:ext cx="660400" cy="660400"/>
            </a:xfrm>
            <a:prstGeom prst="rect">
              <a:avLst/>
            </a:prstGeom>
          </p:spPr>
          <p:txBody>
            <a:bodyPr lIns="33538" tIns="33538" rIns="33538" bIns="33538" rtlCol="0" anchor="ctr"/>
            <a:lstStyle/>
            <a:p>
              <a:pPr algn="ctr">
                <a:lnSpc>
                  <a:spcPts val="2683"/>
                </a:lnSpc>
              </a:pPr>
              <a:endParaRPr/>
            </a:p>
          </p:txBody>
        </p:sp>
      </p:grpSp>
      <p:grpSp>
        <p:nvGrpSpPr>
          <p:cNvPr id="15" name="Group 15"/>
          <p:cNvGrpSpPr/>
          <p:nvPr/>
        </p:nvGrpSpPr>
        <p:grpSpPr>
          <a:xfrm>
            <a:off x="6822351" y="4073252"/>
            <a:ext cx="4647162" cy="464716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FF8F"/>
            </a:solidFill>
          </p:spPr>
        </p:sp>
        <p:sp>
          <p:nvSpPr>
            <p:cNvPr id="17" name="TextBox 17"/>
            <p:cNvSpPr txBox="1"/>
            <p:nvPr/>
          </p:nvSpPr>
          <p:spPr>
            <a:xfrm>
              <a:off x="76200" y="76200"/>
              <a:ext cx="660400" cy="660400"/>
            </a:xfrm>
            <a:prstGeom prst="rect">
              <a:avLst/>
            </a:prstGeom>
          </p:spPr>
          <p:txBody>
            <a:bodyPr lIns="33538" tIns="33538" rIns="33538" bIns="33538" rtlCol="0" anchor="ctr"/>
            <a:lstStyle/>
            <a:p>
              <a:pPr algn="ctr">
                <a:lnSpc>
                  <a:spcPts val="2683"/>
                </a:lnSpc>
              </a:pPr>
              <a:endParaRPr/>
            </a:p>
          </p:txBody>
        </p:sp>
      </p:grpSp>
      <p:grpSp>
        <p:nvGrpSpPr>
          <p:cNvPr id="18" name="Group 18"/>
          <p:cNvGrpSpPr/>
          <p:nvPr/>
        </p:nvGrpSpPr>
        <p:grpSpPr>
          <a:xfrm>
            <a:off x="12383913" y="4073252"/>
            <a:ext cx="4647162" cy="464716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FF8F"/>
            </a:solidFill>
          </p:spPr>
        </p:sp>
        <p:sp>
          <p:nvSpPr>
            <p:cNvPr id="20" name="TextBox 20"/>
            <p:cNvSpPr txBox="1"/>
            <p:nvPr/>
          </p:nvSpPr>
          <p:spPr>
            <a:xfrm>
              <a:off x="76200" y="76200"/>
              <a:ext cx="660400" cy="660400"/>
            </a:xfrm>
            <a:prstGeom prst="rect">
              <a:avLst/>
            </a:prstGeom>
          </p:spPr>
          <p:txBody>
            <a:bodyPr lIns="33538" tIns="33538" rIns="33538" bIns="33538" rtlCol="0" anchor="ctr"/>
            <a:lstStyle/>
            <a:p>
              <a:pPr algn="ctr">
                <a:lnSpc>
                  <a:spcPts val="2683"/>
                </a:lnSpc>
              </a:pPr>
              <a:endParaRPr/>
            </a:p>
          </p:txBody>
        </p:sp>
      </p:grpSp>
      <p:grpSp>
        <p:nvGrpSpPr>
          <p:cNvPr id="21" name="Group 21"/>
          <p:cNvGrpSpPr/>
          <p:nvPr/>
        </p:nvGrpSpPr>
        <p:grpSpPr>
          <a:xfrm>
            <a:off x="14709175" y="2618176"/>
            <a:ext cx="2411726" cy="599197"/>
            <a:chOff x="0" y="0"/>
            <a:chExt cx="3215635" cy="798930"/>
          </a:xfrm>
        </p:grpSpPr>
        <p:grpSp>
          <p:nvGrpSpPr>
            <p:cNvPr id="22" name="Group 22"/>
            <p:cNvGrpSpPr/>
            <p:nvPr/>
          </p:nvGrpSpPr>
          <p:grpSpPr>
            <a:xfrm rot="-2700000">
              <a:off x="2702970" y="-52263"/>
              <a:ext cx="226401" cy="903456"/>
              <a:chOff x="0" y="0"/>
              <a:chExt cx="163649" cy="653042"/>
            </a:xfrm>
          </p:grpSpPr>
          <p:sp>
            <p:nvSpPr>
              <p:cNvPr id="23" name="Freeform 23"/>
              <p:cNvSpPr/>
              <p:nvPr/>
            </p:nvSpPr>
            <p:spPr>
              <a:xfrm>
                <a:off x="0" y="0"/>
                <a:ext cx="163649" cy="653042"/>
              </a:xfrm>
              <a:custGeom>
                <a:avLst/>
                <a:gdLst/>
                <a:ahLst/>
                <a:cxnLst/>
                <a:rect l="l" t="t" r="r" b="b"/>
                <a:pathLst>
                  <a:path w="163649" h="653042">
                    <a:moveTo>
                      <a:pt x="81824" y="0"/>
                    </a:moveTo>
                    <a:lnTo>
                      <a:pt x="81824" y="0"/>
                    </a:lnTo>
                    <a:cubicBezTo>
                      <a:pt x="127015" y="0"/>
                      <a:pt x="163649" y="36634"/>
                      <a:pt x="163649" y="81824"/>
                    </a:cubicBezTo>
                    <a:lnTo>
                      <a:pt x="163649" y="571218"/>
                    </a:lnTo>
                    <a:cubicBezTo>
                      <a:pt x="163649" y="616408"/>
                      <a:pt x="127015" y="653042"/>
                      <a:pt x="81824" y="653042"/>
                    </a:cubicBezTo>
                    <a:lnTo>
                      <a:pt x="81824" y="653042"/>
                    </a:lnTo>
                    <a:cubicBezTo>
                      <a:pt x="36634" y="653042"/>
                      <a:pt x="0" y="616408"/>
                      <a:pt x="0" y="571218"/>
                    </a:cubicBezTo>
                    <a:lnTo>
                      <a:pt x="0" y="81824"/>
                    </a:lnTo>
                    <a:cubicBezTo>
                      <a:pt x="0" y="36634"/>
                      <a:pt x="36634" y="0"/>
                      <a:pt x="81824" y="0"/>
                    </a:cubicBezTo>
                    <a:close/>
                  </a:path>
                </a:pathLst>
              </a:custGeom>
              <a:solidFill>
                <a:srgbClr val="E9FF8F"/>
              </a:solidFill>
              <a:ln cap="rnd">
                <a:noFill/>
                <a:prstDash val="solid"/>
                <a:round/>
              </a:ln>
            </p:spPr>
          </p:sp>
          <p:sp>
            <p:nvSpPr>
              <p:cNvPr id="24" name="TextBox 24"/>
              <p:cNvSpPr txBox="1"/>
              <p:nvPr/>
            </p:nvSpPr>
            <p:spPr>
              <a:xfrm>
                <a:off x="0" y="0"/>
                <a:ext cx="163649" cy="653042"/>
              </a:xfrm>
              <a:prstGeom prst="rect">
                <a:avLst/>
              </a:prstGeom>
            </p:spPr>
            <p:txBody>
              <a:bodyPr lIns="13882" tIns="13882" rIns="13882" bIns="13882" rtlCol="0" anchor="ctr"/>
              <a:lstStyle/>
              <a:p>
                <a:pPr marL="0" lvl="0" indent="0" algn="ctr">
                  <a:lnSpc>
                    <a:spcPts val="2683"/>
                  </a:lnSpc>
                  <a:spcBef>
                    <a:spcPct val="0"/>
                  </a:spcBef>
                </a:pPr>
                <a:endParaRPr/>
              </a:p>
            </p:txBody>
          </p:sp>
        </p:grpSp>
        <p:grpSp>
          <p:nvGrpSpPr>
            <p:cNvPr id="25" name="Group 25"/>
            <p:cNvGrpSpPr/>
            <p:nvPr/>
          </p:nvGrpSpPr>
          <p:grpSpPr>
            <a:xfrm rot="-5400000">
              <a:off x="338527" y="181892"/>
              <a:ext cx="226401" cy="903456"/>
              <a:chOff x="0" y="0"/>
              <a:chExt cx="163649" cy="653042"/>
            </a:xfrm>
          </p:grpSpPr>
          <p:sp>
            <p:nvSpPr>
              <p:cNvPr id="26" name="Freeform 26"/>
              <p:cNvSpPr/>
              <p:nvPr/>
            </p:nvSpPr>
            <p:spPr>
              <a:xfrm>
                <a:off x="0" y="0"/>
                <a:ext cx="163649" cy="653042"/>
              </a:xfrm>
              <a:custGeom>
                <a:avLst/>
                <a:gdLst/>
                <a:ahLst/>
                <a:cxnLst/>
                <a:rect l="l" t="t" r="r" b="b"/>
                <a:pathLst>
                  <a:path w="163649" h="653042">
                    <a:moveTo>
                      <a:pt x="81824" y="0"/>
                    </a:moveTo>
                    <a:lnTo>
                      <a:pt x="81824" y="0"/>
                    </a:lnTo>
                    <a:cubicBezTo>
                      <a:pt x="127015" y="0"/>
                      <a:pt x="163649" y="36634"/>
                      <a:pt x="163649" y="81824"/>
                    </a:cubicBezTo>
                    <a:lnTo>
                      <a:pt x="163649" y="571218"/>
                    </a:lnTo>
                    <a:cubicBezTo>
                      <a:pt x="163649" y="616408"/>
                      <a:pt x="127015" y="653042"/>
                      <a:pt x="81824" y="653042"/>
                    </a:cubicBezTo>
                    <a:lnTo>
                      <a:pt x="81824" y="653042"/>
                    </a:lnTo>
                    <a:cubicBezTo>
                      <a:pt x="36634" y="653042"/>
                      <a:pt x="0" y="616408"/>
                      <a:pt x="0" y="571218"/>
                    </a:cubicBezTo>
                    <a:lnTo>
                      <a:pt x="0" y="81824"/>
                    </a:lnTo>
                    <a:cubicBezTo>
                      <a:pt x="0" y="36634"/>
                      <a:pt x="36634" y="0"/>
                      <a:pt x="81824" y="0"/>
                    </a:cubicBezTo>
                    <a:close/>
                  </a:path>
                </a:pathLst>
              </a:custGeom>
              <a:solidFill>
                <a:srgbClr val="E9FF8F"/>
              </a:solidFill>
              <a:ln cap="rnd">
                <a:noFill/>
                <a:prstDash val="solid"/>
                <a:round/>
              </a:ln>
            </p:spPr>
          </p:sp>
          <p:sp>
            <p:nvSpPr>
              <p:cNvPr id="27" name="TextBox 27"/>
              <p:cNvSpPr txBox="1"/>
              <p:nvPr/>
            </p:nvSpPr>
            <p:spPr>
              <a:xfrm>
                <a:off x="0" y="0"/>
                <a:ext cx="163649" cy="653042"/>
              </a:xfrm>
              <a:prstGeom prst="rect">
                <a:avLst/>
              </a:prstGeom>
            </p:spPr>
            <p:txBody>
              <a:bodyPr lIns="13882" tIns="13882" rIns="13882" bIns="13882" rtlCol="0" anchor="ctr"/>
              <a:lstStyle/>
              <a:p>
                <a:pPr marL="0" lvl="0" indent="0" algn="ctr">
                  <a:lnSpc>
                    <a:spcPts val="2683"/>
                  </a:lnSpc>
                  <a:spcBef>
                    <a:spcPct val="0"/>
                  </a:spcBef>
                </a:pPr>
                <a:endParaRPr/>
              </a:p>
            </p:txBody>
          </p:sp>
        </p:grpSp>
        <p:grpSp>
          <p:nvGrpSpPr>
            <p:cNvPr id="28" name="Group 28"/>
            <p:cNvGrpSpPr/>
            <p:nvPr/>
          </p:nvGrpSpPr>
          <p:grpSpPr>
            <a:xfrm rot="2700000">
              <a:off x="2702970" y="-52263"/>
              <a:ext cx="226401" cy="903456"/>
              <a:chOff x="0" y="0"/>
              <a:chExt cx="163649" cy="653042"/>
            </a:xfrm>
          </p:grpSpPr>
          <p:sp>
            <p:nvSpPr>
              <p:cNvPr id="29" name="Freeform 29"/>
              <p:cNvSpPr/>
              <p:nvPr/>
            </p:nvSpPr>
            <p:spPr>
              <a:xfrm>
                <a:off x="0" y="0"/>
                <a:ext cx="163649" cy="653042"/>
              </a:xfrm>
              <a:custGeom>
                <a:avLst/>
                <a:gdLst/>
                <a:ahLst/>
                <a:cxnLst/>
                <a:rect l="l" t="t" r="r" b="b"/>
                <a:pathLst>
                  <a:path w="163649" h="653042">
                    <a:moveTo>
                      <a:pt x="81824" y="0"/>
                    </a:moveTo>
                    <a:lnTo>
                      <a:pt x="81824" y="0"/>
                    </a:lnTo>
                    <a:cubicBezTo>
                      <a:pt x="127015" y="0"/>
                      <a:pt x="163649" y="36634"/>
                      <a:pt x="163649" y="81824"/>
                    </a:cubicBezTo>
                    <a:lnTo>
                      <a:pt x="163649" y="571218"/>
                    </a:lnTo>
                    <a:cubicBezTo>
                      <a:pt x="163649" y="616408"/>
                      <a:pt x="127015" y="653042"/>
                      <a:pt x="81824" y="653042"/>
                    </a:cubicBezTo>
                    <a:lnTo>
                      <a:pt x="81824" y="653042"/>
                    </a:lnTo>
                    <a:cubicBezTo>
                      <a:pt x="36634" y="653042"/>
                      <a:pt x="0" y="616408"/>
                      <a:pt x="0" y="571218"/>
                    </a:cubicBezTo>
                    <a:lnTo>
                      <a:pt x="0" y="81824"/>
                    </a:lnTo>
                    <a:cubicBezTo>
                      <a:pt x="0" y="36634"/>
                      <a:pt x="36634" y="0"/>
                      <a:pt x="81824" y="0"/>
                    </a:cubicBezTo>
                    <a:close/>
                  </a:path>
                </a:pathLst>
              </a:custGeom>
              <a:solidFill>
                <a:srgbClr val="E9FF8F"/>
              </a:solidFill>
            </p:spPr>
          </p:sp>
          <p:sp>
            <p:nvSpPr>
              <p:cNvPr id="30" name="TextBox 30"/>
              <p:cNvSpPr txBox="1"/>
              <p:nvPr/>
            </p:nvSpPr>
            <p:spPr>
              <a:xfrm>
                <a:off x="0" y="0"/>
                <a:ext cx="163649" cy="653042"/>
              </a:xfrm>
              <a:prstGeom prst="rect">
                <a:avLst/>
              </a:prstGeom>
            </p:spPr>
            <p:txBody>
              <a:bodyPr lIns="13882" tIns="13882" rIns="13882" bIns="13882" rtlCol="0" anchor="ctr"/>
              <a:lstStyle/>
              <a:p>
                <a:pPr algn="ctr">
                  <a:lnSpc>
                    <a:spcPts val="2683"/>
                  </a:lnSpc>
                </a:pPr>
                <a:endParaRPr/>
              </a:p>
            </p:txBody>
          </p:sp>
        </p:grpSp>
        <p:grpSp>
          <p:nvGrpSpPr>
            <p:cNvPr id="31" name="Group 31"/>
            <p:cNvGrpSpPr/>
            <p:nvPr/>
          </p:nvGrpSpPr>
          <p:grpSpPr>
            <a:xfrm>
              <a:off x="1297156" y="26903"/>
              <a:ext cx="719918" cy="719918"/>
              <a:chOff x="0" y="0"/>
              <a:chExt cx="812800" cy="812800"/>
            </a:xfrm>
          </p:grpSpPr>
          <p:sp>
            <p:nvSpPr>
              <p:cNvPr id="32" name="Freeform 32"/>
              <p:cNvSpPr/>
              <p:nvPr/>
            </p:nvSpPr>
            <p:spPr>
              <a:xfrm>
                <a:off x="0" y="0"/>
                <a:ext cx="812800" cy="812800"/>
              </a:xfrm>
              <a:custGeom>
                <a:avLst/>
                <a:gdLst/>
                <a:ahLst/>
                <a:cxnLst/>
                <a:rect l="l" t="t" r="r" b="b"/>
                <a:pathLst>
                  <a:path w="812800" h="812800">
                    <a:moveTo>
                      <a:pt x="272432" y="0"/>
                    </a:moveTo>
                    <a:lnTo>
                      <a:pt x="540368" y="0"/>
                    </a:lnTo>
                    <a:cubicBezTo>
                      <a:pt x="612622" y="0"/>
                      <a:pt x="681916" y="28703"/>
                      <a:pt x="733007" y="79793"/>
                    </a:cubicBezTo>
                    <a:cubicBezTo>
                      <a:pt x="784097" y="130884"/>
                      <a:pt x="812800" y="200178"/>
                      <a:pt x="812800" y="272432"/>
                    </a:cubicBezTo>
                    <a:lnTo>
                      <a:pt x="812800" y="540368"/>
                    </a:lnTo>
                    <a:cubicBezTo>
                      <a:pt x="812800" y="612622"/>
                      <a:pt x="784097" y="681916"/>
                      <a:pt x="733007" y="733007"/>
                    </a:cubicBezTo>
                    <a:cubicBezTo>
                      <a:pt x="681916" y="784097"/>
                      <a:pt x="612622" y="812800"/>
                      <a:pt x="540368" y="812800"/>
                    </a:cubicBezTo>
                    <a:lnTo>
                      <a:pt x="272432" y="812800"/>
                    </a:lnTo>
                    <a:cubicBezTo>
                      <a:pt x="200178" y="812800"/>
                      <a:pt x="130884" y="784097"/>
                      <a:pt x="79793" y="733007"/>
                    </a:cubicBezTo>
                    <a:cubicBezTo>
                      <a:pt x="28703" y="681916"/>
                      <a:pt x="0" y="612622"/>
                      <a:pt x="0" y="540368"/>
                    </a:cubicBezTo>
                    <a:lnTo>
                      <a:pt x="0" y="272432"/>
                    </a:lnTo>
                    <a:cubicBezTo>
                      <a:pt x="0" y="200178"/>
                      <a:pt x="28703" y="130884"/>
                      <a:pt x="79793" y="79793"/>
                    </a:cubicBezTo>
                    <a:cubicBezTo>
                      <a:pt x="130884" y="28703"/>
                      <a:pt x="200178" y="0"/>
                      <a:pt x="272432" y="0"/>
                    </a:cubicBezTo>
                    <a:close/>
                  </a:path>
                </a:pathLst>
              </a:custGeom>
              <a:solidFill>
                <a:srgbClr val="E9FF8F"/>
              </a:solidFill>
              <a:ln cap="sq">
                <a:noFill/>
                <a:prstDash val="solid"/>
                <a:miter/>
              </a:ln>
            </p:spPr>
          </p:sp>
          <p:sp>
            <p:nvSpPr>
              <p:cNvPr id="33" name="TextBox 33"/>
              <p:cNvSpPr txBox="1"/>
              <p:nvPr/>
            </p:nvSpPr>
            <p:spPr>
              <a:xfrm>
                <a:off x="0" y="0"/>
                <a:ext cx="812800" cy="812800"/>
              </a:xfrm>
              <a:prstGeom prst="rect">
                <a:avLst/>
              </a:prstGeom>
            </p:spPr>
            <p:txBody>
              <a:bodyPr lIns="37565" tIns="37565" rIns="37565" bIns="37565" rtlCol="0" anchor="ctr"/>
              <a:lstStyle/>
              <a:p>
                <a:pPr marL="0" lvl="0" indent="0" algn="ctr">
                  <a:lnSpc>
                    <a:spcPts val="2683"/>
                  </a:lnSpc>
                  <a:spcBef>
                    <a:spcPct val="0"/>
                  </a:spcBef>
                </a:pPr>
                <a:endParaRPr/>
              </a:p>
            </p:txBody>
          </p:sp>
        </p:grpSp>
        <p:grpSp>
          <p:nvGrpSpPr>
            <p:cNvPr id="34" name="Group 34"/>
            <p:cNvGrpSpPr/>
            <p:nvPr/>
          </p:nvGrpSpPr>
          <p:grpSpPr>
            <a:xfrm>
              <a:off x="1449718" y="179465"/>
              <a:ext cx="414794" cy="414794"/>
              <a:chOff x="0" y="0"/>
              <a:chExt cx="812800" cy="812800"/>
            </a:xfrm>
          </p:grpSpPr>
          <p:sp>
            <p:nvSpPr>
              <p:cNvPr id="35" name="Freeform 35"/>
              <p:cNvSpPr/>
              <p:nvPr/>
            </p:nvSpPr>
            <p:spPr>
              <a:xfrm>
                <a:off x="0" y="0"/>
                <a:ext cx="812800" cy="812800"/>
              </a:xfrm>
              <a:custGeom>
                <a:avLst/>
                <a:gdLst/>
                <a:ahLst/>
                <a:cxnLst/>
                <a:rect l="l" t="t" r="r" b="b"/>
                <a:pathLst>
                  <a:path w="812800" h="812800">
                    <a:moveTo>
                      <a:pt x="223974" y="0"/>
                    </a:moveTo>
                    <a:lnTo>
                      <a:pt x="588826" y="0"/>
                    </a:lnTo>
                    <a:cubicBezTo>
                      <a:pt x="648228" y="0"/>
                      <a:pt x="705196" y="23597"/>
                      <a:pt x="747200" y="65600"/>
                    </a:cubicBezTo>
                    <a:cubicBezTo>
                      <a:pt x="789203" y="107604"/>
                      <a:pt x="812800" y="164572"/>
                      <a:pt x="812800" y="223974"/>
                    </a:cubicBezTo>
                    <a:lnTo>
                      <a:pt x="812800" y="588826"/>
                    </a:lnTo>
                    <a:cubicBezTo>
                      <a:pt x="812800" y="648228"/>
                      <a:pt x="789203" y="705196"/>
                      <a:pt x="747200" y="747200"/>
                    </a:cubicBezTo>
                    <a:cubicBezTo>
                      <a:pt x="705196" y="789203"/>
                      <a:pt x="648228" y="812800"/>
                      <a:pt x="588826" y="812800"/>
                    </a:cubicBezTo>
                    <a:lnTo>
                      <a:pt x="223974" y="812800"/>
                    </a:lnTo>
                    <a:cubicBezTo>
                      <a:pt x="164572" y="812800"/>
                      <a:pt x="107604" y="789203"/>
                      <a:pt x="65600" y="747200"/>
                    </a:cubicBezTo>
                    <a:cubicBezTo>
                      <a:pt x="23597" y="705196"/>
                      <a:pt x="0" y="648228"/>
                      <a:pt x="0" y="588826"/>
                    </a:cubicBezTo>
                    <a:lnTo>
                      <a:pt x="0" y="223974"/>
                    </a:lnTo>
                    <a:cubicBezTo>
                      <a:pt x="0" y="164572"/>
                      <a:pt x="23597" y="107604"/>
                      <a:pt x="65600" y="65600"/>
                    </a:cubicBezTo>
                    <a:cubicBezTo>
                      <a:pt x="107604" y="23597"/>
                      <a:pt x="164572" y="0"/>
                      <a:pt x="223974" y="0"/>
                    </a:cubicBezTo>
                    <a:close/>
                  </a:path>
                </a:pathLst>
              </a:custGeom>
              <a:solidFill>
                <a:srgbClr val="CFCFCF"/>
              </a:solidFill>
              <a:ln cap="sq">
                <a:noFill/>
                <a:prstDash val="solid"/>
                <a:miter/>
              </a:ln>
            </p:spPr>
          </p:sp>
          <p:sp>
            <p:nvSpPr>
              <p:cNvPr id="36" name="TextBox 36"/>
              <p:cNvSpPr txBox="1"/>
              <p:nvPr/>
            </p:nvSpPr>
            <p:spPr>
              <a:xfrm>
                <a:off x="0" y="0"/>
                <a:ext cx="812800" cy="812800"/>
              </a:xfrm>
              <a:prstGeom prst="rect">
                <a:avLst/>
              </a:prstGeom>
            </p:spPr>
            <p:txBody>
              <a:bodyPr lIns="37565" tIns="37565" rIns="37565" bIns="37565" rtlCol="0" anchor="ctr"/>
              <a:lstStyle/>
              <a:p>
                <a:pPr marL="0" lvl="0" indent="0" algn="ctr">
                  <a:lnSpc>
                    <a:spcPts val="2683"/>
                  </a:lnSpc>
                  <a:spcBef>
                    <a:spcPct val="0"/>
                  </a:spcBef>
                </a:pPr>
                <a:endParaRPr/>
              </a:p>
            </p:txBody>
          </p:sp>
        </p:grpSp>
      </p:grpSp>
      <p:sp>
        <p:nvSpPr>
          <p:cNvPr id="37" name="TextBox 37"/>
          <p:cNvSpPr txBox="1"/>
          <p:nvPr/>
        </p:nvSpPr>
        <p:spPr>
          <a:xfrm>
            <a:off x="485042" y="743188"/>
            <a:ext cx="17669608" cy="1122048"/>
          </a:xfrm>
          <a:prstGeom prst="rect">
            <a:avLst/>
          </a:prstGeom>
        </p:spPr>
        <p:txBody>
          <a:bodyPr lIns="0" tIns="0" rIns="0" bIns="0" rtlCol="0" anchor="t">
            <a:spAutoFit/>
          </a:bodyPr>
          <a:lstStyle/>
          <a:p>
            <a:pPr marL="0" lvl="0" indent="0" algn="ctr">
              <a:lnSpc>
                <a:spcPts val="8640"/>
              </a:lnSpc>
              <a:spcBef>
                <a:spcPct val="0"/>
              </a:spcBef>
            </a:pPr>
            <a:r>
              <a:rPr lang="en-US" sz="8000" spc="632">
                <a:solidFill>
                  <a:srgbClr val="000000"/>
                </a:solidFill>
                <a:latin typeface="Cardo Bold"/>
              </a:rPr>
              <a:t>WHO ARE THE END USERS? </a:t>
            </a:r>
          </a:p>
        </p:txBody>
      </p:sp>
      <p:sp>
        <p:nvSpPr>
          <p:cNvPr id="38" name="TextBox 38"/>
          <p:cNvSpPr txBox="1"/>
          <p:nvPr/>
        </p:nvSpPr>
        <p:spPr>
          <a:xfrm>
            <a:off x="1447350" y="6281824"/>
            <a:ext cx="4266312" cy="1518285"/>
          </a:xfrm>
          <a:prstGeom prst="rect">
            <a:avLst/>
          </a:prstGeom>
        </p:spPr>
        <p:txBody>
          <a:bodyPr lIns="0" tIns="0" rIns="0" bIns="0" rtlCol="0" anchor="t">
            <a:spAutoFit/>
          </a:bodyPr>
          <a:lstStyle/>
          <a:p>
            <a:pPr marL="388622" lvl="1" indent="-194311" algn="just">
              <a:lnSpc>
                <a:spcPts val="2430"/>
              </a:lnSpc>
              <a:buFont typeface="Arial"/>
              <a:buChar char="•"/>
            </a:pPr>
            <a:r>
              <a:rPr lang="en-US" sz="1800">
                <a:solidFill>
                  <a:srgbClr val="000000"/>
                </a:solidFill>
                <a:latin typeface="Lora Bold"/>
              </a:rPr>
              <a:t>Te</a:t>
            </a:r>
            <a:r>
              <a:rPr lang="en-US" sz="1800" u="none" strike="noStrike">
                <a:solidFill>
                  <a:srgbClr val="000000"/>
                </a:solidFill>
                <a:latin typeface="Lora Bold"/>
              </a:rPr>
              <a:t>achers</a:t>
            </a:r>
            <a:r>
              <a:rPr lang="en-US" sz="1800" u="none" strike="noStrike">
                <a:solidFill>
                  <a:srgbClr val="000000"/>
                </a:solidFill>
                <a:latin typeface="Lora"/>
              </a:rPr>
              <a:t>: to take attendance in classrooms.</a:t>
            </a:r>
          </a:p>
          <a:p>
            <a:pPr marL="388622" lvl="1" indent="-194311" algn="just">
              <a:lnSpc>
                <a:spcPts val="2430"/>
              </a:lnSpc>
              <a:buFont typeface="Arial"/>
              <a:buChar char="•"/>
            </a:pPr>
            <a:r>
              <a:rPr lang="en-US" sz="1800" u="none" strike="noStrike">
                <a:solidFill>
                  <a:srgbClr val="000000"/>
                </a:solidFill>
                <a:latin typeface="Lora Bold"/>
              </a:rPr>
              <a:t>School Administrators</a:t>
            </a:r>
            <a:r>
              <a:rPr lang="en-US" sz="1800" u="none" strike="noStrike">
                <a:solidFill>
                  <a:srgbClr val="000000"/>
                </a:solidFill>
                <a:latin typeface="Lora"/>
              </a:rPr>
              <a:t>: to monitor attendance trends and manage student records.</a:t>
            </a:r>
          </a:p>
        </p:txBody>
      </p:sp>
      <p:sp>
        <p:nvSpPr>
          <p:cNvPr id="39" name="TextBox 39"/>
          <p:cNvSpPr txBox="1"/>
          <p:nvPr/>
        </p:nvSpPr>
        <p:spPr>
          <a:xfrm>
            <a:off x="1447350" y="5591261"/>
            <a:ext cx="4266312" cy="495300"/>
          </a:xfrm>
          <a:prstGeom prst="rect">
            <a:avLst/>
          </a:prstGeom>
        </p:spPr>
        <p:txBody>
          <a:bodyPr lIns="0" tIns="0" rIns="0" bIns="0" rtlCol="0" anchor="t">
            <a:spAutoFit/>
          </a:bodyPr>
          <a:lstStyle/>
          <a:p>
            <a:pPr marL="0" lvl="0" indent="0" algn="ctr">
              <a:lnSpc>
                <a:spcPts val="4049"/>
              </a:lnSpc>
            </a:pPr>
            <a:r>
              <a:rPr lang="en-US" sz="2999">
                <a:solidFill>
                  <a:srgbClr val="000000"/>
                </a:solidFill>
                <a:latin typeface="Cardo Bold"/>
              </a:rPr>
              <a:t>Educational Institutions</a:t>
            </a:r>
          </a:p>
        </p:txBody>
      </p:sp>
      <p:sp>
        <p:nvSpPr>
          <p:cNvPr id="40" name="TextBox 40"/>
          <p:cNvSpPr txBox="1"/>
          <p:nvPr/>
        </p:nvSpPr>
        <p:spPr>
          <a:xfrm>
            <a:off x="7369863" y="5591261"/>
            <a:ext cx="3548273" cy="495300"/>
          </a:xfrm>
          <a:prstGeom prst="rect">
            <a:avLst/>
          </a:prstGeom>
        </p:spPr>
        <p:txBody>
          <a:bodyPr lIns="0" tIns="0" rIns="0" bIns="0" rtlCol="0" anchor="t">
            <a:spAutoFit/>
          </a:bodyPr>
          <a:lstStyle/>
          <a:p>
            <a:pPr marL="0" lvl="0" indent="0" algn="ctr">
              <a:lnSpc>
                <a:spcPts val="4049"/>
              </a:lnSpc>
            </a:pPr>
            <a:r>
              <a:rPr lang="en-US" sz="2999">
                <a:solidFill>
                  <a:srgbClr val="000000"/>
                </a:solidFill>
                <a:latin typeface="Cardo Bold"/>
              </a:rPr>
              <a:t>Organizations</a:t>
            </a:r>
          </a:p>
        </p:txBody>
      </p:sp>
      <p:sp>
        <p:nvSpPr>
          <p:cNvPr id="41" name="TextBox 41"/>
          <p:cNvSpPr txBox="1"/>
          <p:nvPr/>
        </p:nvSpPr>
        <p:spPr>
          <a:xfrm>
            <a:off x="13057915" y="5501766"/>
            <a:ext cx="3548273" cy="495300"/>
          </a:xfrm>
          <a:prstGeom prst="rect">
            <a:avLst/>
          </a:prstGeom>
        </p:spPr>
        <p:txBody>
          <a:bodyPr lIns="0" tIns="0" rIns="0" bIns="0" rtlCol="0" anchor="t">
            <a:spAutoFit/>
          </a:bodyPr>
          <a:lstStyle/>
          <a:p>
            <a:pPr marL="0" lvl="0" indent="0" algn="ctr">
              <a:lnSpc>
                <a:spcPts val="4049"/>
              </a:lnSpc>
            </a:pPr>
            <a:r>
              <a:rPr lang="en-US" sz="2999">
                <a:solidFill>
                  <a:srgbClr val="000000"/>
                </a:solidFill>
                <a:latin typeface="Cardo Bold"/>
              </a:rPr>
              <a:t>Event Organizers</a:t>
            </a:r>
          </a:p>
        </p:txBody>
      </p:sp>
      <p:sp>
        <p:nvSpPr>
          <p:cNvPr id="42" name="TextBox 42"/>
          <p:cNvSpPr txBox="1"/>
          <p:nvPr/>
        </p:nvSpPr>
        <p:spPr>
          <a:xfrm>
            <a:off x="1806369" y="3806552"/>
            <a:ext cx="3548273" cy="1769858"/>
          </a:xfrm>
          <a:prstGeom prst="rect">
            <a:avLst/>
          </a:prstGeom>
        </p:spPr>
        <p:txBody>
          <a:bodyPr lIns="0" tIns="0" rIns="0" bIns="0" rtlCol="0" anchor="t">
            <a:spAutoFit/>
          </a:bodyPr>
          <a:lstStyle/>
          <a:p>
            <a:pPr marL="0" lvl="0" indent="0" algn="ctr">
              <a:lnSpc>
                <a:spcPts val="14301"/>
              </a:lnSpc>
            </a:pPr>
            <a:r>
              <a:rPr lang="en-US" sz="10594">
                <a:solidFill>
                  <a:srgbClr val="000000"/>
                </a:solidFill>
                <a:latin typeface="Alice"/>
              </a:rPr>
              <a:t>01</a:t>
            </a:r>
          </a:p>
        </p:txBody>
      </p:sp>
      <p:sp>
        <p:nvSpPr>
          <p:cNvPr id="43" name="TextBox 43"/>
          <p:cNvSpPr txBox="1"/>
          <p:nvPr/>
        </p:nvSpPr>
        <p:spPr>
          <a:xfrm>
            <a:off x="7369863" y="3806552"/>
            <a:ext cx="3548273" cy="1769858"/>
          </a:xfrm>
          <a:prstGeom prst="rect">
            <a:avLst/>
          </a:prstGeom>
        </p:spPr>
        <p:txBody>
          <a:bodyPr lIns="0" tIns="0" rIns="0" bIns="0" rtlCol="0" anchor="t">
            <a:spAutoFit/>
          </a:bodyPr>
          <a:lstStyle/>
          <a:p>
            <a:pPr marL="0" lvl="0" indent="0" algn="ctr">
              <a:lnSpc>
                <a:spcPts val="14301"/>
              </a:lnSpc>
            </a:pPr>
            <a:r>
              <a:rPr lang="en-US" sz="10594">
                <a:solidFill>
                  <a:srgbClr val="000000"/>
                </a:solidFill>
                <a:latin typeface="Alice"/>
              </a:rPr>
              <a:t>02</a:t>
            </a:r>
          </a:p>
        </p:txBody>
      </p:sp>
      <p:sp>
        <p:nvSpPr>
          <p:cNvPr id="44" name="TextBox 44"/>
          <p:cNvSpPr txBox="1"/>
          <p:nvPr/>
        </p:nvSpPr>
        <p:spPr>
          <a:xfrm>
            <a:off x="12936363" y="3806552"/>
            <a:ext cx="3548273" cy="1769858"/>
          </a:xfrm>
          <a:prstGeom prst="rect">
            <a:avLst/>
          </a:prstGeom>
        </p:spPr>
        <p:txBody>
          <a:bodyPr lIns="0" tIns="0" rIns="0" bIns="0" rtlCol="0" anchor="t">
            <a:spAutoFit/>
          </a:bodyPr>
          <a:lstStyle/>
          <a:p>
            <a:pPr marL="0" lvl="0" indent="0" algn="ctr">
              <a:lnSpc>
                <a:spcPts val="14301"/>
              </a:lnSpc>
            </a:pPr>
            <a:r>
              <a:rPr lang="en-US" sz="10594">
                <a:solidFill>
                  <a:srgbClr val="000000"/>
                </a:solidFill>
                <a:latin typeface="Alice"/>
              </a:rPr>
              <a:t>03</a:t>
            </a:r>
          </a:p>
        </p:txBody>
      </p:sp>
      <p:sp>
        <p:nvSpPr>
          <p:cNvPr id="45" name="TextBox 45"/>
          <p:cNvSpPr txBox="1"/>
          <p:nvPr/>
        </p:nvSpPr>
        <p:spPr>
          <a:xfrm>
            <a:off x="12808800" y="6143711"/>
            <a:ext cx="3797389" cy="2127885"/>
          </a:xfrm>
          <a:prstGeom prst="rect">
            <a:avLst/>
          </a:prstGeom>
        </p:spPr>
        <p:txBody>
          <a:bodyPr lIns="0" tIns="0" rIns="0" bIns="0" rtlCol="0" anchor="t">
            <a:spAutoFit/>
          </a:bodyPr>
          <a:lstStyle/>
          <a:p>
            <a:pPr marL="388622" lvl="1" indent="-194311" algn="just">
              <a:lnSpc>
                <a:spcPts val="2430"/>
              </a:lnSpc>
              <a:buFont typeface="Arial"/>
              <a:buChar char="•"/>
            </a:pPr>
            <a:r>
              <a:rPr lang="en-US" sz="1800" u="none" strike="noStrike">
                <a:solidFill>
                  <a:srgbClr val="000000"/>
                </a:solidFill>
                <a:latin typeface="Lora Bold"/>
              </a:rPr>
              <a:t>Event Staff:</a:t>
            </a:r>
            <a:r>
              <a:rPr lang="en-US" sz="1800" u="none" strike="noStrike">
                <a:solidFill>
                  <a:srgbClr val="000000"/>
                </a:solidFill>
                <a:latin typeface="Lora"/>
              </a:rPr>
              <a:t> to monitor attendance at conferences, seminars, or workshops.</a:t>
            </a:r>
          </a:p>
          <a:p>
            <a:pPr marL="388622" lvl="1" indent="-194311" algn="just">
              <a:lnSpc>
                <a:spcPts val="2430"/>
              </a:lnSpc>
              <a:buFont typeface="Arial"/>
              <a:buChar char="•"/>
            </a:pPr>
            <a:r>
              <a:rPr lang="en-US" sz="1800" u="none" strike="noStrike">
                <a:solidFill>
                  <a:srgbClr val="000000"/>
                </a:solidFill>
                <a:latin typeface="Lora Bold"/>
              </a:rPr>
              <a:t>Event Planners:</a:t>
            </a:r>
            <a:r>
              <a:rPr lang="en-US" sz="1800" u="none" strike="noStrike">
                <a:solidFill>
                  <a:srgbClr val="000000"/>
                </a:solidFill>
                <a:latin typeface="Lora"/>
              </a:rPr>
              <a:t> to manage attendee lists , ensure accurate participation records.</a:t>
            </a:r>
          </a:p>
          <a:p>
            <a:pPr marL="0" lvl="0" indent="0" algn="ctr">
              <a:lnSpc>
                <a:spcPts val="2430"/>
              </a:lnSpc>
            </a:pPr>
            <a:endParaRPr lang="en-US" sz="1800" u="none" strike="noStrike">
              <a:solidFill>
                <a:srgbClr val="000000"/>
              </a:solidFill>
              <a:latin typeface="Lora"/>
            </a:endParaRPr>
          </a:p>
        </p:txBody>
      </p:sp>
      <p:sp>
        <p:nvSpPr>
          <p:cNvPr id="46" name="TextBox 46"/>
          <p:cNvSpPr txBox="1"/>
          <p:nvPr/>
        </p:nvSpPr>
        <p:spPr>
          <a:xfrm>
            <a:off x="7120748" y="6255430"/>
            <a:ext cx="4046504" cy="1518285"/>
          </a:xfrm>
          <a:prstGeom prst="rect">
            <a:avLst/>
          </a:prstGeom>
        </p:spPr>
        <p:txBody>
          <a:bodyPr lIns="0" tIns="0" rIns="0" bIns="0" rtlCol="0" anchor="t">
            <a:spAutoFit/>
          </a:bodyPr>
          <a:lstStyle/>
          <a:p>
            <a:pPr marL="388622" lvl="1" indent="-194311" algn="just">
              <a:lnSpc>
                <a:spcPts val="2430"/>
              </a:lnSpc>
              <a:buFont typeface="Arial"/>
              <a:buChar char="•"/>
            </a:pPr>
            <a:r>
              <a:rPr lang="en-US" sz="1800">
                <a:solidFill>
                  <a:srgbClr val="000000"/>
                </a:solidFill>
                <a:latin typeface="Lora Bold"/>
              </a:rPr>
              <a:t>HR Personnel: </a:t>
            </a:r>
            <a:r>
              <a:rPr lang="en-US" sz="1800">
                <a:solidFill>
                  <a:srgbClr val="000000"/>
                </a:solidFill>
                <a:latin typeface="Lora"/>
              </a:rPr>
              <a:t>to manage employee attendance records and generate reports.</a:t>
            </a:r>
          </a:p>
          <a:p>
            <a:pPr marL="388622" lvl="1" indent="-194311" algn="just">
              <a:lnSpc>
                <a:spcPts val="2430"/>
              </a:lnSpc>
              <a:buFont typeface="Arial"/>
              <a:buChar char="•"/>
            </a:pPr>
            <a:r>
              <a:rPr lang="en-US" sz="1800">
                <a:solidFill>
                  <a:srgbClr val="000000"/>
                </a:solidFill>
                <a:latin typeface="Lora Bold"/>
              </a:rPr>
              <a:t>Managers/Supervisors:</a:t>
            </a:r>
            <a:r>
              <a:rPr lang="en-US" sz="1800">
                <a:solidFill>
                  <a:srgbClr val="000000"/>
                </a:solidFill>
                <a:latin typeface="Lora"/>
              </a:rPr>
              <a:t> to track attendance of team members.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4E1E1"/>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8937701" cy="10287000"/>
            <a:chOff x="0" y="0"/>
            <a:chExt cx="11916934" cy="13716000"/>
          </a:xfrm>
        </p:grpSpPr>
        <p:pic>
          <p:nvPicPr>
            <p:cNvPr id="3" name="Picture 3"/>
            <p:cNvPicPr>
              <a:picLocks noChangeAspect="1"/>
            </p:cNvPicPr>
            <p:nvPr/>
          </p:nvPicPr>
          <p:blipFill>
            <a:blip r:embed="rId2"/>
            <a:srcRect l="6558" r="6558"/>
            <a:stretch>
              <a:fillRect/>
            </a:stretch>
          </p:blipFill>
          <p:spPr>
            <a:xfrm>
              <a:off x="0" y="0"/>
              <a:ext cx="11916934" cy="13716000"/>
            </a:xfrm>
            <a:prstGeom prst="rect">
              <a:avLst/>
            </a:prstGeom>
          </p:spPr>
        </p:pic>
      </p:grpSp>
      <p:grpSp>
        <p:nvGrpSpPr>
          <p:cNvPr id="4" name="Group 4"/>
          <p:cNvGrpSpPr/>
          <p:nvPr/>
        </p:nvGrpSpPr>
        <p:grpSpPr>
          <a:xfrm>
            <a:off x="10030512" y="199663"/>
            <a:ext cx="7228788" cy="9887674"/>
            <a:chOff x="0" y="0"/>
            <a:chExt cx="2073149" cy="2835693"/>
          </a:xfrm>
        </p:grpSpPr>
        <p:sp>
          <p:nvSpPr>
            <p:cNvPr id="5" name="Freeform 5"/>
            <p:cNvSpPr/>
            <p:nvPr/>
          </p:nvSpPr>
          <p:spPr>
            <a:xfrm>
              <a:off x="0" y="0"/>
              <a:ext cx="2073149" cy="2835693"/>
            </a:xfrm>
            <a:custGeom>
              <a:avLst/>
              <a:gdLst/>
              <a:ahLst/>
              <a:cxnLst/>
              <a:rect l="l" t="t" r="r" b="b"/>
              <a:pathLst>
                <a:path w="2073149" h="2835693">
                  <a:moveTo>
                    <a:pt x="31059" y="0"/>
                  </a:moveTo>
                  <a:lnTo>
                    <a:pt x="2042090" y="0"/>
                  </a:lnTo>
                  <a:cubicBezTo>
                    <a:pt x="2050328" y="0"/>
                    <a:pt x="2058228" y="3272"/>
                    <a:pt x="2064052" y="9097"/>
                  </a:cubicBezTo>
                  <a:cubicBezTo>
                    <a:pt x="2069877" y="14921"/>
                    <a:pt x="2073149" y="22821"/>
                    <a:pt x="2073149" y="31059"/>
                  </a:cubicBezTo>
                  <a:lnTo>
                    <a:pt x="2073149" y="2804634"/>
                  </a:lnTo>
                  <a:cubicBezTo>
                    <a:pt x="2073149" y="2821788"/>
                    <a:pt x="2059244" y="2835693"/>
                    <a:pt x="2042090" y="2835693"/>
                  </a:cubicBezTo>
                  <a:lnTo>
                    <a:pt x="31059" y="2835693"/>
                  </a:lnTo>
                  <a:cubicBezTo>
                    <a:pt x="13905" y="2835693"/>
                    <a:pt x="0" y="2821788"/>
                    <a:pt x="0" y="2804634"/>
                  </a:cubicBezTo>
                  <a:lnTo>
                    <a:pt x="0" y="31059"/>
                  </a:lnTo>
                  <a:cubicBezTo>
                    <a:pt x="0" y="13905"/>
                    <a:pt x="13905" y="0"/>
                    <a:pt x="31059" y="0"/>
                  </a:cubicBezTo>
                  <a:close/>
                </a:path>
              </a:pathLst>
            </a:custGeom>
            <a:solidFill>
              <a:srgbClr val="FFFFFF"/>
            </a:solidFill>
            <a:ln cap="rnd">
              <a:noFill/>
              <a:prstDash val="solid"/>
              <a:round/>
            </a:ln>
          </p:spPr>
        </p:sp>
        <p:sp>
          <p:nvSpPr>
            <p:cNvPr id="6" name="TextBox 6"/>
            <p:cNvSpPr txBox="1"/>
            <p:nvPr/>
          </p:nvSpPr>
          <p:spPr>
            <a:xfrm>
              <a:off x="0" y="0"/>
              <a:ext cx="2073149" cy="2835693"/>
            </a:xfrm>
            <a:prstGeom prst="rect">
              <a:avLst/>
            </a:prstGeom>
          </p:spPr>
          <p:txBody>
            <a:bodyPr lIns="50800" tIns="50800" rIns="50800" bIns="50800" rtlCol="0" anchor="ctr"/>
            <a:lstStyle/>
            <a:p>
              <a:pPr marL="0" lvl="0" indent="0" algn="ctr">
                <a:lnSpc>
                  <a:spcPts val="2683"/>
                </a:lnSpc>
                <a:spcBef>
                  <a:spcPct val="0"/>
                </a:spcBef>
              </a:pPr>
              <a:endParaRPr/>
            </a:p>
          </p:txBody>
        </p:sp>
      </p:grpSp>
      <p:grpSp>
        <p:nvGrpSpPr>
          <p:cNvPr id="7" name="Group 7"/>
          <p:cNvGrpSpPr/>
          <p:nvPr/>
        </p:nvGrpSpPr>
        <p:grpSpPr>
          <a:xfrm>
            <a:off x="3511565" y="1192354"/>
            <a:ext cx="6068489" cy="787584"/>
            <a:chOff x="0" y="0"/>
            <a:chExt cx="8091318" cy="1050112"/>
          </a:xfrm>
        </p:grpSpPr>
        <p:grpSp>
          <p:nvGrpSpPr>
            <p:cNvPr id="8" name="Group 8"/>
            <p:cNvGrpSpPr/>
            <p:nvPr/>
          </p:nvGrpSpPr>
          <p:grpSpPr>
            <a:xfrm>
              <a:off x="0" y="0"/>
              <a:ext cx="8091318" cy="1050112"/>
              <a:chOff x="0" y="0"/>
              <a:chExt cx="1270084" cy="164835"/>
            </a:xfrm>
          </p:grpSpPr>
          <p:sp>
            <p:nvSpPr>
              <p:cNvPr id="9" name="Freeform 9"/>
              <p:cNvSpPr/>
              <p:nvPr/>
            </p:nvSpPr>
            <p:spPr>
              <a:xfrm>
                <a:off x="0" y="0"/>
                <a:ext cx="1270084" cy="164835"/>
              </a:xfrm>
              <a:custGeom>
                <a:avLst/>
                <a:gdLst/>
                <a:ahLst/>
                <a:cxnLst/>
                <a:rect l="l" t="t" r="r" b="b"/>
                <a:pathLst>
                  <a:path w="1270084" h="164835">
                    <a:moveTo>
                      <a:pt x="29101" y="0"/>
                    </a:moveTo>
                    <a:lnTo>
                      <a:pt x="1240983" y="0"/>
                    </a:lnTo>
                    <a:cubicBezTo>
                      <a:pt x="1248701" y="0"/>
                      <a:pt x="1256103" y="3066"/>
                      <a:pt x="1261560" y="8524"/>
                    </a:cubicBezTo>
                    <a:cubicBezTo>
                      <a:pt x="1267018" y="13981"/>
                      <a:pt x="1270084" y="21383"/>
                      <a:pt x="1270084" y="29101"/>
                    </a:cubicBezTo>
                    <a:lnTo>
                      <a:pt x="1270084" y="135733"/>
                    </a:lnTo>
                    <a:cubicBezTo>
                      <a:pt x="1270084" y="151806"/>
                      <a:pt x="1257055" y="164835"/>
                      <a:pt x="1240983" y="164835"/>
                    </a:cubicBezTo>
                    <a:lnTo>
                      <a:pt x="29101" y="164835"/>
                    </a:lnTo>
                    <a:cubicBezTo>
                      <a:pt x="13029" y="164835"/>
                      <a:pt x="0" y="151806"/>
                      <a:pt x="0" y="135733"/>
                    </a:cubicBezTo>
                    <a:lnTo>
                      <a:pt x="0" y="29101"/>
                    </a:lnTo>
                    <a:cubicBezTo>
                      <a:pt x="0" y="13029"/>
                      <a:pt x="13029" y="0"/>
                      <a:pt x="29101" y="0"/>
                    </a:cubicBezTo>
                    <a:close/>
                  </a:path>
                </a:pathLst>
              </a:custGeom>
              <a:solidFill>
                <a:srgbClr val="E9FF8F"/>
              </a:solidFill>
              <a:ln cap="rnd">
                <a:noFill/>
                <a:prstDash val="solid"/>
                <a:round/>
              </a:ln>
            </p:spPr>
          </p:sp>
          <p:sp>
            <p:nvSpPr>
              <p:cNvPr id="10" name="TextBox 10"/>
              <p:cNvSpPr txBox="1"/>
              <p:nvPr/>
            </p:nvSpPr>
            <p:spPr>
              <a:xfrm>
                <a:off x="0" y="0"/>
                <a:ext cx="1270084" cy="164835"/>
              </a:xfrm>
              <a:prstGeom prst="rect">
                <a:avLst/>
              </a:prstGeom>
            </p:spPr>
            <p:txBody>
              <a:bodyPr lIns="50800" tIns="50800" rIns="50800" bIns="50800" rtlCol="0" anchor="ctr"/>
              <a:lstStyle/>
              <a:p>
                <a:pPr marL="0" lvl="0" indent="0" algn="ctr">
                  <a:lnSpc>
                    <a:spcPts val="2683"/>
                  </a:lnSpc>
                  <a:spcBef>
                    <a:spcPct val="0"/>
                  </a:spcBef>
                </a:pPr>
                <a:endParaRPr/>
              </a:p>
            </p:txBody>
          </p:sp>
        </p:grpSp>
        <p:grpSp>
          <p:nvGrpSpPr>
            <p:cNvPr id="11" name="Group 11"/>
            <p:cNvGrpSpPr/>
            <p:nvPr/>
          </p:nvGrpSpPr>
          <p:grpSpPr>
            <a:xfrm>
              <a:off x="441336" y="196286"/>
              <a:ext cx="572216" cy="572216"/>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3" name="TextBox 13"/>
              <p:cNvSpPr txBox="1"/>
              <p:nvPr/>
            </p:nvSpPr>
            <p:spPr>
              <a:xfrm>
                <a:off x="76200" y="76200"/>
                <a:ext cx="660400" cy="660400"/>
              </a:xfrm>
              <a:prstGeom prst="rect">
                <a:avLst/>
              </a:prstGeom>
            </p:spPr>
            <p:txBody>
              <a:bodyPr lIns="35474" tIns="35474" rIns="35474" bIns="35474" rtlCol="0" anchor="ctr"/>
              <a:lstStyle/>
              <a:p>
                <a:pPr algn="ctr">
                  <a:lnSpc>
                    <a:spcPts val="2683"/>
                  </a:lnSpc>
                </a:pPr>
                <a:endParaRPr/>
              </a:p>
            </p:txBody>
          </p:sp>
        </p:grpSp>
        <p:grpSp>
          <p:nvGrpSpPr>
            <p:cNvPr id="14" name="Group 14"/>
            <p:cNvGrpSpPr/>
            <p:nvPr/>
          </p:nvGrpSpPr>
          <p:grpSpPr>
            <a:xfrm>
              <a:off x="550955" y="305905"/>
              <a:ext cx="352979" cy="35297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FF8F"/>
              </a:solidFill>
            </p:spPr>
          </p:sp>
          <p:sp>
            <p:nvSpPr>
              <p:cNvPr id="16" name="TextBox 16"/>
              <p:cNvSpPr txBox="1"/>
              <p:nvPr/>
            </p:nvSpPr>
            <p:spPr>
              <a:xfrm>
                <a:off x="76200" y="76200"/>
                <a:ext cx="660400" cy="660400"/>
              </a:xfrm>
              <a:prstGeom prst="rect">
                <a:avLst/>
              </a:prstGeom>
            </p:spPr>
            <p:txBody>
              <a:bodyPr lIns="35474" tIns="35474" rIns="35474" bIns="35474" rtlCol="0" anchor="ctr"/>
              <a:lstStyle/>
              <a:p>
                <a:pPr algn="ctr">
                  <a:lnSpc>
                    <a:spcPts val="2683"/>
                  </a:lnSpc>
                </a:pPr>
                <a:endParaRPr/>
              </a:p>
            </p:txBody>
          </p:sp>
        </p:grpSp>
        <p:grpSp>
          <p:nvGrpSpPr>
            <p:cNvPr id="17" name="Group 17"/>
            <p:cNvGrpSpPr/>
            <p:nvPr/>
          </p:nvGrpSpPr>
          <p:grpSpPr>
            <a:xfrm rot="-2700000">
              <a:off x="921347" y="583255"/>
              <a:ext cx="142860" cy="308620"/>
              <a:chOff x="0" y="0"/>
              <a:chExt cx="163649" cy="353530"/>
            </a:xfrm>
          </p:grpSpPr>
          <p:sp>
            <p:nvSpPr>
              <p:cNvPr id="18" name="Freeform 18"/>
              <p:cNvSpPr/>
              <p:nvPr/>
            </p:nvSpPr>
            <p:spPr>
              <a:xfrm>
                <a:off x="0" y="0"/>
                <a:ext cx="163649" cy="353530"/>
              </a:xfrm>
              <a:custGeom>
                <a:avLst/>
                <a:gdLst/>
                <a:ahLst/>
                <a:cxnLst/>
                <a:rect l="l" t="t" r="r" b="b"/>
                <a:pathLst>
                  <a:path w="163649" h="353530">
                    <a:moveTo>
                      <a:pt x="81824" y="0"/>
                    </a:moveTo>
                    <a:lnTo>
                      <a:pt x="81824" y="0"/>
                    </a:lnTo>
                    <a:cubicBezTo>
                      <a:pt x="127015" y="0"/>
                      <a:pt x="163649" y="36634"/>
                      <a:pt x="163649" y="81824"/>
                    </a:cubicBezTo>
                    <a:lnTo>
                      <a:pt x="163649" y="271706"/>
                    </a:lnTo>
                    <a:cubicBezTo>
                      <a:pt x="163649" y="316896"/>
                      <a:pt x="127015" y="353530"/>
                      <a:pt x="81824" y="353530"/>
                    </a:cubicBezTo>
                    <a:lnTo>
                      <a:pt x="81824" y="353530"/>
                    </a:lnTo>
                    <a:cubicBezTo>
                      <a:pt x="36634" y="353530"/>
                      <a:pt x="0" y="316896"/>
                      <a:pt x="0" y="271706"/>
                    </a:cubicBezTo>
                    <a:lnTo>
                      <a:pt x="0" y="81824"/>
                    </a:lnTo>
                    <a:cubicBezTo>
                      <a:pt x="0" y="36634"/>
                      <a:pt x="36634" y="0"/>
                      <a:pt x="81824" y="0"/>
                    </a:cubicBezTo>
                    <a:close/>
                  </a:path>
                </a:pathLst>
              </a:custGeom>
              <a:solidFill>
                <a:srgbClr val="000000"/>
              </a:solidFill>
              <a:ln cap="rnd">
                <a:noFill/>
                <a:prstDash val="solid"/>
                <a:round/>
              </a:ln>
            </p:spPr>
          </p:sp>
          <p:sp>
            <p:nvSpPr>
              <p:cNvPr id="19" name="TextBox 19"/>
              <p:cNvSpPr txBox="1"/>
              <p:nvPr/>
            </p:nvSpPr>
            <p:spPr>
              <a:xfrm>
                <a:off x="0" y="0"/>
                <a:ext cx="163649" cy="353530"/>
              </a:xfrm>
              <a:prstGeom prst="rect">
                <a:avLst/>
              </a:prstGeom>
            </p:spPr>
            <p:txBody>
              <a:bodyPr lIns="18882" tIns="18882" rIns="18882" bIns="18882" rtlCol="0" anchor="ctr"/>
              <a:lstStyle/>
              <a:p>
                <a:pPr marL="0" lvl="0" indent="0" algn="ctr">
                  <a:lnSpc>
                    <a:spcPts val="2683"/>
                  </a:lnSpc>
                  <a:spcBef>
                    <a:spcPct val="0"/>
                  </a:spcBef>
                </a:pPr>
                <a:endParaRPr/>
              </a:p>
            </p:txBody>
          </p:sp>
        </p:grpSp>
        <p:sp>
          <p:nvSpPr>
            <p:cNvPr id="20" name="TextBox 20"/>
            <p:cNvSpPr txBox="1"/>
            <p:nvPr/>
          </p:nvSpPr>
          <p:spPr>
            <a:xfrm>
              <a:off x="1968099" y="70022"/>
              <a:ext cx="5774367" cy="830067"/>
            </a:xfrm>
            <a:prstGeom prst="rect">
              <a:avLst/>
            </a:prstGeom>
          </p:spPr>
          <p:txBody>
            <a:bodyPr lIns="0" tIns="0" rIns="0" bIns="0" rtlCol="0" anchor="t">
              <a:spAutoFit/>
            </a:bodyPr>
            <a:lstStyle/>
            <a:p>
              <a:pPr>
                <a:lnSpc>
                  <a:spcPts val="5189"/>
                </a:lnSpc>
              </a:pPr>
              <a:r>
                <a:rPr lang="en-US" sz="3815">
                  <a:solidFill>
                    <a:srgbClr val="000000"/>
                  </a:solidFill>
                  <a:latin typeface="Cardo"/>
                </a:rPr>
                <a:t>Solution</a:t>
              </a:r>
            </a:p>
          </p:txBody>
        </p:sp>
      </p:grpSp>
      <p:grpSp>
        <p:nvGrpSpPr>
          <p:cNvPr id="21" name="Group 21"/>
          <p:cNvGrpSpPr/>
          <p:nvPr/>
        </p:nvGrpSpPr>
        <p:grpSpPr>
          <a:xfrm>
            <a:off x="15029815" y="623013"/>
            <a:ext cx="1932454" cy="405687"/>
            <a:chOff x="0" y="0"/>
            <a:chExt cx="2576606" cy="540916"/>
          </a:xfrm>
        </p:grpSpPr>
        <p:grpSp>
          <p:nvGrpSpPr>
            <p:cNvPr id="22" name="Group 22"/>
            <p:cNvGrpSpPr/>
            <p:nvPr/>
          </p:nvGrpSpPr>
          <p:grpSpPr>
            <a:xfrm>
              <a:off x="0" y="0"/>
              <a:ext cx="540916" cy="540916"/>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C3FF"/>
              </a:solidFill>
            </p:spPr>
          </p:sp>
          <p:sp>
            <p:nvSpPr>
              <p:cNvPr id="24" name="TextBox 24"/>
              <p:cNvSpPr txBox="1"/>
              <p:nvPr/>
            </p:nvSpPr>
            <p:spPr>
              <a:xfrm>
                <a:off x="76200" y="76200"/>
                <a:ext cx="660400" cy="660400"/>
              </a:xfrm>
              <a:prstGeom prst="rect">
                <a:avLst/>
              </a:prstGeom>
            </p:spPr>
            <p:txBody>
              <a:bodyPr lIns="50800" tIns="50800" rIns="50800" bIns="50800" rtlCol="0" anchor="ctr"/>
              <a:lstStyle/>
              <a:p>
                <a:pPr algn="ctr">
                  <a:lnSpc>
                    <a:spcPts val="2683"/>
                  </a:lnSpc>
                </a:pPr>
                <a:endParaRPr/>
              </a:p>
            </p:txBody>
          </p:sp>
        </p:grpSp>
        <p:grpSp>
          <p:nvGrpSpPr>
            <p:cNvPr id="25" name="Group 25"/>
            <p:cNvGrpSpPr/>
            <p:nvPr/>
          </p:nvGrpSpPr>
          <p:grpSpPr>
            <a:xfrm>
              <a:off x="1017845" y="0"/>
              <a:ext cx="540916" cy="540916"/>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C3FF"/>
              </a:solidFill>
            </p:spPr>
          </p:sp>
          <p:sp>
            <p:nvSpPr>
              <p:cNvPr id="27" name="TextBox 27"/>
              <p:cNvSpPr txBox="1"/>
              <p:nvPr/>
            </p:nvSpPr>
            <p:spPr>
              <a:xfrm>
                <a:off x="76200" y="76200"/>
                <a:ext cx="660400" cy="660400"/>
              </a:xfrm>
              <a:prstGeom prst="rect">
                <a:avLst/>
              </a:prstGeom>
            </p:spPr>
            <p:txBody>
              <a:bodyPr lIns="50800" tIns="50800" rIns="50800" bIns="50800" rtlCol="0" anchor="ctr"/>
              <a:lstStyle/>
              <a:p>
                <a:pPr algn="ctr">
                  <a:lnSpc>
                    <a:spcPts val="2683"/>
                  </a:lnSpc>
                </a:pPr>
                <a:endParaRPr/>
              </a:p>
            </p:txBody>
          </p:sp>
        </p:grpSp>
        <p:grpSp>
          <p:nvGrpSpPr>
            <p:cNvPr id="28" name="Group 28"/>
            <p:cNvGrpSpPr/>
            <p:nvPr/>
          </p:nvGrpSpPr>
          <p:grpSpPr>
            <a:xfrm>
              <a:off x="2035689" y="0"/>
              <a:ext cx="540916" cy="540916"/>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C3FF"/>
              </a:solidFill>
            </p:spPr>
          </p:sp>
          <p:sp>
            <p:nvSpPr>
              <p:cNvPr id="30" name="TextBox 30"/>
              <p:cNvSpPr txBox="1"/>
              <p:nvPr/>
            </p:nvSpPr>
            <p:spPr>
              <a:xfrm>
                <a:off x="76200" y="76200"/>
                <a:ext cx="660400" cy="660400"/>
              </a:xfrm>
              <a:prstGeom prst="rect">
                <a:avLst/>
              </a:prstGeom>
            </p:spPr>
            <p:txBody>
              <a:bodyPr lIns="50800" tIns="50800" rIns="50800" bIns="50800" rtlCol="0" anchor="ctr"/>
              <a:lstStyle/>
              <a:p>
                <a:pPr algn="ctr">
                  <a:lnSpc>
                    <a:spcPts val="2683"/>
                  </a:lnSpc>
                </a:pPr>
                <a:endParaRPr/>
              </a:p>
            </p:txBody>
          </p:sp>
        </p:grpSp>
      </p:grpSp>
      <p:sp>
        <p:nvSpPr>
          <p:cNvPr id="31" name="TextBox 31"/>
          <p:cNvSpPr txBox="1"/>
          <p:nvPr/>
        </p:nvSpPr>
        <p:spPr>
          <a:xfrm>
            <a:off x="10179957" y="2858045"/>
            <a:ext cx="6929898" cy="2731770"/>
          </a:xfrm>
          <a:prstGeom prst="rect">
            <a:avLst/>
          </a:prstGeom>
        </p:spPr>
        <p:txBody>
          <a:bodyPr lIns="0" tIns="0" rIns="0" bIns="0" rtlCol="0" anchor="t">
            <a:spAutoFit/>
          </a:bodyPr>
          <a:lstStyle/>
          <a:p>
            <a:pPr marL="388622" lvl="1" indent="-194311" algn="just">
              <a:lnSpc>
                <a:spcPts val="2700"/>
              </a:lnSpc>
              <a:buFont typeface="Arial"/>
              <a:buChar char="•"/>
            </a:pPr>
            <a:r>
              <a:rPr lang="en-US" sz="1800">
                <a:solidFill>
                  <a:srgbClr val="000000"/>
                </a:solidFill>
                <a:latin typeface="Lora"/>
              </a:rPr>
              <a:t>Implement a facial recognition-based attendance system using Convolutional Neural Networks (CNN) to automate the attendance tracking process.</a:t>
            </a:r>
          </a:p>
          <a:p>
            <a:pPr marL="388622" lvl="1" indent="-194311" algn="just">
              <a:lnSpc>
                <a:spcPts val="2700"/>
              </a:lnSpc>
              <a:buFont typeface="Arial"/>
              <a:buChar char="•"/>
            </a:pPr>
            <a:r>
              <a:rPr lang="en-US" sz="1800">
                <a:solidFill>
                  <a:srgbClr val="000000"/>
                </a:solidFill>
                <a:latin typeface="Lora"/>
              </a:rPr>
              <a:t>Utilize advanced facial recognition algorithms to accurately identify individuals from a database of facial images.</a:t>
            </a:r>
          </a:p>
          <a:p>
            <a:pPr marL="388622" lvl="1" indent="-194311" algn="just">
              <a:lnSpc>
                <a:spcPts val="2700"/>
              </a:lnSpc>
              <a:buFont typeface="Arial"/>
              <a:buChar char="•"/>
            </a:pPr>
            <a:r>
              <a:rPr lang="en-US" sz="1800">
                <a:solidFill>
                  <a:srgbClr val="000000"/>
                </a:solidFill>
                <a:latin typeface="Lora"/>
              </a:rPr>
              <a:t>Integrate the system with existing attendance management systems or databases for seamless operation.</a:t>
            </a:r>
          </a:p>
          <a:p>
            <a:pPr algn="just">
              <a:lnSpc>
                <a:spcPts val="2700"/>
              </a:lnSpc>
            </a:pPr>
            <a:endParaRPr lang="en-US" sz="1800">
              <a:solidFill>
                <a:srgbClr val="000000"/>
              </a:solidFill>
              <a:latin typeface="Lora"/>
            </a:endParaRPr>
          </a:p>
        </p:txBody>
      </p:sp>
      <p:sp>
        <p:nvSpPr>
          <p:cNvPr id="32" name="TextBox 32"/>
          <p:cNvSpPr txBox="1"/>
          <p:nvPr/>
        </p:nvSpPr>
        <p:spPr>
          <a:xfrm>
            <a:off x="10532682" y="1645957"/>
            <a:ext cx="5963671" cy="859663"/>
          </a:xfrm>
          <a:prstGeom prst="rect">
            <a:avLst/>
          </a:prstGeom>
        </p:spPr>
        <p:txBody>
          <a:bodyPr lIns="0" tIns="0" rIns="0" bIns="0" rtlCol="0" anchor="t">
            <a:spAutoFit/>
          </a:bodyPr>
          <a:lstStyle/>
          <a:p>
            <a:pPr algn="ctr">
              <a:lnSpc>
                <a:spcPts val="3416"/>
              </a:lnSpc>
              <a:spcBef>
                <a:spcPct val="0"/>
              </a:spcBef>
            </a:pPr>
            <a:r>
              <a:rPr lang="en-US" sz="2800">
                <a:solidFill>
                  <a:srgbClr val="000000"/>
                </a:solidFill>
                <a:latin typeface="Cardo Bold"/>
              </a:rPr>
              <a:t>Automated Attendance System using CNN</a:t>
            </a:r>
          </a:p>
        </p:txBody>
      </p:sp>
      <p:sp>
        <p:nvSpPr>
          <p:cNvPr id="33" name="TextBox 33"/>
          <p:cNvSpPr txBox="1"/>
          <p:nvPr/>
        </p:nvSpPr>
        <p:spPr>
          <a:xfrm>
            <a:off x="10179957" y="6724650"/>
            <a:ext cx="6929898" cy="2657094"/>
          </a:xfrm>
          <a:prstGeom prst="rect">
            <a:avLst/>
          </a:prstGeom>
        </p:spPr>
        <p:txBody>
          <a:bodyPr lIns="0" tIns="0" rIns="0" bIns="0" rtlCol="0" anchor="t">
            <a:spAutoFit/>
          </a:bodyPr>
          <a:lstStyle/>
          <a:p>
            <a:pPr marL="388620" lvl="1" indent="-194310" algn="just">
              <a:lnSpc>
                <a:spcPts val="2700"/>
              </a:lnSpc>
              <a:buFont typeface="Arial"/>
              <a:buChar char="•"/>
            </a:pPr>
            <a:r>
              <a:rPr lang="en-US" sz="1800">
                <a:solidFill>
                  <a:srgbClr val="000000"/>
                </a:solidFill>
                <a:latin typeface="Lora"/>
              </a:rPr>
              <a:t>Enable real-time processing of video streams or static images to ensure timely attendance updates.</a:t>
            </a:r>
          </a:p>
          <a:p>
            <a:pPr marL="388620" lvl="1" indent="-194310" algn="just">
              <a:lnSpc>
                <a:spcPts val="2700"/>
              </a:lnSpc>
              <a:buFont typeface="Arial"/>
              <a:buChar char="•"/>
            </a:pPr>
            <a:r>
              <a:rPr lang="en-US" sz="1800">
                <a:solidFill>
                  <a:srgbClr val="000000"/>
                </a:solidFill>
                <a:latin typeface="Lora"/>
              </a:rPr>
              <a:t>Log attendance data automatically, eliminating the need for manual recording and reducing administrative workload.</a:t>
            </a:r>
          </a:p>
          <a:p>
            <a:pPr marL="388620" lvl="1" indent="-194310" algn="just">
              <a:lnSpc>
                <a:spcPts val="2700"/>
              </a:lnSpc>
              <a:buFont typeface="Arial"/>
              <a:buChar char="•"/>
            </a:pPr>
            <a:r>
              <a:rPr lang="en-US" sz="1800">
                <a:solidFill>
                  <a:srgbClr val="000000"/>
                </a:solidFill>
                <a:latin typeface="Lora"/>
              </a:rPr>
              <a:t>Provide a user-friendly interface for administrators to access and manage attendance records efficiently.</a:t>
            </a:r>
          </a:p>
          <a:p>
            <a:pPr algn="just">
              <a:lnSpc>
                <a:spcPts val="2376"/>
              </a:lnSpc>
            </a:pPr>
            <a:endParaRPr lang="en-US" sz="1800">
              <a:solidFill>
                <a:srgbClr val="000000"/>
              </a:solidFill>
              <a:latin typeface="Lora"/>
            </a:endParaRPr>
          </a:p>
          <a:p>
            <a:pPr algn="just">
              <a:lnSpc>
                <a:spcPts val="2376"/>
              </a:lnSpc>
            </a:pPr>
            <a:endParaRPr lang="en-US" sz="1800">
              <a:solidFill>
                <a:srgbClr val="000000"/>
              </a:solidFill>
              <a:latin typeface="Lora"/>
            </a:endParaRPr>
          </a:p>
        </p:txBody>
      </p:sp>
      <p:sp>
        <p:nvSpPr>
          <p:cNvPr id="34" name="TextBox 34"/>
          <p:cNvSpPr txBox="1"/>
          <p:nvPr/>
        </p:nvSpPr>
        <p:spPr>
          <a:xfrm>
            <a:off x="10793459" y="5940642"/>
            <a:ext cx="5702893" cy="431038"/>
          </a:xfrm>
          <a:prstGeom prst="rect">
            <a:avLst/>
          </a:prstGeom>
        </p:spPr>
        <p:txBody>
          <a:bodyPr lIns="0" tIns="0" rIns="0" bIns="0" rtlCol="0" anchor="t">
            <a:spAutoFit/>
          </a:bodyPr>
          <a:lstStyle/>
          <a:p>
            <a:pPr algn="ctr">
              <a:lnSpc>
                <a:spcPts val="3416"/>
              </a:lnSpc>
              <a:spcBef>
                <a:spcPct val="0"/>
              </a:spcBef>
            </a:pPr>
            <a:r>
              <a:rPr lang="en-US" sz="2800">
                <a:solidFill>
                  <a:srgbClr val="000000"/>
                </a:solidFill>
                <a:latin typeface="Cardo Bold"/>
              </a:rPr>
              <a:t>Real-time Processing and Logging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4E1E1"/>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8937701" cy="10287000"/>
            <a:chOff x="0" y="0"/>
            <a:chExt cx="11916934" cy="13716000"/>
          </a:xfrm>
        </p:grpSpPr>
        <p:pic>
          <p:nvPicPr>
            <p:cNvPr id="3" name="Picture 3"/>
            <p:cNvPicPr>
              <a:picLocks noChangeAspect="1"/>
            </p:cNvPicPr>
            <p:nvPr/>
          </p:nvPicPr>
          <p:blipFill>
            <a:blip r:embed="rId2"/>
            <a:srcRect l="6558" r="6558"/>
            <a:stretch>
              <a:fillRect/>
            </a:stretch>
          </p:blipFill>
          <p:spPr>
            <a:xfrm>
              <a:off x="0" y="0"/>
              <a:ext cx="11916934" cy="13716000"/>
            </a:xfrm>
            <a:prstGeom prst="rect">
              <a:avLst/>
            </a:prstGeom>
          </p:spPr>
        </p:pic>
      </p:grpSp>
      <p:grpSp>
        <p:nvGrpSpPr>
          <p:cNvPr id="4" name="Group 4"/>
          <p:cNvGrpSpPr/>
          <p:nvPr/>
        </p:nvGrpSpPr>
        <p:grpSpPr>
          <a:xfrm>
            <a:off x="10030512" y="199663"/>
            <a:ext cx="7228788" cy="9887674"/>
            <a:chOff x="0" y="0"/>
            <a:chExt cx="2073149" cy="2835693"/>
          </a:xfrm>
        </p:grpSpPr>
        <p:sp>
          <p:nvSpPr>
            <p:cNvPr id="5" name="Freeform 5"/>
            <p:cNvSpPr/>
            <p:nvPr/>
          </p:nvSpPr>
          <p:spPr>
            <a:xfrm>
              <a:off x="0" y="0"/>
              <a:ext cx="2073149" cy="2835693"/>
            </a:xfrm>
            <a:custGeom>
              <a:avLst/>
              <a:gdLst/>
              <a:ahLst/>
              <a:cxnLst/>
              <a:rect l="l" t="t" r="r" b="b"/>
              <a:pathLst>
                <a:path w="2073149" h="2835693">
                  <a:moveTo>
                    <a:pt x="31059" y="0"/>
                  </a:moveTo>
                  <a:lnTo>
                    <a:pt x="2042090" y="0"/>
                  </a:lnTo>
                  <a:cubicBezTo>
                    <a:pt x="2050328" y="0"/>
                    <a:pt x="2058228" y="3272"/>
                    <a:pt x="2064052" y="9097"/>
                  </a:cubicBezTo>
                  <a:cubicBezTo>
                    <a:pt x="2069877" y="14921"/>
                    <a:pt x="2073149" y="22821"/>
                    <a:pt x="2073149" y="31059"/>
                  </a:cubicBezTo>
                  <a:lnTo>
                    <a:pt x="2073149" y="2804634"/>
                  </a:lnTo>
                  <a:cubicBezTo>
                    <a:pt x="2073149" y="2821788"/>
                    <a:pt x="2059244" y="2835693"/>
                    <a:pt x="2042090" y="2835693"/>
                  </a:cubicBezTo>
                  <a:lnTo>
                    <a:pt x="31059" y="2835693"/>
                  </a:lnTo>
                  <a:cubicBezTo>
                    <a:pt x="13905" y="2835693"/>
                    <a:pt x="0" y="2821788"/>
                    <a:pt x="0" y="2804634"/>
                  </a:cubicBezTo>
                  <a:lnTo>
                    <a:pt x="0" y="31059"/>
                  </a:lnTo>
                  <a:cubicBezTo>
                    <a:pt x="0" y="13905"/>
                    <a:pt x="13905" y="0"/>
                    <a:pt x="31059" y="0"/>
                  </a:cubicBezTo>
                  <a:close/>
                </a:path>
              </a:pathLst>
            </a:custGeom>
            <a:solidFill>
              <a:srgbClr val="FFFFFF"/>
            </a:solidFill>
            <a:ln cap="rnd">
              <a:noFill/>
              <a:prstDash val="solid"/>
              <a:round/>
            </a:ln>
          </p:spPr>
        </p:sp>
        <p:sp>
          <p:nvSpPr>
            <p:cNvPr id="6" name="TextBox 6"/>
            <p:cNvSpPr txBox="1"/>
            <p:nvPr/>
          </p:nvSpPr>
          <p:spPr>
            <a:xfrm>
              <a:off x="0" y="0"/>
              <a:ext cx="2073149" cy="2835693"/>
            </a:xfrm>
            <a:prstGeom prst="rect">
              <a:avLst/>
            </a:prstGeom>
          </p:spPr>
          <p:txBody>
            <a:bodyPr lIns="50800" tIns="50800" rIns="50800" bIns="50800" rtlCol="0" anchor="ctr"/>
            <a:lstStyle/>
            <a:p>
              <a:pPr marL="0" lvl="0" indent="0" algn="ctr">
                <a:lnSpc>
                  <a:spcPts val="2683"/>
                </a:lnSpc>
                <a:spcBef>
                  <a:spcPct val="0"/>
                </a:spcBef>
              </a:pPr>
              <a:endParaRPr/>
            </a:p>
          </p:txBody>
        </p:sp>
      </p:grpSp>
      <p:grpSp>
        <p:nvGrpSpPr>
          <p:cNvPr id="7" name="Group 7"/>
          <p:cNvGrpSpPr/>
          <p:nvPr/>
        </p:nvGrpSpPr>
        <p:grpSpPr>
          <a:xfrm>
            <a:off x="3511565" y="1192354"/>
            <a:ext cx="6068489" cy="787584"/>
            <a:chOff x="0" y="0"/>
            <a:chExt cx="8091318" cy="1050112"/>
          </a:xfrm>
        </p:grpSpPr>
        <p:grpSp>
          <p:nvGrpSpPr>
            <p:cNvPr id="8" name="Group 8"/>
            <p:cNvGrpSpPr/>
            <p:nvPr/>
          </p:nvGrpSpPr>
          <p:grpSpPr>
            <a:xfrm>
              <a:off x="0" y="0"/>
              <a:ext cx="8091318" cy="1050112"/>
              <a:chOff x="0" y="0"/>
              <a:chExt cx="1270084" cy="164835"/>
            </a:xfrm>
          </p:grpSpPr>
          <p:sp>
            <p:nvSpPr>
              <p:cNvPr id="9" name="Freeform 9"/>
              <p:cNvSpPr/>
              <p:nvPr/>
            </p:nvSpPr>
            <p:spPr>
              <a:xfrm>
                <a:off x="0" y="0"/>
                <a:ext cx="1270084" cy="164835"/>
              </a:xfrm>
              <a:custGeom>
                <a:avLst/>
                <a:gdLst/>
                <a:ahLst/>
                <a:cxnLst/>
                <a:rect l="l" t="t" r="r" b="b"/>
                <a:pathLst>
                  <a:path w="1270084" h="164835">
                    <a:moveTo>
                      <a:pt x="29101" y="0"/>
                    </a:moveTo>
                    <a:lnTo>
                      <a:pt x="1240983" y="0"/>
                    </a:lnTo>
                    <a:cubicBezTo>
                      <a:pt x="1248701" y="0"/>
                      <a:pt x="1256103" y="3066"/>
                      <a:pt x="1261560" y="8524"/>
                    </a:cubicBezTo>
                    <a:cubicBezTo>
                      <a:pt x="1267018" y="13981"/>
                      <a:pt x="1270084" y="21383"/>
                      <a:pt x="1270084" y="29101"/>
                    </a:cubicBezTo>
                    <a:lnTo>
                      <a:pt x="1270084" y="135733"/>
                    </a:lnTo>
                    <a:cubicBezTo>
                      <a:pt x="1270084" y="151806"/>
                      <a:pt x="1257055" y="164835"/>
                      <a:pt x="1240983" y="164835"/>
                    </a:cubicBezTo>
                    <a:lnTo>
                      <a:pt x="29101" y="164835"/>
                    </a:lnTo>
                    <a:cubicBezTo>
                      <a:pt x="13029" y="164835"/>
                      <a:pt x="0" y="151806"/>
                      <a:pt x="0" y="135733"/>
                    </a:cubicBezTo>
                    <a:lnTo>
                      <a:pt x="0" y="29101"/>
                    </a:lnTo>
                    <a:cubicBezTo>
                      <a:pt x="0" y="13029"/>
                      <a:pt x="13029" y="0"/>
                      <a:pt x="29101" y="0"/>
                    </a:cubicBezTo>
                    <a:close/>
                  </a:path>
                </a:pathLst>
              </a:custGeom>
              <a:solidFill>
                <a:srgbClr val="E9FF8F"/>
              </a:solidFill>
              <a:ln cap="rnd">
                <a:noFill/>
                <a:prstDash val="solid"/>
                <a:round/>
              </a:ln>
            </p:spPr>
          </p:sp>
          <p:sp>
            <p:nvSpPr>
              <p:cNvPr id="10" name="TextBox 10"/>
              <p:cNvSpPr txBox="1"/>
              <p:nvPr/>
            </p:nvSpPr>
            <p:spPr>
              <a:xfrm>
                <a:off x="0" y="0"/>
                <a:ext cx="1270084" cy="164835"/>
              </a:xfrm>
              <a:prstGeom prst="rect">
                <a:avLst/>
              </a:prstGeom>
            </p:spPr>
            <p:txBody>
              <a:bodyPr lIns="50800" tIns="50800" rIns="50800" bIns="50800" rtlCol="0" anchor="ctr"/>
              <a:lstStyle/>
              <a:p>
                <a:pPr marL="0" lvl="0" indent="0" algn="ctr">
                  <a:lnSpc>
                    <a:spcPts val="2683"/>
                  </a:lnSpc>
                  <a:spcBef>
                    <a:spcPct val="0"/>
                  </a:spcBef>
                </a:pPr>
                <a:endParaRPr/>
              </a:p>
            </p:txBody>
          </p:sp>
        </p:grpSp>
        <p:grpSp>
          <p:nvGrpSpPr>
            <p:cNvPr id="11" name="Group 11"/>
            <p:cNvGrpSpPr/>
            <p:nvPr/>
          </p:nvGrpSpPr>
          <p:grpSpPr>
            <a:xfrm>
              <a:off x="441336" y="196286"/>
              <a:ext cx="572216" cy="572216"/>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3" name="TextBox 13"/>
              <p:cNvSpPr txBox="1"/>
              <p:nvPr/>
            </p:nvSpPr>
            <p:spPr>
              <a:xfrm>
                <a:off x="76200" y="76200"/>
                <a:ext cx="660400" cy="660400"/>
              </a:xfrm>
              <a:prstGeom prst="rect">
                <a:avLst/>
              </a:prstGeom>
            </p:spPr>
            <p:txBody>
              <a:bodyPr lIns="35474" tIns="35474" rIns="35474" bIns="35474" rtlCol="0" anchor="ctr"/>
              <a:lstStyle/>
              <a:p>
                <a:pPr algn="ctr">
                  <a:lnSpc>
                    <a:spcPts val="2683"/>
                  </a:lnSpc>
                </a:pPr>
                <a:endParaRPr/>
              </a:p>
            </p:txBody>
          </p:sp>
        </p:grpSp>
        <p:grpSp>
          <p:nvGrpSpPr>
            <p:cNvPr id="14" name="Group 14"/>
            <p:cNvGrpSpPr/>
            <p:nvPr/>
          </p:nvGrpSpPr>
          <p:grpSpPr>
            <a:xfrm>
              <a:off x="550955" y="305905"/>
              <a:ext cx="352979" cy="35297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FF8F"/>
              </a:solidFill>
            </p:spPr>
          </p:sp>
          <p:sp>
            <p:nvSpPr>
              <p:cNvPr id="16" name="TextBox 16"/>
              <p:cNvSpPr txBox="1"/>
              <p:nvPr/>
            </p:nvSpPr>
            <p:spPr>
              <a:xfrm>
                <a:off x="76200" y="76200"/>
                <a:ext cx="660400" cy="660400"/>
              </a:xfrm>
              <a:prstGeom prst="rect">
                <a:avLst/>
              </a:prstGeom>
            </p:spPr>
            <p:txBody>
              <a:bodyPr lIns="35474" tIns="35474" rIns="35474" bIns="35474" rtlCol="0" anchor="ctr"/>
              <a:lstStyle/>
              <a:p>
                <a:pPr algn="ctr">
                  <a:lnSpc>
                    <a:spcPts val="2683"/>
                  </a:lnSpc>
                </a:pPr>
                <a:endParaRPr/>
              </a:p>
            </p:txBody>
          </p:sp>
        </p:grpSp>
        <p:grpSp>
          <p:nvGrpSpPr>
            <p:cNvPr id="17" name="Group 17"/>
            <p:cNvGrpSpPr/>
            <p:nvPr/>
          </p:nvGrpSpPr>
          <p:grpSpPr>
            <a:xfrm rot="-2700000">
              <a:off x="921347" y="583255"/>
              <a:ext cx="142860" cy="308620"/>
              <a:chOff x="0" y="0"/>
              <a:chExt cx="163649" cy="353530"/>
            </a:xfrm>
          </p:grpSpPr>
          <p:sp>
            <p:nvSpPr>
              <p:cNvPr id="18" name="Freeform 18"/>
              <p:cNvSpPr/>
              <p:nvPr/>
            </p:nvSpPr>
            <p:spPr>
              <a:xfrm>
                <a:off x="0" y="0"/>
                <a:ext cx="163649" cy="353530"/>
              </a:xfrm>
              <a:custGeom>
                <a:avLst/>
                <a:gdLst/>
                <a:ahLst/>
                <a:cxnLst/>
                <a:rect l="l" t="t" r="r" b="b"/>
                <a:pathLst>
                  <a:path w="163649" h="353530">
                    <a:moveTo>
                      <a:pt x="81824" y="0"/>
                    </a:moveTo>
                    <a:lnTo>
                      <a:pt x="81824" y="0"/>
                    </a:lnTo>
                    <a:cubicBezTo>
                      <a:pt x="127015" y="0"/>
                      <a:pt x="163649" y="36634"/>
                      <a:pt x="163649" y="81824"/>
                    </a:cubicBezTo>
                    <a:lnTo>
                      <a:pt x="163649" y="271706"/>
                    </a:lnTo>
                    <a:cubicBezTo>
                      <a:pt x="163649" y="316896"/>
                      <a:pt x="127015" y="353530"/>
                      <a:pt x="81824" y="353530"/>
                    </a:cubicBezTo>
                    <a:lnTo>
                      <a:pt x="81824" y="353530"/>
                    </a:lnTo>
                    <a:cubicBezTo>
                      <a:pt x="36634" y="353530"/>
                      <a:pt x="0" y="316896"/>
                      <a:pt x="0" y="271706"/>
                    </a:cubicBezTo>
                    <a:lnTo>
                      <a:pt x="0" y="81824"/>
                    </a:lnTo>
                    <a:cubicBezTo>
                      <a:pt x="0" y="36634"/>
                      <a:pt x="36634" y="0"/>
                      <a:pt x="81824" y="0"/>
                    </a:cubicBezTo>
                    <a:close/>
                  </a:path>
                </a:pathLst>
              </a:custGeom>
              <a:solidFill>
                <a:srgbClr val="000000"/>
              </a:solidFill>
              <a:ln cap="rnd">
                <a:noFill/>
                <a:prstDash val="solid"/>
                <a:round/>
              </a:ln>
            </p:spPr>
          </p:sp>
          <p:sp>
            <p:nvSpPr>
              <p:cNvPr id="19" name="TextBox 19"/>
              <p:cNvSpPr txBox="1"/>
              <p:nvPr/>
            </p:nvSpPr>
            <p:spPr>
              <a:xfrm>
                <a:off x="0" y="0"/>
                <a:ext cx="163649" cy="353530"/>
              </a:xfrm>
              <a:prstGeom prst="rect">
                <a:avLst/>
              </a:prstGeom>
            </p:spPr>
            <p:txBody>
              <a:bodyPr lIns="18882" tIns="18882" rIns="18882" bIns="18882" rtlCol="0" anchor="ctr"/>
              <a:lstStyle/>
              <a:p>
                <a:pPr marL="0" lvl="0" indent="0" algn="ctr">
                  <a:lnSpc>
                    <a:spcPts val="2683"/>
                  </a:lnSpc>
                  <a:spcBef>
                    <a:spcPct val="0"/>
                  </a:spcBef>
                </a:pPr>
                <a:endParaRPr/>
              </a:p>
            </p:txBody>
          </p:sp>
        </p:grpSp>
        <p:sp>
          <p:nvSpPr>
            <p:cNvPr id="20" name="TextBox 20"/>
            <p:cNvSpPr txBox="1"/>
            <p:nvPr/>
          </p:nvSpPr>
          <p:spPr>
            <a:xfrm>
              <a:off x="1968099" y="70022"/>
              <a:ext cx="5774367" cy="830067"/>
            </a:xfrm>
            <a:prstGeom prst="rect">
              <a:avLst/>
            </a:prstGeom>
          </p:spPr>
          <p:txBody>
            <a:bodyPr lIns="0" tIns="0" rIns="0" bIns="0" rtlCol="0" anchor="t">
              <a:spAutoFit/>
            </a:bodyPr>
            <a:lstStyle/>
            <a:p>
              <a:pPr>
                <a:lnSpc>
                  <a:spcPts val="5189"/>
                </a:lnSpc>
              </a:pPr>
              <a:r>
                <a:rPr lang="en-US" sz="3815">
                  <a:solidFill>
                    <a:srgbClr val="000000"/>
                  </a:solidFill>
                  <a:latin typeface="Cardo"/>
                </a:rPr>
                <a:t>Value Proposition</a:t>
              </a:r>
            </a:p>
          </p:txBody>
        </p:sp>
      </p:grpSp>
      <p:grpSp>
        <p:nvGrpSpPr>
          <p:cNvPr id="21" name="Group 21"/>
          <p:cNvGrpSpPr/>
          <p:nvPr/>
        </p:nvGrpSpPr>
        <p:grpSpPr>
          <a:xfrm>
            <a:off x="15046638" y="366360"/>
            <a:ext cx="1932454" cy="405687"/>
            <a:chOff x="0" y="0"/>
            <a:chExt cx="2576606" cy="540916"/>
          </a:xfrm>
        </p:grpSpPr>
        <p:grpSp>
          <p:nvGrpSpPr>
            <p:cNvPr id="22" name="Group 22"/>
            <p:cNvGrpSpPr/>
            <p:nvPr/>
          </p:nvGrpSpPr>
          <p:grpSpPr>
            <a:xfrm>
              <a:off x="0" y="0"/>
              <a:ext cx="540916" cy="540916"/>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C3FF"/>
              </a:solidFill>
            </p:spPr>
          </p:sp>
          <p:sp>
            <p:nvSpPr>
              <p:cNvPr id="24" name="TextBox 24"/>
              <p:cNvSpPr txBox="1"/>
              <p:nvPr/>
            </p:nvSpPr>
            <p:spPr>
              <a:xfrm>
                <a:off x="76200" y="76200"/>
                <a:ext cx="660400" cy="660400"/>
              </a:xfrm>
              <a:prstGeom prst="rect">
                <a:avLst/>
              </a:prstGeom>
            </p:spPr>
            <p:txBody>
              <a:bodyPr lIns="50800" tIns="50800" rIns="50800" bIns="50800" rtlCol="0" anchor="ctr"/>
              <a:lstStyle/>
              <a:p>
                <a:pPr algn="ctr">
                  <a:lnSpc>
                    <a:spcPts val="2683"/>
                  </a:lnSpc>
                </a:pPr>
                <a:endParaRPr/>
              </a:p>
            </p:txBody>
          </p:sp>
        </p:grpSp>
        <p:grpSp>
          <p:nvGrpSpPr>
            <p:cNvPr id="25" name="Group 25"/>
            <p:cNvGrpSpPr/>
            <p:nvPr/>
          </p:nvGrpSpPr>
          <p:grpSpPr>
            <a:xfrm>
              <a:off x="1017845" y="0"/>
              <a:ext cx="540916" cy="540916"/>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C3FF"/>
              </a:solidFill>
            </p:spPr>
          </p:sp>
          <p:sp>
            <p:nvSpPr>
              <p:cNvPr id="27" name="TextBox 27"/>
              <p:cNvSpPr txBox="1"/>
              <p:nvPr/>
            </p:nvSpPr>
            <p:spPr>
              <a:xfrm>
                <a:off x="76200" y="76200"/>
                <a:ext cx="660400" cy="660400"/>
              </a:xfrm>
              <a:prstGeom prst="rect">
                <a:avLst/>
              </a:prstGeom>
            </p:spPr>
            <p:txBody>
              <a:bodyPr lIns="50800" tIns="50800" rIns="50800" bIns="50800" rtlCol="0" anchor="ctr"/>
              <a:lstStyle/>
              <a:p>
                <a:pPr algn="ctr">
                  <a:lnSpc>
                    <a:spcPts val="2683"/>
                  </a:lnSpc>
                </a:pPr>
                <a:endParaRPr/>
              </a:p>
            </p:txBody>
          </p:sp>
        </p:grpSp>
        <p:grpSp>
          <p:nvGrpSpPr>
            <p:cNvPr id="28" name="Group 28"/>
            <p:cNvGrpSpPr/>
            <p:nvPr/>
          </p:nvGrpSpPr>
          <p:grpSpPr>
            <a:xfrm>
              <a:off x="2035689" y="0"/>
              <a:ext cx="540916" cy="540916"/>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C3FF"/>
              </a:solidFill>
            </p:spPr>
          </p:sp>
          <p:sp>
            <p:nvSpPr>
              <p:cNvPr id="30" name="TextBox 30"/>
              <p:cNvSpPr txBox="1"/>
              <p:nvPr/>
            </p:nvSpPr>
            <p:spPr>
              <a:xfrm>
                <a:off x="76200" y="76200"/>
                <a:ext cx="660400" cy="660400"/>
              </a:xfrm>
              <a:prstGeom prst="rect">
                <a:avLst/>
              </a:prstGeom>
            </p:spPr>
            <p:txBody>
              <a:bodyPr lIns="50800" tIns="50800" rIns="50800" bIns="50800" rtlCol="0" anchor="ctr"/>
              <a:lstStyle/>
              <a:p>
                <a:pPr algn="ctr">
                  <a:lnSpc>
                    <a:spcPts val="2683"/>
                  </a:lnSpc>
                </a:pPr>
                <a:endParaRPr/>
              </a:p>
            </p:txBody>
          </p:sp>
        </p:grpSp>
      </p:grpSp>
      <p:sp>
        <p:nvSpPr>
          <p:cNvPr id="31" name="TextBox 31"/>
          <p:cNvSpPr txBox="1"/>
          <p:nvPr/>
        </p:nvSpPr>
        <p:spPr>
          <a:xfrm>
            <a:off x="10049194" y="1556766"/>
            <a:ext cx="6929898" cy="1763268"/>
          </a:xfrm>
          <a:prstGeom prst="rect">
            <a:avLst/>
          </a:prstGeom>
        </p:spPr>
        <p:txBody>
          <a:bodyPr lIns="0" tIns="0" rIns="0" bIns="0" rtlCol="0" anchor="t">
            <a:spAutoFit/>
          </a:bodyPr>
          <a:lstStyle/>
          <a:p>
            <a:pPr marL="388622" lvl="1" indent="-194311" algn="just">
              <a:lnSpc>
                <a:spcPts val="2376"/>
              </a:lnSpc>
              <a:buFont typeface="Arial"/>
              <a:buChar char="•"/>
            </a:pPr>
            <a:r>
              <a:rPr lang="en-US" sz="1800">
                <a:solidFill>
                  <a:srgbClr val="000000"/>
                </a:solidFill>
                <a:latin typeface="Lora"/>
              </a:rPr>
              <a:t>Ensure accurate attendance tracking through advanced facial recognition technology, minimizing errors associated with manual methods.</a:t>
            </a:r>
          </a:p>
          <a:p>
            <a:pPr marL="388622" lvl="1" indent="-194311" algn="just">
              <a:lnSpc>
                <a:spcPts val="2376"/>
              </a:lnSpc>
              <a:buFont typeface="Arial"/>
              <a:buChar char="•"/>
            </a:pPr>
            <a:r>
              <a:rPr lang="en-US" sz="1800">
                <a:solidFill>
                  <a:srgbClr val="000000"/>
                </a:solidFill>
                <a:latin typeface="Lora"/>
              </a:rPr>
              <a:t>Provide a reliable solution for monitoring attendance in various environments, including classrooms, offices, and events.</a:t>
            </a:r>
          </a:p>
        </p:txBody>
      </p:sp>
      <p:sp>
        <p:nvSpPr>
          <p:cNvPr id="32" name="TextBox 32"/>
          <p:cNvSpPr txBox="1"/>
          <p:nvPr/>
        </p:nvSpPr>
        <p:spPr>
          <a:xfrm>
            <a:off x="11164866" y="972072"/>
            <a:ext cx="4960079" cy="431038"/>
          </a:xfrm>
          <a:prstGeom prst="rect">
            <a:avLst/>
          </a:prstGeom>
        </p:spPr>
        <p:txBody>
          <a:bodyPr lIns="0" tIns="0" rIns="0" bIns="0" rtlCol="0" anchor="t">
            <a:spAutoFit/>
          </a:bodyPr>
          <a:lstStyle/>
          <a:p>
            <a:pPr algn="ctr">
              <a:lnSpc>
                <a:spcPts val="3416"/>
              </a:lnSpc>
              <a:spcBef>
                <a:spcPct val="0"/>
              </a:spcBef>
            </a:pPr>
            <a:r>
              <a:rPr lang="en-US" sz="2800">
                <a:solidFill>
                  <a:srgbClr val="000000"/>
                </a:solidFill>
                <a:latin typeface="Cardo Bold"/>
              </a:rPr>
              <a:t>Accuracy and Reliability</a:t>
            </a:r>
          </a:p>
        </p:txBody>
      </p:sp>
      <p:sp>
        <p:nvSpPr>
          <p:cNvPr id="33" name="TextBox 33"/>
          <p:cNvSpPr txBox="1"/>
          <p:nvPr/>
        </p:nvSpPr>
        <p:spPr>
          <a:xfrm>
            <a:off x="10049194" y="4007826"/>
            <a:ext cx="6929898" cy="1504569"/>
          </a:xfrm>
          <a:prstGeom prst="rect">
            <a:avLst/>
          </a:prstGeom>
        </p:spPr>
        <p:txBody>
          <a:bodyPr lIns="0" tIns="0" rIns="0" bIns="0" rtlCol="0" anchor="t">
            <a:spAutoFit/>
          </a:bodyPr>
          <a:lstStyle/>
          <a:p>
            <a:pPr marL="388622" lvl="1" indent="-194311" algn="just">
              <a:lnSpc>
                <a:spcPts val="2376"/>
              </a:lnSpc>
              <a:buFont typeface="Arial"/>
              <a:buChar char="•"/>
            </a:pPr>
            <a:r>
              <a:rPr lang="en-US" sz="1800">
                <a:solidFill>
                  <a:srgbClr val="000000"/>
                </a:solidFill>
                <a:latin typeface="Lora"/>
              </a:rPr>
              <a:t>Streamline the attendance tracking process, saving time for both administrators and users.</a:t>
            </a:r>
          </a:p>
          <a:p>
            <a:pPr marL="388622" lvl="1" indent="-194311" algn="just">
              <a:lnSpc>
                <a:spcPts val="2376"/>
              </a:lnSpc>
              <a:buFont typeface="Arial"/>
              <a:buChar char="•"/>
            </a:pPr>
            <a:r>
              <a:rPr lang="en-US" sz="1800">
                <a:solidFill>
                  <a:srgbClr val="000000"/>
                </a:solidFill>
                <a:latin typeface="Lora"/>
              </a:rPr>
              <a:t>Reduce administrative workload by automating attendance logging and management tasks.</a:t>
            </a:r>
          </a:p>
          <a:p>
            <a:pPr algn="just">
              <a:lnSpc>
                <a:spcPts val="2640"/>
              </a:lnSpc>
            </a:pPr>
            <a:endParaRPr lang="en-US" sz="1800">
              <a:solidFill>
                <a:srgbClr val="000000"/>
              </a:solidFill>
              <a:latin typeface="Lora"/>
            </a:endParaRPr>
          </a:p>
        </p:txBody>
      </p:sp>
      <p:sp>
        <p:nvSpPr>
          <p:cNvPr id="34" name="TextBox 34"/>
          <p:cNvSpPr txBox="1"/>
          <p:nvPr/>
        </p:nvSpPr>
        <p:spPr>
          <a:xfrm>
            <a:off x="10793459" y="3415284"/>
            <a:ext cx="5702893" cy="431038"/>
          </a:xfrm>
          <a:prstGeom prst="rect">
            <a:avLst/>
          </a:prstGeom>
        </p:spPr>
        <p:txBody>
          <a:bodyPr lIns="0" tIns="0" rIns="0" bIns="0" rtlCol="0" anchor="t">
            <a:spAutoFit/>
          </a:bodyPr>
          <a:lstStyle/>
          <a:p>
            <a:pPr algn="ctr">
              <a:lnSpc>
                <a:spcPts val="3416"/>
              </a:lnSpc>
              <a:spcBef>
                <a:spcPct val="0"/>
              </a:spcBef>
            </a:pPr>
            <a:r>
              <a:rPr lang="en-US" sz="2800">
                <a:solidFill>
                  <a:srgbClr val="000000"/>
                </a:solidFill>
                <a:latin typeface="Cardo Bold"/>
              </a:rPr>
              <a:t>Efficiency and Time Savings</a:t>
            </a:r>
          </a:p>
        </p:txBody>
      </p:sp>
      <p:sp>
        <p:nvSpPr>
          <p:cNvPr id="35" name="TextBox 35"/>
          <p:cNvSpPr txBox="1"/>
          <p:nvPr/>
        </p:nvSpPr>
        <p:spPr>
          <a:xfrm>
            <a:off x="10049194" y="6009267"/>
            <a:ext cx="6929898" cy="1512189"/>
          </a:xfrm>
          <a:prstGeom prst="rect">
            <a:avLst/>
          </a:prstGeom>
        </p:spPr>
        <p:txBody>
          <a:bodyPr lIns="0" tIns="0" rIns="0" bIns="0" rtlCol="0" anchor="t">
            <a:spAutoFit/>
          </a:bodyPr>
          <a:lstStyle/>
          <a:p>
            <a:pPr marL="388622" lvl="1" indent="-194311" algn="just">
              <a:lnSpc>
                <a:spcPts val="2430"/>
              </a:lnSpc>
              <a:buFont typeface="Arial"/>
              <a:buChar char="•"/>
            </a:pPr>
            <a:r>
              <a:rPr lang="en-US" sz="1800">
                <a:solidFill>
                  <a:srgbClr val="000000"/>
                </a:solidFill>
                <a:latin typeface="Lora"/>
              </a:rPr>
              <a:t>Implement robust security measures to protect facial data and prevent unauthorized access or misuse.</a:t>
            </a:r>
          </a:p>
          <a:p>
            <a:pPr marL="388622" lvl="1" indent="-194311" algn="just">
              <a:lnSpc>
                <a:spcPts val="2430"/>
              </a:lnSpc>
              <a:buFont typeface="Arial"/>
              <a:buChar char="•"/>
            </a:pPr>
            <a:r>
              <a:rPr lang="en-US" sz="1800">
                <a:solidFill>
                  <a:srgbClr val="000000"/>
                </a:solidFill>
                <a:latin typeface="Lora"/>
              </a:rPr>
              <a:t>Ensure compliance with privacy regulations, safeguarding the privacy of individuals' facial information.</a:t>
            </a:r>
          </a:p>
          <a:p>
            <a:pPr algn="ctr">
              <a:lnSpc>
                <a:spcPts val="2376"/>
              </a:lnSpc>
            </a:pPr>
            <a:endParaRPr lang="en-US" sz="1800">
              <a:solidFill>
                <a:srgbClr val="000000"/>
              </a:solidFill>
              <a:latin typeface="Lora"/>
            </a:endParaRPr>
          </a:p>
        </p:txBody>
      </p:sp>
      <p:sp>
        <p:nvSpPr>
          <p:cNvPr id="36" name="TextBox 36"/>
          <p:cNvSpPr txBox="1"/>
          <p:nvPr/>
        </p:nvSpPr>
        <p:spPr>
          <a:xfrm>
            <a:off x="11889032" y="5502870"/>
            <a:ext cx="3511748" cy="431038"/>
          </a:xfrm>
          <a:prstGeom prst="rect">
            <a:avLst/>
          </a:prstGeom>
        </p:spPr>
        <p:txBody>
          <a:bodyPr lIns="0" tIns="0" rIns="0" bIns="0" rtlCol="0" anchor="t">
            <a:spAutoFit/>
          </a:bodyPr>
          <a:lstStyle/>
          <a:p>
            <a:pPr algn="ctr">
              <a:lnSpc>
                <a:spcPts val="3416"/>
              </a:lnSpc>
              <a:spcBef>
                <a:spcPct val="0"/>
              </a:spcBef>
            </a:pPr>
            <a:r>
              <a:rPr lang="en-US" sz="2800">
                <a:solidFill>
                  <a:srgbClr val="000000"/>
                </a:solidFill>
                <a:latin typeface="Cardo Bold"/>
              </a:rPr>
              <a:t>Enhanced Security</a:t>
            </a:r>
          </a:p>
        </p:txBody>
      </p:sp>
      <p:sp>
        <p:nvSpPr>
          <p:cNvPr id="37" name="TextBox 37"/>
          <p:cNvSpPr txBox="1"/>
          <p:nvPr/>
        </p:nvSpPr>
        <p:spPr>
          <a:xfrm>
            <a:off x="10049194" y="8131787"/>
            <a:ext cx="6929898" cy="1763268"/>
          </a:xfrm>
          <a:prstGeom prst="rect">
            <a:avLst/>
          </a:prstGeom>
        </p:spPr>
        <p:txBody>
          <a:bodyPr lIns="0" tIns="0" rIns="0" bIns="0" rtlCol="0" anchor="t">
            <a:spAutoFit/>
          </a:bodyPr>
          <a:lstStyle/>
          <a:p>
            <a:pPr marL="388622" lvl="1" indent="-194311" algn="just">
              <a:lnSpc>
                <a:spcPts val="2376"/>
              </a:lnSpc>
              <a:buFont typeface="Arial"/>
              <a:buChar char="•"/>
            </a:pPr>
            <a:r>
              <a:rPr lang="en-US" sz="1800">
                <a:solidFill>
                  <a:srgbClr val="000000"/>
                </a:solidFill>
                <a:latin typeface="Lora"/>
              </a:rPr>
              <a:t>Design the system to be scalable, accommodating varying numbers of users and adaptable to different environments.</a:t>
            </a:r>
          </a:p>
          <a:p>
            <a:pPr marL="388622" lvl="1" indent="-194311" algn="just">
              <a:lnSpc>
                <a:spcPts val="2376"/>
              </a:lnSpc>
              <a:buFont typeface="Arial"/>
              <a:buChar char="•"/>
            </a:pPr>
            <a:r>
              <a:rPr lang="en-US" sz="1800">
                <a:solidFill>
                  <a:srgbClr val="000000"/>
                </a:solidFill>
                <a:latin typeface="Lora"/>
              </a:rPr>
              <a:t>Integrate with existing systems and databases, providing flexibility and compatibility with organizational requirements.</a:t>
            </a:r>
          </a:p>
          <a:p>
            <a:pPr algn="just">
              <a:lnSpc>
                <a:spcPts val="2376"/>
              </a:lnSpc>
            </a:pPr>
            <a:endParaRPr lang="en-US" sz="1800">
              <a:solidFill>
                <a:srgbClr val="000000"/>
              </a:solidFill>
              <a:latin typeface="Lora"/>
            </a:endParaRPr>
          </a:p>
        </p:txBody>
      </p:sp>
      <p:sp>
        <p:nvSpPr>
          <p:cNvPr id="38" name="TextBox 38"/>
          <p:cNvSpPr txBox="1"/>
          <p:nvPr/>
        </p:nvSpPr>
        <p:spPr>
          <a:xfrm>
            <a:off x="11273570" y="7511931"/>
            <a:ext cx="5071379" cy="431038"/>
          </a:xfrm>
          <a:prstGeom prst="rect">
            <a:avLst/>
          </a:prstGeom>
        </p:spPr>
        <p:txBody>
          <a:bodyPr lIns="0" tIns="0" rIns="0" bIns="0" rtlCol="0" anchor="t">
            <a:spAutoFit/>
          </a:bodyPr>
          <a:lstStyle/>
          <a:p>
            <a:pPr algn="ctr">
              <a:lnSpc>
                <a:spcPts val="3416"/>
              </a:lnSpc>
              <a:spcBef>
                <a:spcPct val="0"/>
              </a:spcBef>
            </a:pPr>
            <a:r>
              <a:rPr lang="en-US" sz="2800">
                <a:solidFill>
                  <a:srgbClr val="000000"/>
                </a:solidFill>
                <a:latin typeface="Cardo Bold"/>
              </a:rPr>
              <a:t>Scalability and Adaptability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4E1E1"/>
        </a:solidFill>
        <a:effectLst/>
      </p:bgPr>
    </p:bg>
    <p:spTree>
      <p:nvGrpSpPr>
        <p:cNvPr id="1" name=""/>
        <p:cNvGrpSpPr/>
        <p:nvPr/>
      </p:nvGrpSpPr>
      <p:grpSpPr>
        <a:xfrm>
          <a:off x="0" y="0"/>
          <a:ext cx="0" cy="0"/>
          <a:chOff x="0" y="0"/>
          <a:chExt cx="0" cy="0"/>
        </a:xfrm>
      </p:grpSpPr>
      <p:grpSp>
        <p:nvGrpSpPr>
          <p:cNvPr id="2" name="Group 2"/>
          <p:cNvGrpSpPr/>
          <p:nvPr/>
        </p:nvGrpSpPr>
        <p:grpSpPr>
          <a:xfrm>
            <a:off x="-878327" y="7842222"/>
            <a:ext cx="20044653" cy="2788403"/>
            <a:chOff x="0" y="0"/>
            <a:chExt cx="5748620" cy="799688"/>
          </a:xfrm>
        </p:grpSpPr>
        <p:sp>
          <p:nvSpPr>
            <p:cNvPr id="3" name="Freeform 3"/>
            <p:cNvSpPr/>
            <p:nvPr/>
          </p:nvSpPr>
          <p:spPr>
            <a:xfrm>
              <a:off x="0" y="0"/>
              <a:ext cx="5748620" cy="799688"/>
            </a:xfrm>
            <a:custGeom>
              <a:avLst/>
              <a:gdLst/>
              <a:ahLst/>
              <a:cxnLst/>
              <a:rect l="l" t="t" r="r" b="b"/>
              <a:pathLst>
                <a:path w="5748620" h="799688">
                  <a:moveTo>
                    <a:pt x="0" y="0"/>
                  </a:moveTo>
                  <a:lnTo>
                    <a:pt x="5748620" y="0"/>
                  </a:lnTo>
                  <a:lnTo>
                    <a:pt x="5748620" y="799688"/>
                  </a:lnTo>
                  <a:lnTo>
                    <a:pt x="0" y="799688"/>
                  </a:lnTo>
                  <a:close/>
                </a:path>
              </a:pathLst>
            </a:custGeom>
            <a:solidFill>
              <a:srgbClr val="56C3FF"/>
            </a:solidFill>
            <a:ln cap="sq">
              <a:noFill/>
              <a:prstDash val="solid"/>
              <a:miter/>
            </a:ln>
          </p:spPr>
        </p:sp>
        <p:sp>
          <p:nvSpPr>
            <p:cNvPr id="4" name="TextBox 4"/>
            <p:cNvSpPr txBox="1"/>
            <p:nvPr/>
          </p:nvSpPr>
          <p:spPr>
            <a:xfrm>
              <a:off x="0" y="0"/>
              <a:ext cx="5748620" cy="799688"/>
            </a:xfrm>
            <a:prstGeom prst="rect">
              <a:avLst/>
            </a:prstGeom>
          </p:spPr>
          <p:txBody>
            <a:bodyPr lIns="50800" tIns="50800" rIns="50800" bIns="50800" rtlCol="0" anchor="ctr"/>
            <a:lstStyle/>
            <a:p>
              <a:pPr marL="0" lvl="0" indent="0" algn="ctr">
                <a:lnSpc>
                  <a:spcPts val="2683"/>
                </a:lnSpc>
                <a:spcBef>
                  <a:spcPct val="0"/>
                </a:spcBef>
              </a:pPr>
              <a:endParaRPr/>
            </a:p>
          </p:txBody>
        </p:sp>
      </p:grpSp>
      <p:sp>
        <p:nvSpPr>
          <p:cNvPr id="5" name="Freeform 5"/>
          <p:cNvSpPr/>
          <p:nvPr/>
        </p:nvSpPr>
        <p:spPr>
          <a:xfrm>
            <a:off x="-878327" y="1808728"/>
            <a:ext cx="13534480" cy="9051386"/>
          </a:xfrm>
          <a:custGeom>
            <a:avLst/>
            <a:gdLst/>
            <a:ahLst/>
            <a:cxnLst/>
            <a:rect l="l" t="t" r="r" b="b"/>
            <a:pathLst>
              <a:path w="13534480" h="9051386">
                <a:moveTo>
                  <a:pt x="0" y="0"/>
                </a:moveTo>
                <a:lnTo>
                  <a:pt x="13534481" y="0"/>
                </a:lnTo>
                <a:lnTo>
                  <a:pt x="13534481" y="9051386"/>
                </a:lnTo>
                <a:lnTo>
                  <a:pt x="0" y="9051386"/>
                </a:lnTo>
                <a:lnTo>
                  <a:pt x="0" y="0"/>
                </a:lnTo>
                <a:close/>
              </a:path>
            </a:pathLst>
          </a:custGeom>
          <a:blipFill>
            <a:blip r:embed="rId2"/>
            <a:stretch>
              <a:fillRect l="-61639" t="-37333" r="-44603" b="-3242"/>
            </a:stretch>
          </a:blipFill>
        </p:spPr>
      </p:sp>
      <p:grpSp>
        <p:nvGrpSpPr>
          <p:cNvPr id="6" name="Group 6"/>
          <p:cNvGrpSpPr/>
          <p:nvPr/>
        </p:nvGrpSpPr>
        <p:grpSpPr>
          <a:xfrm>
            <a:off x="1680742" y="2933397"/>
            <a:ext cx="8892491" cy="5378959"/>
            <a:chOff x="0" y="0"/>
            <a:chExt cx="2342055" cy="1416681"/>
          </a:xfrm>
        </p:grpSpPr>
        <p:sp>
          <p:nvSpPr>
            <p:cNvPr id="7" name="Freeform 7"/>
            <p:cNvSpPr/>
            <p:nvPr/>
          </p:nvSpPr>
          <p:spPr>
            <a:xfrm>
              <a:off x="0" y="0"/>
              <a:ext cx="2342055" cy="1416681"/>
            </a:xfrm>
            <a:custGeom>
              <a:avLst/>
              <a:gdLst/>
              <a:ahLst/>
              <a:cxnLst/>
              <a:rect l="l" t="t" r="r" b="b"/>
              <a:pathLst>
                <a:path w="2342055" h="1416681">
                  <a:moveTo>
                    <a:pt x="0" y="0"/>
                  </a:moveTo>
                  <a:lnTo>
                    <a:pt x="2342055" y="0"/>
                  </a:lnTo>
                  <a:lnTo>
                    <a:pt x="2342055" y="1416681"/>
                  </a:lnTo>
                  <a:lnTo>
                    <a:pt x="0" y="1416681"/>
                  </a:lnTo>
                  <a:close/>
                </a:path>
              </a:pathLst>
            </a:custGeom>
            <a:solidFill>
              <a:srgbClr val="E4E1E1"/>
            </a:solidFill>
          </p:spPr>
        </p:sp>
        <p:sp>
          <p:nvSpPr>
            <p:cNvPr id="8" name="TextBox 8"/>
            <p:cNvSpPr txBox="1"/>
            <p:nvPr/>
          </p:nvSpPr>
          <p:spPr>
            <a:xfrm>
              <a:off x="0" y="0"/>
              <a:ext cx="2342055" cy="1416681"/>
            </a:xfrm>
            <a:prstGeom prst="rect">
              <a:avLst/>
            </a:prstGeom>
          </p:spPr>
          <p:txBody>
            <a:bodyPr lIns="50800" tIns="50800" rIns="50800" bIns="50800" rtlCol="0" anchor="ctr"/>
            <a:lstStyle/>
            <a:p>
              <a:pPr algn="ctr">
                <a:lnSpc>
                  <a:spcPts val="2683"/>
                </a:lnSpc>
              </a:pPr>
              <a:endParaRPr/>
            </a:p>
          </p:txBody>
        </p:sp>
      </p:grpSp>
      <p:grpSp>
        <p:nvGrpSpPr>
          <p:cNvPr id="9" name="Group 9"/>
          <p:cNvGrpSpPr/>
          <p:nvPr/>
        </p:nvGrpSpPr>
        <p:grpSpPr>
          <a:xfrm>
            <a:off x="2216856" y="3223624"/>
            <a:ext cx="1344977" cy="134497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FF8F"/>
            </a:solidFill>
          </p:spPr>
        </p:sp>
        <p:sp>
          <p:nvSpPr>
            <p:cNvPr id="11" name="TextBox 11"/>
            <p:cNvSpPr txBox="1"/>
            <p:nvPr/>
          </p:nvSpPr>
          <p:spPr>
            <a:xfrm>
              <a:off x="76200" y="76200"/>
              <a:ext cx="660400" cy="660400"/>
            </a:xfrm>
            <a:prstGeom prst="rect">
              <a:avLst/>
            </a:prstGeom>
          </p:spPr>
          <p:txBody>
            <a:bodyPr lIns="63049" tIns="63049" rIns="63049" bIns="63049" rtlCol="0" anchor="ctr"/>
            <a:lstStyle/>
            <a:p>
              <a:pPr algn="ctr">
                <a:lnSpc>
                  <a:spcPts val="2683"/>
                </a:lnSpc>
              </a:pPr>
              <a:endParaRPr/>
            </a:p>
          </p:txBody>
        </p:sp>
      </p:grpSp>
      <p:grpSp>
        <p:nvGrpSpPr>
          <p:cNvPr id="12" name="Group 12"/>
          <p:cNvGrpSpPr/>
          <p:nvPr/>
        </p:nvGrpSpPr>
        <p:grpSpPr>
          <a:xfrm>
            <a:off x="2216856" y="4989444"/>
            <a:ext cx="1344977" cy="1344977"/>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FF8F"/>
            </a:solidFill>
          </p:spPr>
        </p:sp>
        <p:sp>
          <p:nvSpPr>
            <p:cNvPr id="14" name="TextBox 14"/>
            <p:cNvSpPr txBox="1"/>
            <p:nvPr/>
          </p:nvSpPr>
          <p:spPr>
            <a:xfrm>
              <a:off x="76200" y="76200"/>
              <a:ext cx="660400" cy="660400"/>
            </a:xfrm>
            <a:prstGeom prst="rect">
              <a:avLst/>
            </a:prstGeom>
          </p:spPr>
          <p:txBody>
            <a:bodyPr lIns="63049" tIns="63049" rIns="63049" bIns="63049" rtlCol="0" anchor="ctr"/>
            <a:lstStyle/>
            <a:p>
              <a:pPr algn="ctr">
                <a:lnSpc>
                  <a:spcPts val="2683"/>
                </a:lnSpc>
              </a:pPr>
              <a:endParaRPr/>
            </a:p>
          </p:txBody>
        </p:sp>
      </p:grpSp>
      <p:grpSp>
        <p:nvGrpSpPr>
          <p:cNvPr id="15" name="Group 15"/>
          <p:cNvGrpSpPr/>
          <p:nvPr/>
        </p:nvGrpSpPr>
        <p:grpSpPr>
          <a:xfrm>
            <a:off x="2175938" y="6624844"/>
            <a:ext cx="1344977" cy="1344977"/>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FF8F"/>
            </a:solidFill>
          </p:spPr>
        </p:sp>
        <p:sp>
          <p:nvSpPr>
            <p:cNvPr id="17" name="TextBox 17"/>
            <p:cNvSpPr txBox="1"/>
            <p:nvPr/>
          </p:nvSpPr>
          <p:spPr>
            <a:xfrm>
              <a:off x="76200" y="76200"/>
              <a:ext cx="660400" cy="660400"/>
            </a:xfrm>
            <a:prstGeom prst="rect">
              <a:avLst/>
            </a:prstGeom>
          </p:spPr>
          <p:txBody>
            <a:bodyPr lIns="63049" tIns="63049" rIns="63049" bIns="63049" rtlCol="0" anchor="ctr"/>
            <a:lstStyle/>
            <a:p>
              <a:pPr algn="ctr">
                <a:lnSpc>
                  <a:spcPts val="2683"/>
                </a:lnSpc>
              </a:pPr>
              <a:endParaRPr/>
            </a:p>
          </p:txBody>
        </p:sp>
      </p:grpSp>
      <p:grpSp>
        <p:nvGrpSpPr>
          <p:cNvPr id="18" name="Group 18"/>
          <p:cNvGrpSpPr/>
          <p:nvPr/>
        </p:nvGrpSpPr>
        <p:grpSpPr>
          <a:xfrm>
            <a:off x="11420958" y="2552530"/>
            <a:ext cx="6239623" cy="6300880"/>
            <a:chOff x="0" y="0"/>
            <a:chExt cx="1643357" cy="1659491"/>
          </a:xfrm>
        </p:grpSpPr>
        <p:sp>
          <p:nvSpPr>
            <p:cNvPr id="19" name="Freeform 19"/>
            <p:cNvSpPr/>
            <p:nvPr/>
          </p:nvSpPr>
          <p:spPr>
            <a:xfrm>
              <a:off x="0" y="0"/>
              <a:ext cx="1643357" cy="1659491"/>
            </a:xfrm>
            <a:custGeom>
              <a:avLst/>
              <a:gdLst/>
              <a:ahLst/>
              <a:cxnLst/>
              <a:rect l="l" t="t" r="r" b="b"/>
              <a:pathLst>
                <a:path w="1643357" h="1659491">
                  <a:moveTo>
                    <a:pt x="35982" y="0"/>
                  </a:moveTo>
                  <a:lnTo>
                    <a:pt x="1607375" y="0"/>
                  </a:lnTo>
                  <a:cubicBezTo>
                    <a:pt x="1616918" y="0"/>
                    <a:pt x="1626071" y="3791"/>
                    <a:pt x="1632819" y="10539"/>
                  </a:cubicBezTo>
                  <a:cubicBezTo>
                    <a:pt x="1639566" y="17287"/>
                    <a:pt x="1643357" y="26439"/>
                    <a:pt x="1643357" y="35982"/>
                  </a:cubicBezTo>
                  <a:lnTo>
                    <a:pt x="1643357" y="1623509"/>
                  </a:lnTo>
                  <a:cubicBezTo>
                    <a:pt x="1643357" y="1643381"/>
                    <a:pt x="1627248" y="1659491"/>
                    <a:pt x="1607375" y="1659491"/>
                  </a:cubicBezTo>
                  <a:lnTo>
                    <a:pt x="35982" y="1659491"/>
                  </a:lnTo>
                  <a:cubicBezTo>
                    <a:pt x="26439" y="1659491"/>
                    <a:pt x="17287" y="1655700"/>
                    <a:pt x="10539" y="1648952"/>
                  </a:cubicBezTo>
                  <a:cubicBezTo>
                    <a:pt x="3791" y="1642204"/>
                    <a:pt x="0" y="1633052"/>
                    <a:pt x="0" y="1623509"/>
                  </a:cubicBezTo>
                  <a:lnTo>
                    <a:pt x="0" y="35982"/>
                  </a:lnTo>
                  <a:cubicBezTo>
                    <a:pt x="0" y="16110"/>
                    <a:pt x="16110" y="0"/>
                    <a:pt x="35982" y="0"/>
                  </a:cubicBezTo>
                  <a:close/>
                </a:path>
              </a:pathLst>
            </a:custGeom>
            <a:solidFill>
              <a:srgbClr val="FFFFFF"/>
            </a:solidFill>
            <a:ln cap="rnd">
              <a:noFill/>
              <a:prstDash val="solid"/>
              <a:round/>
            </a:ln>
          </p:spPr>
        </p:sp>
        <p:sp>
          <p:nvSpPr>
            <p:cNvPr id="20" name="TextBox 20"/>
            <p:cNvSpPr txBox="1"/>
            <p:nvPr/>
          </p:nvSpPr>
          <p:spPr>
            <a:xfrm>
              <a:off x="0" y="0"/>
              <a:ext cx="1643357" cy="1659491"/>
            </a:xfrm>
            <a:prstGeom prst="rect">
              <a:avLst/>
            </a:prstGeom>
          </p:spPr>
          <p:txBody>
            <a:bodyPr lIns="50800" tIns="50800" rIns="50800" bIns="50800" rtlCol="0" anchor="ctr"/>
            <a:lstStyle/>
            <a:p>
              <a:pPr marL="0" lvl="0" indent="0" algn="ctr">
                <a:lnSpc>
                  <a:spcPts val="2683"/>
                </a:lnSpc>
                <a:spcBef>
                  <a:spcPct val="0"/>
                </a:spcBef>
              </a:pPr>
              <a:endParaRPr/>
            </a:p>
          </p:txBody>
        </p:sp>
      </p:grpSp>
      <p:grpSp>
        <p:nvGrpSpPr>
          <p:cNvPr id="21" name="Group 21"/>
          <p:cNvGrpSpPr/>
          <p:nvPr/>
        </p:nvGrpSpPr>
        <p:grpSpPr>
          <a:xfrm>
            <a:off x="15326846" y="2879140"/>
            <a:ext cx="1932454" cy="405687"/>
            <a:chOff x="0" y="0"/>
            <a:chExt cx="2576606" cy="540916"/>
          </a:xfrm>
        </p:grpSpPr>
        <p:grpSp>
          <p:nvGrpSpPr>
            <p:cNvPr id="22" name="Group 22"/>
            <p:cNvGrpSpPr/>
            <p:nvPr/>
          </p:nvGrpSpPr>
          <p:grpSpPr>
            <a:xfrm>
              <a:off x="0" y="0"/>
              <a:ext cx="540916" cy="540916"/>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C3FF"/>
              </a:solidFill>
            </p:spPr>
          </p:sp>
          <p:sp>
            <p:nvSpPr>
              <p:cNvPr id="24" name="TextBox 24"/>
              <p:cNvSpPr txBox="1"/>
              <p:nvPr/>
            </p:nvSpPr>
            <p:spPr>
              <a:xfrm>
                <a:off x="76200" y="76200"/>
                <a:ext cx="660400" cy="660400"/>
              </a:xfrm>
              <a:prstGeom prst="rect">
                <a:avLst/>
              </a:prstGeom>
            </p:spPr>
            <p:txBody>
              <a:bodyPr lIns="50800" tIns="50800" rIns="50800" bIns="50800" rtlCol="0" anchor="ctr"/>
              <a:lstStyle/>
              <a:p>
                <a:pPr algn="ctr">
                  <a:lnSpc>
                    <a:spcPts val="2683"/>
                  </a:lnSpc>
                </a:pPr>
                <a:endParaRPr/>
              </a:p>
            </p:txBody>
          </p:sp>
        </p:grpSp>
        <p:grpSp>
          <p:nvGrpSpPr>
            <p:cNvPr id="25" name="Group 25"/>
            <p:cNvGrpSpPr/>
            <p:nvPr/>
          </p:nvGrpSpPr>
          <p:grpSpPr>
            <a:xfrm>
              <a:off x="1017845" y="0"/>
              <a:ext cx="540916" cy="540916"/>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C3FF"/>
              </a:solidFill>
            </p:spPr>
          </p:sp>
          <p:sp>
            <p:nvSpPr>
              <p:cNvPr id="27" name="TextBox 27"/>
              <p:cNvSpPr txBox="1"/>
              <p:nvPr/>
            </p:nvSpPr>
            <p:spPr>
              <a:xfrm>
                <a:off x="76200" y="76200"/>
                <a:ext cx="660400" cy="660400"/>
              </a:xfrm>
              <a:prstGeom prst="rect">
                <a:avLst/>
              </a:prstGeom>
            </p:spPr>
            <p:txBody>
              <a:bodyPr lIns="50800" tIns="50800" rIns="50800" bIns="50800" rtlCol="0" anchor="ctr"/>
              <a:lstStyle/>
              <a:p>
                <a:pPr algn="ctr">
                  <a:lnSpc>
                    <a:spcPts val="2683"/>
                  </a:lnSpc>
                </a:pPr>
                <a:endParaRPr/>
              </a:p>
            </p:txBody>
          </p:sp>
        </p:grpSp>
        <p:grpSp>
          <p:nvGrpSpPr>
            <p:cNvPr id="28" name="Group 28"/>
            <p:cNvGrpSpPr/>
            <p:nvPr/>
          </p:nvGrpSpPr>
          <p:grpSpPr>
            <a:xfrm>
              <a:off x="2035689" y="0"/>
              <a:ext cx="540916" cy="540916"/>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C3FF"/>
              </a:solidFill>
            </p:spPr>
          </p:sp>
          <p:sp>
            <p:nvSpPr>
              <p:cNvPr id="30" name="TextBox 30"/>
              <p:cNvSpPr txBox="1"/>
              <p:nvPr/>
            </p:nvSpPr>
            <p:spPr>
              <a:xfrm>
                <a:off x="76200" y="76200"/>
                <a:ext cx="660400" cy="660400"/>
              </a:xfrm>
              <a:prstGeom prst="rect">
                <a:avLst/>
              </a:prstGeom>
            </p:spPr>
            <p:txBody>
              <a:bodyPr lIns="50800" tIns="50800" rIns="50800" bIns="50800" rtlCol="0" anchor="ctr"/>
              <a:lstStyle/>
              <a:p>
                <a:pPr algn="ctr">
                  <a:lnSpc>
                    <a:spcPts val="2683"/>
                  </a:lnSpc>
                </a:pPr>
                <a:endParaRPr/>
              </a:p>
            </p:txBody>
          </p:sp>
        </p:grpSp>
      </p:grpSp>
      <p:sp>
        <p:nvSpPr>
          <p:cNvPr id="31" name="Freeform 31"/>
          <p:cNvSpPr/>
          <p:nvPr/>
        </p:nvSpPr>
        <p:spPr>
          <a:xfrm>
            <a:off x="14062287" y="3749200"/>
            <a:ext cx="956965" cy="819401"/>
          </a:xfrm>
          <a:custGeom>
            <a:avLst/>
            <a:gdLst/>
            <a:ahLst/>
            <a:cxnLst/>
            <a:rect l="l" t="t" r="r" b="b"/>
            <a:pathLst>
              <a:path w="956965" h="819401">
                <a:moveTo>
                  <a:pt x="0" y="0"/>
                </a:moveTo>
                <a:lnTo>
                  <a:pt x="956965" y="0"/>
                </a:lnTo>
                <a:lnTo>
                  <a:pt x="956965" y="819401"/>
                </a:lnTo>
                <a:lnTo>
                  <a:pt x="0" y="81940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2" name="TextBox 32"/>
          <p:cNvSpPr txBox="1"/>
          <p:nvPr/>
        </p:nvSpPr>
        <p:spPr>
          <a:xfrm>
            <a:off x="1028700" y="803752"/>
            <a:ext cx="16230600" cy="1229487"/>
          </a:xfrm>
          <a:prstGeom prst="rect">
            <a:avLst/>
          </a:prstGeom>
        </p:spPr>
        <p:txBody>
          <a:bodyPr lIns="0" tIns="0" rIns="0" bIns="0" rtlCol="0" anchor="t">
            <a:spAutoFit/>
          </a:bodyPr>
          <a:lstStyle/>
          <a:p>
            <a:pPr marL="0" lvl="0" indent="0" algn="ctr">
              <a:lnSpc>
                <a:spcPts val="9503"/>
              </a:lnSpc>
              <a:spcBef>
                <a:spcPct val="0"/>
              </a:spcBef>
            </a:pPr>
            <a:r>
              <a:rPr lang="en-US" sz="8799" spc="695">
                <a:solidFill>
                  <a:srgbClr val="000000"/>
                </a:solidFill>
                <a:latin typeface="Cardo Bold"/>
              </a:rPr>
              <a:t>WOW FACTOR</a:t>
            </a:r>
          </a:p>
        </p:txBody>
      </p:sp>
      <p:sp>
        <p:nvSpPr>
          <p:cNvPr id="33" name="TextBox 33"/>
          <p:cNvSpPr txBox="1"/>
          <p:nvPr/>
        </p:nvSpPr>
        <p:spPr>
          <a:xfrm>
            <a:off x="2371531" y="3403710"/>
            <a:ext cx="953790" cy="842784"/>
          </a:xfrm>
          <a:prstGeom prst="rect">
            <a:avLst/>
          </a:prstGeom>
        </p:spPr>
        <p:txBody>
          <a:bodyPr lIns="0" tIns="0" rIns="0" bIns="0" rtlCol="0" anchor="t">
            <a:spAutoFit/>
          </a:bodyPr>
          <a:lstStyle/>
          <a:p>
            <a:pPr marL="0" lvl="0" indent="0" algn="ctr">
              <a:lnSpc>
                <a:spcPts val="6399"/>
              </a:lnSpc>
              <a:spcBef>
                <a:spcPct val="0"/>
              </a:spcBef>
            </a:pPr>
            <a:r>
              <a:rPr lang="en-US" sz="5925" spc="468">
                <a:solidFill>
                  <a:srgbClr val="000000"/>
                </a:solidFill>
                <a:latin typeface="Alice Bold"/>
              </a:rPr>
              <a:t>01</a:t>
            </a:r>
          </a:p>
        </p:txBody>
      </p:sp>
      <p:sp>
        <p:nvSpPr>
          <p:cNvPr id="34" name="TextBox 34"/>
          <p:cNvSpPr txBox="1"/>
          <p:nvPr/>
        </p:nvSpPr>
        <p:spPr>
          <a:xfrm>
            <a:off x="2216856" y="5200650"/>
            <a:ext cx="1304059" cy="842784"/>
          </a:xfrm>
          <a:prstGeom prst="rect">
            <a:avLst/>
          </a:prstGeom>
        </p:spPr>
        <p:txBody>
          <a:bodyPr lIns="0" tIns="0" rIns="0" bIns="0" rtlCol="0" anchor="t">
            <a:spAutoFit/>
          </a:bodyPr>
          <a:lstStyle/>
          <a:p>
            <a:pPr marL="0" lvl="0" indent="0" algn="ctr">
              <a:lnSpc>
                <a:spcPts val="6399"/>
              </a:lnSpc>
              <a:spcBef>
                <a:spcPct val="0"/>
              </a:spcBef>
            </a:pPr>
            <a:r>
              <a:rPr lang="en-US" sz="5925" spc="468">
                <a:solidFill>
                  <a:srgbClr val="000000"/>
                </a:solidFill>
                <a:latin typeface="Alice Bold"/>
              </a:rPr>
              <a:t>02</a:t>
            </a:r>
          </a:p>
        </p:txBody>
      </p:sp>
      <p:sp>
        <p:nvSpPr>
          <p:cNvPr id="35" name="TextBox 35"/>
          <p:cNvSpPr txBox="1"/>
          <p:nvPr/>
        </p:nvSpPr>
        <p:spPr>
          <a:xfrm>
            <a:off x="2196397" y="6847743"/>
            <a:ext cx="1304059" cy="842784"/>
          </a:xfrm>
          <a:prstGeom prst="rect">
            <a:avLst/>
          </a:prstGeom>
        </p:spPr>
        <p:txBody>
          <a:bodyPr lIns="0" tIns="0" rIns="0" bIns="0" rtlCol="0" anchor="t">
            <a:spAutoFit/>
          </a:bodyPr>
          <a:lstStyle/>
          <a:p>
            <a:pPr marL="0" lvl="0" indent="0" algn="ctr">
              <a:lnSpc>
                <a:spcPts val="6399"/>
              </a:lnSpc>
              <a:spcBef>
                <a:spcPct val="0"/>
              </a:spcBef>
            </a:pPr>
            <a:r>
              <a:rPr lang="en-US" sz="5925" spc="468">
                <a:solidFill>
                  <a:srgbClr val="000000"/>
                </a:solidFill>
                <a:latin typeface="Alice Bold"/>
              </a:rPr>
              <a:t>03</a:t>
            </a:r>
          </a:p>
        </p:txBody>
      </p:sp>
      <p:sp>
        <p:nvSpPr>
          <p:cNvPr id="36" name="TextBox 36"/>
          <p:cNvSpPr txBox="1"/>
          <p:nvPr/>
        </p:nvSpPr>
        <p:spPr>
          <a:xfrm>
            <a:off x="4076684" y="3444651"/>
            <a:ext cx="6116552" cy="1360170"/>
          </a:xfrm>
          <a:prstGeom prst="rect">
            <a:avLst/>
          </a:prstGeom>
        </p:spPr>
        <p:txBody>
          <a:bodyPr lIns="0" tIns="0" rIns="0" bIns="0" rtlCol="0" anchor="t">
            <a:spAutoFit/>
          </a:bodyPr>
          <a:lstStyle/>
          <a:p>
            <a:pPr marL="0" lvl="0" indent="0" algn="just">
              <a:lnSpc>
                <a:spcPts val="2700"/>
              </a:lnSpc>
            </a:pPr>
            <a:r>
              <a:rPr lang="en-US" sz="1800">
                <a:solidFill>
                  <a:srgbClr val="000000"/>
                </a:solidFill>
                <a:latin typeface="Lora"/>
              </a:rPr>
              <a:t>With facial recognition technology powered by CNN, the system can accurately identify individuals in real-time, eliminating the need for manual input and reducing errors to an unprecedented level.</a:t>
            </a:r>
          </a:p>
        </p:txBody>
      </p:sp>
      <p:sp>
        <p:nvSpPr>
          <p:cNvPr id="37" name="TextBox 37"/>
          <p:cNvSpPr txBox="1"/>
          <p:nvPr/>
        </p:nvSpPr>
        <p:spPr>
          <a:xfrm>
            <a:off x="4076684" y="3005784"/>
            <a:ext cx="5090337" cy="472060"/>
          </a:xfrm>
          <a:prstGeom prst="rect">
            <a:avLst/>
          </a:prstGeom>
        </p:spPr>
        <p:txBody>
          <a:bodyPr lIns="0" tIns="0" rIns="0" bIns="0" rtlCol="0" anchor="t">
            <a:spAutoFit/>
          </a:bodyPr>
          <a:lstStyle/>
          <a:p>
            <a:pPr marL="0" lvl="0" indent="0">
              <a:lnSpc>
                <a:spcPts val="3977"/>
              </a:lnSpc>
              <a:spcBef>
                <a:spcPct val="0"/>
              </a:spcBef>
            </a:pPr>
            <a:r>
              <a:rPr lang="en-US" sz="2599">
                <a:solidFill>
                  <a:srgbClr val="000000"/>
                </a:solidFill>
                <a:latin typeface="Cardo Bold"/>
              </a:rPr>
              <a:t>Real-Time Accuracy</a:t>
            </a:r>
          </a:p>
        </p:txBody>
      </p:sp>
      <p:sp>
        <p:nvSpPr>
          <p:cNvPr id="38" name="TextBox 38"/>
          <p:cNvSpPr txBox="1"/>
          <p:nvPr/>
        </p:nvSpPr>
        <p:spPr>
          <a:xfrm>
            <a:off x="11995601" y="7451065"/>
            <a:ext cx="5090337" cy="550546"/>
          </a:xfrm>
          <a:prstGeom prst="rect">
            <a:avLst/>
          </a:prstGeom>
        </p:spPr>
        <p:txBody>
          <a:bodyPr lIns="0" tIns="0" rIns="0" bIns="0" rtlCol="0" anchor="t">
            <a:spAutoFit/>
          </a:bodyPr>
          <a:lstStyle/>
          <a:p>
            <a:pPr marL="0" lvl="0" indent="0" algn="ctr">
              <a:lnSpc>
                <a:spcPts val="4589"/>
              </a:lnSpc>
              <a:spcBef>
                <a:spcPct val="0"/>
              </a:spcBef>
            </a:pPr>
            <a:r>
              <a:rPr lang="en-US" sz="2999">
                <a:solidFill>
                  <a:srgbClr val="56C3FF"/>
                </a:solidFill>
                <a:latin typeface="Cardo Bold"/>
              </a:rPr>
              <a:t>Promodh</a:t>
            </a:r>
          </a:p>
        </p:txBody>
      </p:sp>
      <p:sp>
        <p:nvSpPr>
          <p:cNvPr id="39" name="TextBox 39"/>
          <p:cNvSpPr txBox="1"/>
          <p:nvPr/>
        </p:nvSpPr>
        <p:spPr>
          <a:xfrm>
            <a:off x="4076684" y="5338203"/>
            <a:ext cx="6306551" cy="1353312"/>
          </a:xfrm>
          <a:prstGeom prst="rect">
            <a:avLst/>
          </a:prstGeom>
        </p:spPr>
        <p:txBody>
          <a:bodyPr lIns="0" tIns="0" rIns="0" bIns="0" rtlCol="0" anchor="t">
            <a:spAutoFit/>
          </a:bodyPr>
          <a:lstStyle/>
          <a:p>
            <a:pPr marL="0" lvl="0" indent="0" algn="just">
              <a:lnSpc>
                <a:spcPts val="2754"/>
              </a:lnSpc>
              <a:spcBef>
                <a:spcPct val="0"/>
              </a:spcBef>
            </a:pPr>
            <a:r>
              <a:rPr lang="en-US" sz="1800">
                <a:solidFill>
                  <a:srgbClr val="000000"/>
                </a:solidFill>
                <a:latin typeface="Lora"/>
              </a:rPr>
              <a:t>Imagine walking into a classroom or office space and being automatically logged in within seconds, without any effort on your part. That's the power of this automated attendance system </a:t>
            </a:r>
          </a:p>
        </p:txBody>
      </p:sp>
      <p:sp>
        <p:nvSpPr>
          <p:cNvPr id="40" name="TextBox 40"/>
          <p:cNvSpPr txBox="1"/>
          <p:nvPr/>
        </p:nvSpPr>
        <p:spPr>
          <a:xfrm>
            <a:off x="4076684" y="4869293"/>
            <a:ext cx="5090337" cy="472060"/>
          </a:xfrm>
          <a:prstGeom prst="rect">
            <a:avLst/>
          </a:prstGeom>
        </p:spPr>
        <p:txBody>
          <a:bodyPr lIns="0" tIns="0" rIns="0" bIns="0" rtlCol="0" anchor="t">
            <a:spAutoFit/>
          </a:bodyPr>
          <a:lstStyle/>
          <a:p>
            <a:pPr marL="0" lvl="0" indent="0">
              <a:lnSpc>
                <a:spcPts val="3977"/>
              </a:lnSpc>
              <a:spcBef>
                <a:spcPct val="0"/>
              </a:spcBef>
            </a:pPr>
            <a:r>
              <a:rPr lang="en-US" sz="2599">
                <a:solidFill>
                  <a:srgbClr val="000000"/>
                </a:solidFill>
                <a:latin typeface="Cardo Bold"/>
              </a:rPr>
              <a:t>Effortless Efficiency</a:t>
            </a:r>
          </a:p>
        </p:txBody>
      </p:sp>
      <p:sp>
        <p:nvSpPr>
          <p:cNvPr id="41" name="TextBox 41"/>
          <p:cNvSpPr txBox="1"/>
          <p:nvPr/>
        </p:nvSpPr>
        <p:spPr>
          <a:xfrm>
            <a:off x="4076684" y="7240182"/>
            <a:ext cx="6116552" cy="1010412"/>
          </a:xfrm>
          <a:prstGeom prst="rect">
            <a:avLst/>
          </a:prstGeom>
        </p:spPr>
        <p:txBody>
          <a:bodyPr lIns="0" tIns="0" rIns="0" bIns="0" rtlCol="0" anchor="t">
            <a:spAutoFit/>
          </a:bodyPr>
          <a:lstStyle/>
          <a:p>
            <a:pPr marL="0" lvl="0" indent="0" algn="just">
              <a:lnSpc>
                <a:spcPts val="2754"/>
              </a:lnSpc>
              <a:spcBef>
                <a:spcPct val="0"/>
              </a:spcBef>
            </a:pPr>
            <a:r>
              <a:rPr lang="en-US" sz="1800">
                <a:solidFill>
                  <a:srgbClr val="000000"/>
                </a:solidFill>
                <a:latin typeface="Lora"/>
              </a:rPr>
              <a:t>I</a:t>
            </a:r>
            <a:r>
              <a:rPr lang="en-US" sz="1800" u="none" strike="noStrike">
                <a:solidFill>
                  <a:srgbClr val="000000"/>
                </a:solidFill>
                <a:latin typeface="Lora"/>
              </a:rPr>
              <a:t>t's not just about automating attendance – it's about pushing the boundaries of what's possible with facial recognition technology.</a:t>
            </a:r>
          </a:p>
        </p:txBody>
      </p:sp>
      <p:sp>
        <p:nvSpPr>
          <p:cNvPr id="42" name="TextBox 42"/>
          <p:cNvSpPr txBox="1"/>
          <p:nvPr/>
        </p:nvSpPr>
        <p:spPr>
          <a:xfrm>
            <a:off x="4053663" y="6768500"/>
            <a:ext cx="5090337" cy="472060"/>
          </a:xfrm>
          <a:prstGeom prst="rect">
            <a:avLst/>
          </a:prstGeom>
        </p:spPr>
        <p:txBody>
          <a:bodyPr lIns="0" tIns="0" rIns="0" bIns="0" rtlCol="0" anchor="t">
            <a:spAutoFit/>
          </a:bodyPr>
          <a:lstStyle/>
          <a:p>
            <a:pPr marL="0" lvl="0" indent="0">
              <a:lnSpc>
                <a:spcPts val="3977"/>
              </a:lnSpc>
              <a:spcBef>
                <a:spcPct val="0"/>
              </a:spcBef>
            </a:pPr>
            <a:r>
              <a:rPr lang="en-US" sz="2599">
                <a:solidFill>
                  <a:srgbClr val="000000"/>
                </a:solidFill>
                <a:latin typeface="Cardo Bold"/>
              </a:rPr>
              <a:t>Cutting-Edge Innovation</a:t>
            </a:r>
          </a:p>
        </p:txBody>
      </p:sp>
      <p:sp>
        <p:nvSpPr>
          <p:cNvPr id="43" name="TextBox 43"/>
          <p:cNvSpPr txBox="1"/>
          <p:nvPr/>
        </p:nvSpPr>
        <p:spPr>
          <a:xfrm>
            <a:off x="11995601" y="4875144"/>
            <a:ext cx="5392792" cy="2135207"/>
          </a:xfrm>
          <a:prstGeom prst="rect">
            <a:avLst/>
          </a:prstGeom>
        </p:spPr>
        <p:txBody>
          <a:bodyPr lIns="0" tIns="0" rIns="0" bIns="0" rtlCol="0" anchor="t">
            <a:spAutoFit/>
          </a:bodyPr>
          <a:lstStyle/>
          <a:p>
            <a:pPr algn="just">
              <a:lnSpc>
                <a:spcPts val="4284"/>
              </a:lnSpc>
            </a:pPr>
            <a:r>
              <a:rPr lang="en-US" sz="2581">
                <a:solidFill>
                  <a:srgbClr val="000000"/>
                </a:solidFill>
                <a:latin typeface="Lora"/>
              </a:rPr>
              <a:t>Transforming attendance tracking with CNN-powered facial recognition, where accuracy meets innovation.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803</Words>
  <Application>Microsoft Macintosh PowerPoint</Application>
  <PresentationFormat>Custom</PresentationFormat>
  <Paragraphs>80</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Lora</vt:lpstr>
      <vt:lpstr>Cardo</vt:lpstr>
      <vt:lpstr>Calibri</vt:lpstr>
      <vt:lpstr>Lora Bold</vt:lpstr>
      <vt:lpstr>Alice</vt:lpstr>
      <vt:lpstr>Cardo Bold</vt:lpstr>
      <vt:lpstr>Alice Bold</vt:lpstr>
      <vt:lpstr>Arial</vt:lpstr>
      <vt:lpstr>Blinker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Modern Minimal UI How we Hire Recruitment Process</dc:title>
  <cp:lastModifiedBy>PROMODH R P</cp:lastModifiedBy>
  <cp:revision>2</cp:revision>
  <dcterms:created xsi:type="dcterms:W3CDTF">2006-08-16T00:00:00Z</dcterms:created>
  <dcterms:modified xsi:type="dcterms:W3CDTF">2024-04-04T18:39:02Z</dcterms:modified>
  <dc:identifier>DAGBYp4SWbw</dc:identifier>
</cp:coreProperties>
</file>