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F80D371-626A-40C7-BFC1-E78365B8AEF9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E57EE3F-31E3-451E-B44B-C1FACFB3EC8A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1BF030D-D5EA-4D7D-B601-02B8E693654C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34F6BED-AAD7-4DB5-BEC9-CC7B6DF85862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3ADBBB1-FDA0-454D-9631-73FB5003F77B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  <a:ea typeface="Arial"/>
              </a:rPr>
              <a:t>MCD  MLD  MPD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95400" y="1738800"/>
            <a:ext cx="1272600" cy="17172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3858840" y="1728000"/>
            <a:ext cx="1109160" cy="152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4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Simplon </a:t>
            </a:r>
            <a:r>
              <a:rPr b="1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0000"/>
                </a:solidFill>
                <a:latin typeface="Lato"/>
                <a:ea typeface="Lato"/>
              </a:rPr>
              <a:t>#key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-Lieu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-Debut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-Localisation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-Duree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-datelimite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-methode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Lato"/>
                <a:ea typeface="Lato"/>
              </a:rPr>
              <a:t>-Paiement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400520" y="1364760"/>
            <a:ext cx="604584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1396080" y="355320"/>
            <a:ext cx="47772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5867280" y="3848760"/>
            <a:ext cx="51876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1838880" y="2939760"/>
            <a:ext cx="51876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MLD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48040" y="1214640"/>
            <a:ext cx="8564040" cy="37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Classes d’Entités: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SIMPLON (</a:t>
            </a:r>
            <a:r>
              <a:rPr b="0" lang="fr-FR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, Lieu, Debut, Localisation, Duree, datelimite, methode, Paiement)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46320" y="52560"/>
            <a:ext cx="201492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606600" y="52560"/>
            <a:ext cx="7790040" cy="52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Simplon (key,Lieu, Debut, Localisation, Duree, datelimite, methode, Paiement)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key : clé primaire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11760" y="444960"/>
            <a:ext cx="1906560" cy="81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MPD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570480" y="936000"/>
            <a:ext cx="2333520" cy="295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2021-09-26T17:12:06Z</dcterms:modified>
  <cp:revision>1</cp:revision>
  <dc:subject/>
  <dc:title/>
</cp:coreProperties>
</file>