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DF30DB-EEC1-43FD-8E32-733B096E1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D407091-3015-4246-91E9-54F91CA110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DC26C1-7865-4192-96E3-566985A89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9C55-B97D-4214-AE90-0FC755664981}" type="datetimeFigureOut">
              <a:rPr lang="fr-FR" smtClean="0"/>
              <a:t>04/02/2019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82F1E2-D654-48C4-A630-DA7CCE8EF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2F0FDE-9A1C-48CF-B4A9-62670B89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F0E7-FB67-4958-9CFF-A2E26DF4F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3811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A9D879-8A81-41E8-BBA2-53C05368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886A5BC-FBD9-41A6-A377-AD24467EB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ECE5C6-FAD3-4D62-A9EC-C42FD56E0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9C55-B97D-4214-AE90-0FC755664981}" type="datetimeFigureOut">
              <a:rPr lang="fr-FR" smtClean="0"/>
              <a:t>04/02/2019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A3211C-7182-4E4F-91CC-0C565072E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6F8D70-164B-4226-B80C-DC805C560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F0E7-FB67-4958-9CFF-A2E26DF4F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408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D629665-33E5-4185-947A-1A88D12BCD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4B96544-DC2C-4550-BA2E-9C3641871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86C740-A5DF-46CC-939A-9A263585E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9C55-B97D-4214-AE90-0FC755664981}" type="datetimeFigureOut">
              <a:rPr lang="fr-FR" smtClean="0"/>
              <a:t>04/02/2019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588BD8-A261-4DD4-90CE-1E4CE6F6D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1632AF-EFC8-4DB1-843D-D1BE15560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F0E7-FB67-4958-9CFF-A2E26DF4F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3603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B5B1F7-07DD-47C2-B765-1449566EE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50EA98-4B84-4E51-9014-23C4B6242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DCCD75-1931-4519-BC33-D0D659AA3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9C55-B97D-4214-AE90-0FC755664981}" type="datetimeFigureOut">
              <a:rPr lang="fr-FR" smtClean="0"/>
              <a:t>04/02/2019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C744FB-7975-467D-A5DB-CF410709D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8A6AF1-8ABE-40EE-946F-2842AE5DA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F0E7-FB67-4958-9CFF-A2E26DF4F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5167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2FEF36-CCCA-4B4E-8F92-4AE3A566B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FA2155-58E5-4CB1-A678-D2F86504A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C61663-5EC3-46B1-BC76-D3B546E10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9C55-B97D-4214-AE90-0FC755664981}" type="datetimeFigureOut">
              <a:rPr lang="fr-FR" smtClean="0"/>
              <a:t>04/02/2019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E5E93E-CE5E-4E3D-9B2E-4299F6ACD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4AA2E6-0E0B-421E-AB27-380DD21F6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F0E7-FB67-4958-9CFF-A2E26DF4F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7269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A0E2C3-7746-4EC1-BC59-F68FE9C94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706A2F-4A72-445B-B131-17BAC50FF0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4022981-4760-4373-BE0B-D2C0E3685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B25FB5D-6032-4445-AD09-FC0D85F3A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9C55-B97D-4214-AE90-0FC755664981}" type="datetimeFigureOut">
              <a:rPr lang="fr-FR" smtClean="0"/>
              <a:t>04/02/2019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5D9AB6B-5970-4902-BAA3-7E1D938B4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4A69900-9610-4694-B979-7C7ED02BE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F0E7-FB67-4958-9CFF-A2E26DF4F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4623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575B84-585D-45E7-B392-72FC9F0B5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E809621-7A5B-4945-9037-1C704CB2A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8F21104-865F-41F0-A725-1E3B83D73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E3D6DD4-9976-45EB-804E-C19810BFF3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6AE04A3-6E63-448E-B41C-A49B8DEA92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BB06A82-9125-429C-90BA-70BA68A52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9C55-B97D-4214-AE90-0FC755664981}" type="datetimeFigureOut">
              <a:rPr lang="fr-FR" smtClean="0"/>
              <a:t>04/02/2019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7676977-D653-44B9-9EF8-9CEFDF432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8AA4FE2-685A-435E-9B09-D30568BE1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F0E7-FB67-4958-9CFF-A2E26DF4F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6585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7670F9-8145-4466-8D62-E9FB1C9F0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DF79744-2FC9-4561-B828-93E54C42E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9C55-B97D-4214-AE90-0FC755664981}" type="datetimeFigureOut">
              <a:rPr lang="fr-FR" smtClean="0"/>
              <a:t>04/02/2019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BFD9BA5-80A7-4CD1-AB41-A2CA63024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D065EFE-0D9D-4064-A5B3-2A7635AD4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F0E7-FB67-4958-9CFF-A2E26DF4F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5132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920DFF5-0A31-40F9-8EE8-8544D9505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9C55-B97D-4214-AE90-0FC755664981}" type="datetimeFigureOut">
              <a:rPr lang="fr-FR" smtClean="0"/>
              <a:t>04/02/2019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CE3B887-A713-4312-B76C-1D798B05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D186153-1FAF-4D53-AA5A-B3E344FCD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F0E7-FB67-4958-9CFF-A2E26DF4F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1132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874197-97D7-4FEA-A714-AA9BA7A6E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6A4681-865A-4789-9B7F-0E5853866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37AE5E3-FB5B-4677-A20F-183A52A6D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2A7EFBD-45B7-4372-877A-12AD7964B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9C55-B97D-4214-AE90-0FC755664981}" type="datetimeFigureOut">
              <a:rPr lang="fr-FR" smtClean="0"/>
              <a:t>04/02/2019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E0688D8-EA80-4382-94D8-8EE9C4442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72BC74-3B03-4660-B022-FE6EA4367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F0E7-FB67-4958-9CFF-A2E26DF4F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8093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55B39C-CDA8-4080-9904-A6AEAB265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986A6F3-789D-4D34-88D2-B8E6C8A4B2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2328870-BB20-4AA5-9367-121347485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61A6574-331B-4528-9981-BBF387262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9C55-B97D-4214-AE90-0FC755664981}" type="datetimeFigureOut">
              <a:rPr lang="fr-FR" smtClean="0"/>
              <a:t>04/02/2019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79314D2-492D-4F20-A829-32FE25E2C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F3794A5-3F3A-4FBB-8D9D-8907EE8FA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F0E7-FB67-4958-9CFF-A2E26DF4F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0009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9D4B1EC-B2BB-4A0E-954C-22082EAC7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AF0864-796A-40D1-9B9B-EB7783B3E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4832AE-04CD-4DBA-B2B8-097FF51D29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A9C55-B97D-4214-AE90-0FC755664981}" type="datetimeFigureOut">
              <a:rPr lang="fr-FR" smtClean="0"/>
              <a:t>04/02/2019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82F54B-6ABA-4986-9D69-2656A0F317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757925-927B-44DE-B720-9E9EB65C74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1F0E7-FB67-4958-9CFF-A2E26DF4F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483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23B5C6F-2520-4BF0-9E52-175830EC2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988" y="134008"/>
            <a:ext cx="11154965" cy="68580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9CFAB50-F6E6-48CF-B652-F48971F6E610}"/>
              </a:ext>
            </a:extLst>
          </p:cNvPr>
          <p:cNvSpPr txBox="1"/>
          <p:nvPr/>
        </p:nvSpPr>
        <p:spPr>
          <a:xfrm>
            <a:off x="10707350" y="2155971"/>
            <a:ext cx="511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PK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55F166C-86D4-4C67-9DB9-90E1422A759C}"/>
              </a:ext>
            </a:extLst>
          </p:cNvPr>
          <p:cNvSpPr txBox="1"/>
          <p:nvPr/>
        </p:nvSpPr>
        <p:spPr>
          <a:xfrm>
            <a:off x="8088385" y="3429000"/>
            <a:ext cx="1122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PK</a:t>
            </a:r>
          </a:p>
          <a:p>
            <a:r>
              <a:rPr lang="fr-FR" dirty="0" err="1">
                <a:solidFill>
                  <a:srgbClr val="FF0000"/>
                </a:solidFill>
              </a:rPr>
              <a:t>FKDest</a:t>
            </a:r>
            <a:r>
              <a:rPr lang="fr-FR" dirty="0">
                <a:solidFill>
                  <a:srgbClr val="FF0000"/>
                </a:solidFill>
              </a:rPr>
              <a:t>, </a:t>
            </a:r>
            <a:r>
              <a:rPr lang="fr-FR" dirty="0" err="1">
                <a:solidFill>
                  <a:srgbClr val="FF0000"/>
                </a:solidFill>
              </a:rPr>
              <a:t>FKAgence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7E25618-BEA7-4F01-805A-C2CE1EC1D88D}"/>
              </a:ext>
            </a:extLst>
          </p:cNvPr>
          <p:cNvSpPr txBox="1"/>
          <p:nvPr/>
        </p:nvSpPr>
        <p:spPr>
          <a:xfrm>
            <a:off x="8838003" y="370515"/>
            <a:ext cx="511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PK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1E72DA-53C7-40BD-AB99-837946509D6C}"/>
              </a:ext>
            </a:extLst>
          </p:cNvPr>
          <p:cNvSpPr/>
          <p:nvPr/>
        </p:nvSpPr>
        <p:spPr>
          <a:xfrm>
            <a:off x="2600588" y="2155971"/>
            <a:ext cx="1182847" cy="553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7CE07F2-7CC7-4CFC-9ED0-ECA4B9E13292}"/>
              </a:ext>
            </a:extLst>
          </p:cNvPr>
          <p:cNvSpPr txBox="1"/>
          <p:nvPr/>
        </p:nvSpPr>
        <p:spPr>
          <a:xfrm>
            <a:off x="6501552" y="3466222"/>
            <a:ext cx="14650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PK, </a:t>
            </a:r>
          </a:p>
          <a:p>
            <a:r>
              <a:rPr lang="fr-FR" dirty="0" err="1">
                <a:solidFill>
                  <a:srgbClr val="FF0000"/>
                </a:solidFill>
              </a:rPr>
              <a:t>FKClient</a:t>
            </a:r>
            <a:r>
              <a:rPr lang="fr-FR" dirty="0">
                <a:solidFill>
                  <a:srgbClr val="FF0000"/>
                </a:solidFill>
              </a:rPr>
              <a:t>, </a:t>
            </a:r>
            <a:r>
              <a:rPr lang="fr-FR" dirty="0" err="1">
                <a:solidFill>
                  <a:srgbClr val="FF0000"/>
                </a:solidFill>
              </a:rPr>
              <a:t>FKVoya</a:t>
            </a:r>
            <a:endParaRPr lang="fr-FR" dirty="0">
              <a:solidFill>
                <a:srgbClr val="FF0000"/>
              </a:solidFill>
            </a:endParaRPr>
          </a:p>
          <a:p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E962CD4-65AA-462D-9157-DEFA83EEE015}"/>
              </a:ext>
            </a:extLst>
          </p:cNvPr>
          <p:cNvSpPr txBox="1"/>
          <p:nvPr/>
        </p:nvSpPr>
        <p:spPr>
          <a:xfrm>
            <a:off x="286027" y="1936487"/>
            <a:ext cx="1137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PK, </a:t>
            </a:r>
            <a:r>
              <a:rPr lang="fr-FR" dirty="0" err="1">
                <a:solidFill>
                  <a:srgbClr val="FF0000"/>
                </a:solidFill>
              </a:rPr>
              <a:t>FKAnnul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4B1C981-7396-484A-AC1E-D7BC70B66C57}"/>
              </a:ext>
            </a:extLst>
          </p:cNvPr>
          <p:cNvSpPr txBox="1"/>
          <p:nvPr/>
        </p:nvSpPr>
        <p:spPr>
          <a:xfrm>
            <a:off x="2674093" y="2109642"/>
            <a:ext cx="1408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FKAss</a:t>
            </a:r>
            <a:r>
              <a:rPr lang="fr-FR" dirty="0">
                <a:solidFill>
                  <a:srgbClr val="FF0000"/>
                </a:solidFill>
              </a:rPr>
              <a:t>, </a:t>
            </a:r>
          </a:p>
          <a:p>
            <a:r>
              <a:rPr lang="fr-FR" dirty="0" err="1">
                <a:solidFill>
                  <a:srgbClr val="FF0000"/>
                </a:solidFill>
              </a:rPr>
              <a:t>FKDoss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A24D165-7569-4243-8D27-EFEBF268984C}"/>
              </a:ext>
            </a:extLst>
          </p:cNvPr>
          <p:cNvSpPr txBox="1"/>
          <p:nvPr/>
        </p:nvSpPr>
        <p:spPr>
          <a:xfrm>
            <a:off x="608201" y="3466222"/>
            <a:ext cx="511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PK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C344C82-2464-4E9B-9344-5167B38248D5}"/>
              </a:ext>
            </a:extLst>
          </p:cNvPr>
          <p:cNvSpPr txBox="1"/>
          <p:nvPr/>
        </p:nvSpPr>
        <p:spPr>
          <a:xfrm>
            <a:off x="1908846" y="5441017"/>
            <a:ext cx="964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IDPart</a:t>
            </a:r>
            <a:r>
              <a:rPr lang="fr-FR" dirty="0">
                <a:solidFill>
                  <a:srgbClr val="FF0000"/>
                </a:solidFill>
              </a:rPr>
              <a:t>,</a:t>
            </a:r>
          </a:p>
          <a:p>
            <a:r>
              <a:rPr lang="fr-FR" dirty="0" err="1">
                <a:solidFill>
                  <a:srgbClr val="FF0000"/>
                </a:solidFill>
              </a:rPr>
              <a:t>IDClient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74EFF73-175D-46AA-97C9-B4CA0B92622A}"/>
              </a:ext>
            </a:extLst>
          </p:cNvPr>
          <p:cNvSpPr txBox="1"/>
          <p:nvPr/>
        </p:nvSpPr>
        <p:spPr>
          <a:xfrm>
            <a:off x="1980851" y="3978612"/>
            <a:ext cx="892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PK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B4FEBCB-1822-4C47-9517-8EE7CB6085CD}"/>
              </a:ext>
            </a:extLst>
          </p:cNvPr>
          <p:cNvSpPr txBox="1"/>
          <p:nvPr/>
        </p:nvSpPr>
        <p:spPr>
          <a:xfrm>
            <a:off x="5967574" y="4658478"/>
            <a:ext cx="892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PK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B1CA09-2301-401A-AF5B-7663B9BE2F6E}"/>
              </a:ext>
            </a:extLst>
          </p:cNvPr>
          <p:cNvSpPr/>
          <p:nvPr/>
        </p:nvSpPr>
        <p:spPr>
          <a:xfrm>
            <a:off x="3491319" y="3563008"/>
            <a:ext cx="1182847" cy="553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A1EAEA8-58F5-45E5-9FDA-3AAE78FBD446}"/>
              </a:ext>
            </a:extLst>
          </p:cNvPr>
          <p:cNvSpPr txBox="1"/>
          <p:nvPr/>
        </p:nvSpPr>
        <p:spPr>
          <a:xfrm>
            <a:off x="3612259" y="3512388"/>
            <a:ext cx="1408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FKPart</a:t>
            </a:r>
            <a:r>
              <a:rPr lang="fr-FR" dirty="0">
                <a:solidFill>
                  <a:srgbClr val="FF0000"/>
                </a:solidFill>
              </a:rPr>
              <a:t>, </a:t>
            </a:r>
          </a:p>
          <a:p>
            <a:r>
              <a:rPr lang="fr-FR" dirty="0" err="1">
                <a:solidFill>
                  <a:srgbClr val="FF0000"/>
                </a:solidFill>
              </a:rPr>
              <a:t>FKDoss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2F1740-A0F4-46A1-AB69-53927F1F8AB1}"/>
              </a:ext>
            </a:extLst>
          </p:cNvPr>
          <p:cNvSpPr/>
          <p:nvPr/>
        </p:nvSpPr>
        <p:spPr>
          <a:xfrm>
            <a:off x="5560276" y="5120143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BC40D0-C2E3-4D9E-BBE6-7E9EEA8384DC}"/>
              </a:ext>
            </a:extLst>
          </p:cNvPr>
          <p:cNvSpPr/>
          <p:nvPr/>
        </p:nvSpPr>
        <p:spPr>
          <a:xfrm>
            <a:off x="1867927" y="4196813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3CCD71-1D16-4431-88B3-5F4C6BD3BF74}"/>
              </a:ext>
            </a:extLst>
          </p:cNvPr>
          <p:cNvSpPr/>
          <p:nvPr/>
        </p:nvSpPr>
        <p:spPr>
          <a:xfrm>
            <a:off x="9681693" y="370515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9A05A6C-46E6-4996-B861-3248A690D9AD}"/>
              </a:ext>
            </a:extLst>
          </p:cNvPr>
          <p:cNvSpPr/>
          <p:nvPr/>
        </p:nvSpPr>
        <p:spPr>
          <a:xfrm>
            <a:off x="10705731" y="3655017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CB15CB-4745-4A9D-AA95-D70A1E48C58C}"/>
              </a:ext>
            </a:extLst>
          </p:cNvPr>
          <p:cNvSpPr/>
          <p:nvPr/>
        </p:nvSpPr>
        <p:spPr>
          <a:xfrm>
            <a:off x="8247672" y="4237876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F3C2056-E78F-4CC9-BC3E-BB880B4AE04E}"/>
              </a:ext>
            </a:extLst>
          </p:cNvPr>
          <p:cNvSpPr/>
          <p:nvPr/>
        </p:nvSpPr>
        <p:spPr>
          <a:xfrm>
            <a:off x="3478707" y="2752706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4</a:t>
            </a:r>
            <a:endParaRPr lang="fr-FR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475B21-8272-4719-822C-4B0CEA918916}"/>
              </a:ext>
            </a:extLst>
          </p:cNvPr>
          <p:cNvSpPr/>
          <p:nvPr/>
        </p:nvSpPr>
        <p:spPr>
          <a:xfrm>
            <a:off x="5815254" y="1439709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3</a:t>
            </a:r>
            <a:endParaRPr lang="fr-FR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AF1A7D3-AEFB-467A-BC0F-F61AEBCC9ADA}"/>
              </a:ext>
            </a:extLst>
          </p:cNvPr>
          <p:cNvSpPr/>
          <p:nvPr/>
        </p:nvSpPr>
        <p:spPr>
          <a:xfrm>
            <a:off x="1423933" y="1387503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295425C-6D93-461C-AF3F-3E7B22E2CDE8}"/>
              </a:ext>
            </a:extLst>
          </p:cNvPr>
          <p:cNvSpPr/>
          <p:nvPr/>
        </p:nvSpPr>
        <p:spPr>
          <a:xfrm>
            <a:off x="1002067" y="3380468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F0F6A8-0758-4856-B1A3-25B02850D289}"/>
              </a:ext>
            </a:extLst>
          </p:cNvPr>
          <p:cNvSpPr/>
          <p:nvPr/>
        </p:nvSpPr>
        <p:spPr>
          <a:xfrm>
            <a:off x="2942983" y="1356208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9577676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36</Words>
  <Application>Microsoft Office PowerPoint</Application>
  <PresentationFormat>Grand écran</PresentationFormat>
  <Paragraphs>26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Adminl</dc:creator>
  <cp:lastModifiedBy>Adminl</cp:lastModifiedBy>
  <cp:revision>8</cp:revision>
  <dcterms:created xsi:type="dcterms:W3CDTF">2019-01-25T15:50:23Z</dcterms:created>
  <dcterms:modified xsi:type="dcterms:W3CDTF">2019-02-04T08:43:07Z</dcterms:modified>
</cp:coreProperties>
</file>