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825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94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768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221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700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25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9223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6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16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80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0476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29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26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87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6234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736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39221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promopass.root.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75647" y="4553753"/>
            <a:ext cx="7766936" cy="1096899"/>
          </a:xfrm>
        </p:spPr>
        <p:txBody>
          <a:bodyPr>
            <a:normAutofit/>
          </a:bodyPr>
          <a:lstStyle/>
          <a:p>
            <a:r>
              <a:rPr lang="en-US" sz="3200" dirty="0" smtClean="0"/>
              <a:t>Anna Marthinsen, Lindsey Sexton, Fenda Truong, and Jessica Covington</a:t>
            </a:r>
            <a:endParaRPr lang="en-US" sz="3200" dirty="0"/>
          </a:p>
        </p:txBody>
      </p:sp>
      <p:pic>
        <p:nvPicPr>
          <p:cNvPr id="1026" name="Picture 2" descr="https://lh5.googleusercontent.com/qWkJDHD9gT0185zlR6coRZjGB5BvObObSEWTcgAx2VsloJ2xT1SD88f88R0btrY_F-aZtnGJVnxOprrmiOY0kwOuBn-bo2b_xxq1poM98U5oil1j3fn2b1jf_gPntwi5-w3uZuVx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4" y="577321"/>
            <a:ext cx="3654425" cy="365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97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pPr>
            <a:r>
              <a:rPr lang="en-US" dirty="0" smtClean="0">
                <a:solidFill>
                  <a:schemeClr val="tx1"/>
                </a:solidFill>
              </a:rPr>
              <a:t>Overview</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The goal for our semester long project was to create an app that would give local small businesses an affordable edge in advertisement over larger business that have more advertisement resources. We also wanted to give those that used the Promo</a:t>
            </a:r>
            <a:r>
              <a:rPr lang="en-US" i="1" dirty="0" smtClean="0"/>
              <a:t>Pass </a:t>
            </a:r>
            <a:r>
              <a:rPr lang="en-US" dirty="0" smtClean="0"/>
              <a:t>app a convenient way of knowing what was happening in town.</a:t>
            </a:r>
          </a:p>
          <a:p>
            <a:endParaRPr lang="en-US" dirty="0"/>
          </a:p>
          <a:p>
            <a:r>
              <a:rPr lang="en-US" dirty="0" smtClean="0"/>
              <a:t>Our main site is located at </a:t>
            </a:r>
            <a:r>
              <a:rPr lang="en-US" dirty="0" smtClean="0">
                <a:hlinkClick r:id="rId2"/>
              </a:rPr>
              <a:t>http://promopass.root.sx</a:t>
            </a:r>
            <a:r>
              <a:rPr lang="en-US" dirty="0" smtClean="0"/>
              <a:t>, </a:t>
            </a:r>
            <a:r>
              <a:rPr lang="en-US" dirty="0" smtClean="0"/>
              <a:t>where businesses can register their gimbal device and create their personal ads.  </a:t>
            </a:r>
            <a:endParaRPr lang="en-US" dirty="0"/>
          </a:p>
        </p:txBody>
      </p:sp>
    </p:spTree>
    <p:extLst>
      <p:ext uri="{BB962C8B-B14F-4D97-AF65-F5344CB8AC3E}">
        <p14:creationId xmlns:p14="http://schemas.microsoft.com/office/powerpoint/2010/main" val="301600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US" sz="4400" dirty="0" smtClean="0">
                <a:solidFill>
                  <a:schemeClr val="tx1"/>
                </a:solidFill>
              </a:rPr>
              <a:t>Features</a:t>
            </a:r>
            <a:endParaRPr lang="en-US" sz="4400" dirty="0">
              <a:solidFill>
                <a:schemeClr val="tx1"/>
              </a:solidFill>
            </a:endParaRPr>
          </a:p>
        </p:txBody>
      </p:sp>
      <p:sp>
        <p:nvSpPr>
          <p:cNvPr id="4" name="Content Placeholder 3"/>
          <p:cNvSpPr>
            <a:spLocks noGrp="1"/>
          </p:cNvSpPr>
          <p:nvPr>
            <p:ph sz="half" idx="1"/>
          </p:nvPr>
        </p:nvSpPr>
        <p:spPr>
          <a:ln w="3175">
            <a:solidFill>
              <a:schemeClr val="tx1"/>
            </a:solidFill>
          </a:ln>
        </p:spPr>
        <p:txBody>
          <a:bodyPr>
            <a:normAutofit lnSpcReduction="10000"/>
          </a:bodyPr>
          <a:lstStyle/>
          <a:p>
            <a:r>
              <a:rPr lang="en-US" dirty="0" smtClean="0"/>
              <a:t>Finished Features</a:t>
            </a:r>
          </a:p>
          <a:p>
            <a:pPr lvl="1"/>
            <a:r>
              <a:rPr lang="en-US" dirty="0" smtClean="0"/>
              <a:t>Register </a:t>
            </a:r>
            <a:r>
              <a:rPr lang="en-US" dirty="0"/>
              <a:t>– Web side</a:t>
            </a:r>
            <a:endParaRPr lang="en-US" dirty="0" smtClean="0"/>
          </a:p>
          <a:p>
            <a:pPr lvl="1"/>
            <a:r>
              <a:rPr lang="en-US" dirty="0" smtClean="0"/>
              <a:t>Sign In – Web side</a:t>
            </a:r>
          </a:p>
          <a:p>
            <a:pPr lvl="1"/>
            <a:r>
              <a:rPr lang="en-US" dirty="0" smtClean="0"/>
              <a:t>Create Ad – Web side</a:t>
            </a:r>
          </a:p>
          <a:p>
            <a:pPr lvl="1"/>
            <a:r>
              <a:rPr lang="en-US" dirty="0" smtClean="0"/>
              <a:t>View Ad – App side</a:t>
            </a:r>
          </a:p>
          <a:p>
            <a:pPr lvl="1"/>
            <a:r>
              <a:rPr lang="en-US" dirty="0" smtClean="0"/>
              <a:t>Save Ad – App side</a:t>
            </a:r>
          </a:p>
          <a:p>
            <a:pPr lvl="1"/>
            <a:r>
              <a:rPr lang="en-US" dirty="0" smtClean="0"/>
              <a:t>Clear Ad – App side</a:t>
            </a:r>
          </a:p>
          <a:p>
            <a:pPr lvl="1"/>
            <a:r>
              <a:rPr lang="en-US" dirty="0" smtClean="0"/>
              <a:t>Favorite Provider – App side</a:t>
            </a:r>
          </a:p>
          <a:p>
            <a:pPr lvl="1"/>
            <a:r>
              <a:rPr lang="en-US" dirty="0" smtClean="0"/>
              <a:t>Block Provider – App side</a:t>
            </a:r>
          </a:p>
          <a:p>
            <a:pPr lvl="1"/>
            <a:r>
              <a:rPr lang="en-US" dirty="0" smtClean="0"/>
              <a:t>Multiple Gimbal devices per Provider account</a:t>
            </a:r>
          </a:p>
          <a:p>
            <a:pPr lvl="1"/>
            <a:endParaRPr lang="en-US" dirty="0" smtClean="0"/>
          </a:p>
          <a:p>
            <a:pPr lvl="1"/>
            <a:endParaRPr lang="en-US" dirty="0"/>
          </a:p>
        </p:txBody>
      </p:sp>
      <p:sp>
        <p:nvSpPr>
          <p:cNvPr id="5" name="Content Placeholder 4"/>
          <p:cNvSpPr>
            <a:spLocks noGrp="1"/>
          </p:cNvSpPr>
          <p:nvPr>
            <p:ph sz="half" idx="2"/>
          </p:nvPr>
        </p:nvSpPr>
        <p:spPr>
          <a:ln w="9525">
            <a:solidFill>
              <a:schemeClr val="tx1"/>
            </a:solidFill>
          </a:ln>
        </p:spPr>
        <p:txBody>
          <a:bodyPr>
            <a:normAutofit lnSpcReduction="10000"/>
          </a:bodyPr>
          <a:lstStyle/>
          <a:p>
            <a:r>
              <a:rPr lang="en-US" dirty="0" smtClean="0"/>
              <a:t>Unfinished </a:t>
            </a:r>
            <a:r>
              <a:rPr lang="en-US" dirty="0"/>
              <a:t>Features</a:t>
            </a:r>
            <a:endParaRPr lang="en-US" dirty="0" smtClean="0"/>
          </a:p>
          <a:p>
            <a:pPr lvl="1"/>
            <a:r>
              <a:rPr lang="en-US" dirty="0" smtClean="0"/>
              <a:t>View Ad History – Web side</a:t>
            </a:r>
          </a:p>
          <a:p>
            <a:pPr lvl="1"/>
            <a:r>
              <a:rPr lang="en-US" dirty="0"/>
              <a:t>Profit Tracking – Web side</a:t>
            </a:r>
            <a:endParaRPr lang="en-US" dirty="0" smtClean="0"/>
          </a:p>
          <a:p>
            <a:pPr lvl="1"/>
            <a:r>
              <a:rPr lang="en-US" dirty="0" smtClean="0"/>
              <a:t>Listing Providers Regardless of Location – App side</a:t>
            </a:r>
          </a:p>
          <a:p>
            <a:pPr lvl="1"/>
            <a:r>
              <a:rPr lang="en-US" dirty="0" smtClean="0"/>
              <a:t>Multiple </a:t>
            </a:r>
            <a:r>
              <a:rPr lang="en-US" dirty="0" smtClean="0"/>
              <a:t>templates</a:t>
            </a:r>
          </a:p>
          <a:p>
            <a:pPr lvl="1"/>
            <a:r>
              <a:rPr lang="en-US" dirty="0" smtClean="0"/>
              <a:t>Report a Problem – Web &amp; App side</a:t>
            </a:r>
            <a:endParaRPr lang="en-US"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417282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400" dirty="0" smtClean="0">
                <a:solidFill>
                  <a:schemeClr val="tx1"/>
                </a:solidFill>
              </a:rPr>
              <a:t>What We Learned</a:t>
            </a:r>
            <a:endParaRPr lang="en-US" sz="4400" dirty="0">
              <a:solidFill>
                <a:schemeClr val="tx1"/>
              </a:solidFill>
            </a:endParaRPr>
          </a:p>
        </p:txBody>
      </p:sp>
      <p:sp>
        <p:nvSpPr>
          <p:cNvPr id="8" name="Content Placeholder 7"/>
          <p:cNvSpPr>
            <a:spLocks noGrp="1"/>
          </p:cNvSpPr>
          <p:nvPr>
            <p:ph idx="1"/>
          </p:nvPr>
        </p:nvSpPr>
        <p:spPr/>
        <p:txBody>
          <a:bodyPr>
            <a:normAutofit/>
          </a:bodyPr>
          <a:lstStyle/>
          <a:p>
            <a:r>
              <a:rPr lang="en-US" dirty="0" smtClean="0"/>
              <a:t>In the process of completing our project we were introduced to many recourses that we had never seen before or were not used to. Some of these recourses included:</a:t>
            </a:r>
          </a:p>
          <a:p>
            <a:pPr lvl="1">
              <a:spcBef>
                <a:spcPts val="600"/>
              </a:spcBef>
            </a:pPr>
            <a:r>
              <a:rPr lang="en-US" dirty="0" smtClean="0"/>
              <a:t>UserApp </a:t>
            </a:r>
            <a:endParaRPr lang="en-US" dirty="0"/>
          </a:p>
          <a:p>
            <a:pPr lvl="1">
              <a:spcBef>
                <a:spcPts val="600"/>
              </a:spcBef>
            </a:pPr>
            <a:r>
              <a:rPr lang="en-US" dirty="0"/>
              <a:t>Slim </a:t>
            </a:r>
            <a:r>
              <a:rPr lang="en-US" dirty="0" smtClean="0"/>
              <a:t>Framework</a:t>
            </a:r>
            <a:endParaRPr lang="en-US" dirty="0" smtClean="0"/>
          </a:p>
          <a:p>
            <a:pPr lvl="1">
              <a:spcBef>
                <a:spcPts val="600"/>
              </a:spcBef>
            </a:pPr>
            <a:r>
              <a:rPr lang="en-US" dirty="0"/>
              <a:t>MySQL </a:t>
            </a:r>
            <a:r>
              <a:rPr lang="en-US" dirty="0" smtClean="0"/>
              <a:t>database</a:t>
            </a:r>
            <a:endParaRPr lang="en-US" dirty="0"/>
          </a:p>
          <a:p>
            <a:pPr lvl="1">
              <a:spcBef>
                <a:spcPts val="600"/>
              </a:spcBef>
            </a:pPr>
            <a:r>
              <a:rPr lang="en-US" dirty="0" smtClean="0"/>
              <a:t>PHP</a:t>
            </a:r>
          </a:p>
          <a:p>
            <a:pPr lvl="1">
              <a:spcBef>
                <a:spcPts val="600"/>
              </a:spcBef>
            </a:pPr>
            <a:r>
              <a:rPr lang="en-US" dirty="0" smtClean="0"/>
              <a:t>OkHTTP</a:t>
            </a:r>
            <a:endParaRPr lang="en-US" dirty="0"/>
          </a:p>
          <a:p>
            <a:pPr lvl="1">
              <a:spcBef>
                <a:spcPts val="600"/>
              </a:spcBef>
            </a:pPr>
            <a:r>
              <a:rPr lang="en-US" dirty="0"/>
              <a:t>Notification </a:t>
            </a:r>
            <a:r>
              <a:rPr lang="en-US" dirty="0" smtClean="0"/>
              <a:t>Listener</a:t>
            </a:r>
            <a:endParaRPr lang="en-US" dirty="0"/>
          </a:p>
          <a:p>
            <a:pPr lvl="1">
              <a:spcBef>
                <a:spcPts val="600"/>
              </a:spcBef>
            </a:pPr>
            <a:r>
              <a:rPr lang="en-US" dirty="0" smtClean="0"/>
              <a:t>Service</a:t>
            </a:r>
          </a:p>
          <a:p>
            <a:pPr lvl="1">
              <a:spcBef>
                <a:spcPts val="600"/>
              </a:spcBef>
            </a:pPr>
            <a:r>
              <a:rPr lang="en-US" dirty="0" smtClean="0"/>
              <a:t>AsyncTask</a:t>
            </a:r>
            <a:endParaRPr lang="en-US" dirty="0"/>
          </a:p>
          <a:p>
            <a:pPr lvl="1">
              <a:spcBef>
                <a:spcPts val="600"/>
              </a:spcBef>
            </a:pPr>
            <a:r>
              <a:rPr lang="en-US" smtClean="0"/>
              <a:t>Listview </a:t>
            </a:r>
            <a:r>
              <a:rPr lang="en-US" smtClean="0"/>
              <a:t>Adapter</a:t>
            </a:r>
            <a:endParaRPr lang="en-US" dirty="0"/>
          </a:p>
          <a:p>
            <a:pPr lvl="1">
              <a:spcBef>
                <a:spcPts val="600"/>
              </a:spcBef>
            </a:pPr>
            <a:endParaRPr lang="en-US" dirty="0"/>
          </a:p>
        </p:txBody>
      </p:sp>
    </p:spTree>
    <p:extLst>
      <p:ext uri="{BB962C8B-B14F-4D97-AF65-F5344CB8AC3E}">
        <p14:creationId xmlns:p14="http://schemas.microsoft.com/office/powerpoint/2010/main" val="228929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738188"/>
            <a:ext cx="8596668" cy="2595460"/>
          </a:xfrm>
        </p:spPr>
        <p:txBody>
          <a:bodyPr>
            <a:normAutofit/>
          </a:bodyPr>
          <a:lstStyle/>
          <a:p>
            <a:pPr algn="ctr"/>
            <a:r>
              <a:rPr lang="en-US" sz="6600" dirty="0" smtClean="0"/>
              <a:t>DEMO TIME!</a:t>
            </a:r>
            <a:endParaRPr lang="en-US" sz="6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43423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3">
      <a:dk1>
        <a:sysClr val="windowText" lastClr="000000"/>
      </a:dk1>
      <a:lt1>
        <a:sysClr val="window" lastClr="FFFFFF"/>
      </a:lt1>
      <a:dk2>
        <a:srgbClr val="2C3C43"/>
      </a:dk2>
      <a:lt2>
        <a:srgbClr val="EBEBEB"/>
      </a:lt2>
      <a:accent1>
        <a:srgbClr val="96EAA0"/>
      </a:accent1>
      <a:accent2>
        <a:srgbClr val="3BD94E"/>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247</TotalTime>
  <Words>219</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PowerPoint Presentation</vt:lpstr>
      <vt:lpstr>Overview</vt:lpstr>
      <vt:lpstr>Features</vt:lpstr>
      <vt:lpstr>What We Learned</vt:lpstr>
      <vt:lpstr>DEMO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PromoPass</dc:title>
  <dc:creator>Jessica Covington</dc:creator>
  <cp:lastModifiedBy>Jessica Covington</cp:lastModifiedBy>
  <cp:revision>20</cp:revision>
  <dcterms:created xsi:type="dcterms:W3CDTF">2015-12-02T20:28:37Z</dcterms:created>
  <dcterms:modified xsi:type="dcterms:W3CDTF">2015-12-03T05:48:51Z</dcterms:modified>
</cp:coreProperties>
</file>