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‹n.›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Quanto</a:t>
            </a:r>
            <a:r>
              <a:rPr lang="en-GB" dirty="0" smtClean="0"/>
              <a:t> </a:t>
            </a:r>
            <a:r>
              <a:rPr lang="en-GB" dirty="0" err="1" smtClean="0"/>
              <a:t>sono</a:t>
            </a:r>
            <a:r>
              <a:rPr lang="en-GB" dirty="0" smtClean="0"/>
              <a:t> </a:t>
            </a:r>
            <a:r>
              <a:rPr lang="en-GB" dirty="0" err="1" smtClean="0"/>
              <a:t>importanti</a:t>
            </a:r>
            <a:r>
              <a:rPr lang="en-GB" dirty="0" smtClean="0"/>
              <a:t> le API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 API </a:t>
            </a:r>
            <a:r>
              <a:rPr lang="en-GB" dirty="0" err="1" smtClean="0"/>
              <a:t>costituiscono</a:t>
            </a:r>
            <a:r>
              <a:rPr lang="en-GB" dirty="0" smtClean="0"/>
              <a:t> </a:t>
            </a:r>
            <a:r>
              <a:rPr lang="en-GB" dirty="0" err="1" smtClean="0"/>
              <a:t>l’elemento</a:t>
            </a:r>
            <a:r>
              <a:rPr lang="en-GB" dirty="0" smtClean="0"/>
              <a:t> </a:t>
            </a:r>
            <a:r>
              <a:rPr lang="en-GB" dirty="0" err="1" smtClean="0"/>
              <a:t>fondamentale</a:t>
            </a:r>
            <a:r>
              <a:rPr lang="en-GB" dirty="0" smtClean="0"/>
              <a:t> per </a:t>
            </a:r>
            <a:r>
              <a:rPr lang="en-GB" dirty="0" err="1" smtClean="0"/>
              <a:t>creare</a:t>
            </a:r>
            <a:r>
              <a:rPr lang="en-GB" dirty="0" smtClean="0"/>
              <a:t> </a:t>
            </a:r>
            <a:r>
              <a:rPr lang="en-GB" dirty="0" err="1" smtClean="0"/>
              <a:t>servizi</a:t>
            </a:r>
            <a:r>
              <a:rPr lang="en-GB" dirty="0" smtClean="0"/>
              <a:t> </a:t>
            </a:r>
            <a:r>
              <a:rPr lang="en-GB" dirty="0" err="1" smtClean="0"/>
              <a:t>basati</a:t>
            </a:r>
            <a:r>
              <a:rPr lang="en-GB" dirty="0" smtClean="0"/>
              <a:t> sui </a:t>
            </a:r>
            <a:r>
              <a:rPr lang="en-GB" dirty="0" err="1" smtClean="0"/>
              <a:t>dati</a:t>
            </a:r>
            <a:r>
              <a:rPr lang="en-GB" dirty="0" smtClean="0"/>
              <a:t> </a:t>
            </a:r>
            <a:r>
              <a:rPr lang="en-GB" dirty="0" err="1" smtClean="0"/>
              <a:t>che</a:t>
            </a:r>
            <a:r>
              <a:rPr lang="en-GB" dirty="0" smtClean="0"/>
              <a:t> </a:t>
            </a:r>
            <a:r>
              <a:rPr lang="en-GB" dirty="0" err="1" smtClean="0"/>
              <a:t>espongono</a:t>
            </a:r>
            <a:endParaRPr lang="en-GB" dirty="0" smtClean="0"/>
          </a:p>
          <a:p>
            <a:r>
              <a:rPr lang="en-GB" dirty="0" smtClean="0"/>
              <a:t>Le API </a:t>
            </a:r>
            <a:r>
              <a:rPr lang="en-GB" dirty="0" err="1" smtClean="0"/>
              <a:t>sviluppate</a:t>
            </a:r>
            <a:r>
              <a:rPr lang="en-GB" dirty="0" smtClean="0"/>
              <a:t> per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dati</a:t>
            </a:r>
            <a:r>
              <a:rPr lang="en-GB" dirty="0" smtClean="0"/>
              <a:t> di ARPA Sicilia </a:t>
            </a:r>
            <a:r>
              <a:rPr lang="en-GB" dirty="0" err="1" smtClean="0"/>
              <a:t>sono</a:t>
            </a:r>
            <a:r>
              <a:rPr lang="en-GB" dirty="0" smtClean="0"/>
              <a:t> state </a:t>
            </a:r>
            <a:r>
              <a:rPr lang="en-GB" dirty="0" err="1" smtClean="0"/>
              <a:t>utilizzate</a:t>
            </a:r>
            <a:r>
              <a:rPr lang="en-GB" dirty="0" smtClean="0"/>
              <a:t> per </a:t>
            </a:r>
            <a:r>
              <a:rPr lang="en-GB" dirty="0" err="1" smtClean="0"/>
              <a:t>creare</a:t>
            </a:r>
            <a:r>
              <a:rPr lang="en-GB" dirty="0" smtClean="0"/>
              <a:t> un </a:t>
            </a:r>
            <a:r>
              <a:rPr lang="en-GB" dirty="0" err="1" smtClean="0"/>
              <a:t>datawharehouse</a:t>
            </a:r>
            <a:endParaRPr lang="en-GB" dirty="0" smtClean="0"/>
          </a:p>
          <a:p>
            <a:r>
              <a:rPr lang="en-GB" dirty="0" smtClean="0"/>
              <a:t>Il </a:t>
            </a:r>
            <a:r>
              <a:rPr lang="en-GB" dirty="0" err="1" smtClean="0"/>
              <a:t>datawharehouse</a:t>
            </a:r>
            <a:r>
              <a:rPr lang="en-GB" dirty="0" smtClean="0"/>
              <a:t> </a:t>
            </a:r>
            <a:r>
              <a:rPr lang="en-GB" dirty="0" err="1" smtClean="0"/>
              <a:t>raccoglie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dati</a:t>
            </a:r>
            <a:r>
              <a:rPr lang="en-GB" dirty="0" smtClean="0"/>
              <a:t> </a:t>
            </a:r>
            <a:r>
              <a:rPr lang="en-GB" dirty="0" err="1" smtClean="0"/>
              <a:t>delle</a:t>
            </a:r>
            <a:r>
              <a:rPr lang="en-GB" dirty="0" smtClean="0"/>
              <a:t> </a:t>
            </a:r>
            <a:r>
              <a:rPr lang="en-GB" dirty="0" err="1" smtClean="0"/>
              <a:t>agenzie</a:t>
            </a:r>
            <a:r>
              <a:rPr lang="en-GB" dirty="0" smtClean="0"/>
              <a:t> </a:t>
            </a:r>
            <a:r>
              <a:rPr lang="en-GB" dirty="0" err="1" smtClean="0"/>
              <a:t>regionali</a:t>
            </a:r>
            <a:r>
              <a:rPr lang="en-GB" dirty="0" smtClean="0"/>
              <a:t> </a:t>
            </a:r>
            <a:r>
              <a:rPr lang="en-GB" dirty="0" err="1" smtClean="0"/>
              <a:t>resi</a:t>
            </a:r>
            <a:r>
              <a:rPr lang="en-GB" dirty="0" smtClean="0"/>
              <a:t> </a:t>
            </a:r>
            <a:r>
              <a:rPr lang="en-GB" dirty="0" err="1" smtClean="0"/>
              <a:t>disponibili</a:t>
            </a:r>
            <a:r>
              <a:rPr lang="en-GB" dirty="0" smtClean="0"/>
              <a:t> </a:t>
            </a:r>
            <a:r>
              <a:rPr lang="en-GB" dirty="0" err="1" smtClean="0"/>
              <a:t>tramite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eb services - Sicilia</a:t>
            </a:r>
          </a:p>
          <a:p>
            <a:pPr lvl="1"/>
            <a:r>
              <a:rPr lang="en-GB" dirty="0" smtClean="0"/>
              <a:t>SPARQL End Point – Puglia (</a:t>
            </a:r>
            <a:r>
              <a:rPr lang="en-GB" dirty="0" err="1" smtClean="0"/>
              <a:t>progetto</a:t>
            </a:r>
            <a:r>
              <a:rPr lang="en-GB" dirty="0" smtClean="0"/>
              <a:t> LOD Open Puglia)</a:t>
            </a:r>
          </a:p>
          <a:p>
            <a:pPr lvl="1"/>
            <a:r>
              <a:rPr lang="en-GB" dirty="0" smtClean="0"/>
              <a:t>File CSV - Basilicata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ARPA </a:t>
            </a:r>
            <a:r>
              <a:rPr lang="en-GB" dirty="0" err="1" smtClean="0"/>
              <a:t>Datawharehouse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Il </a:t>
            </a:r>
            <a:r>
              <a:rPr lang="en-GB" dirty="0" err="1" smtClean="0"/>
              <a:t>cubo</a:t>
            </a:r>
            <a:r>
              <a:rPr lang="en-GB" dirty="0" smtClean="0"/>
              <a:t> </a:t>
            </a:r>
            <a:r>
              <a:rPr lang="en-GB" dirty="0" err="1" smtClean="0"/>
              <a:t>dei</a:t>
            </a:r>
            <a:r>
              <a:rPr lang="en-GB" dirty="0" smtClean="0"/>
              <a:t> </a:t>
            </a:r>
            <a:r>
              <a:rPr lang="en-GB" dirty="0" err="1" smtClean="0"/>
              <a:t>dati</a:t>
            </a:r>
            <a:r>
              <a:rPr lang="en-GB" dirty="0" smtClean="0"/>
              <a:t> </a:t>
            </a:r>
            <a:r>
              <a:rPr lang="en-GB" dirty="0" err="1" smtClean="0"/>
              <a:t>è</a:t>
            </a:r>
            <a:r>
              <a:rPr lang="en-GB" dirty="0" smtClean="0"/>
              <a:t> </a:t>
            </a:r>
            <a:r>
              <a:rPr lang="en-GB" dirty="0" err="1" smtClean="0"/>
              <a:t>costituito</a:t>
            </a:r>
            <a:r>
              <a:rPr lang="en-GB" dirty="0" smtClean="0"/>
              <a:t> da:</a:t>
            </a:r>
          </a:p>
          <a:p>
            <a:pPr lvl="1"/>
            <a:r>
              <a:rPr lang="en-GB" dirty="0" err="1" smtClean="0"/>
              <a:t>Tabella</a:t>
            </a:r>
            <a:r>
              <a:rPr lang="en-GB" dirty="0" smtClean="0"/>
              <a:t> </a:t>
            </a:r>
            <a:r>
              <a:rPr lang="en-GB" dirty="0" err="1" smtClean="0"/>
              <a:t>dei</a:t>
            </a:r>
            <a:r>
              <a:rPr lang="en-GB" dirty="0" smtClean="0"/>
              <a:t> </a:t>
            </a:r>
            <a:r>
              <a:rPr lang="en-GB" dirty="0" err="1" smtClean="0"/>
              <a:t>fatti</a:t>
            </a:r>
            <a:endParaRPr lang="en-GB" dirty="0" smtClean="0"/>
          </a:p>
          <a:p>
            <a:pPr lvl="2"/>
            <a:r>
              <a:rPr lang="en-GB" dirty="0" err="1" smtClean="0"/>
              <a:t>Osservazioni</a:t>
            </a:r>
            <a:r>
              <a:rPr lang="en-GB" dirty="0" smtClean="0"/>
              <a:t> </a:t>
            </a:r>
            <a:r>
              <a:rPr lang="en-GB" dirty="0" err="1" smtClean="0"/>
              <a:t>rilevate</a:t>
            </a:r>
            <a:r>
              <a:rPr lang="en-GB" dirty="0" smtClean="0"/>
              <a:t> </a:t>
            </a:r>
            <a:r>
              <a:rPr lang="en-GB" dirty="0" err="1" smtClean="0"/>
              <a:t>dai</a:t>
            </a:r>
            <a:r>
              <a:rPr lang="en-GB" dirty="0" smtClean="0"/>
              <a:t> </a:t>
            </a:r>
            <a:r>
              <a:rPr lang="en-GB" dirty="0" err="1" smtClean="0"/>
              <a:t>sensori</a:t>
            </a:r>
            <a:endParaRPr lang="en-GB" dirty="0" smtClean="0"/>
          </a:p>
          <a:p>
            <a:pPr lvl="1"/>
            <a:r>
              <a:rPr lang="en-GB" dirty="0" err="1" smtClean="0"/>
              <a:t>Dimensioni</a:t>
            </a:r>
            <a:endParaRPr lang="en-GB" dirty="0" smtClean="0"/>
          </a:p>
          <a:p>
            <a:pPr lvl="2"/>
            <a:r>
              <a:rPr lang="en-GB" dirty="0" smtClean="0"/>
              <a:t>Tempo</a:t>
            </a:r>
          </a:p>
          <a:p>
            <a:pPr lvl="2"/>
            <a:r>
              <a:rPr lang="en-GB" dirty="0" err="1" smtClean="0"/>
              <a:t>Posizione</a:t>
            </a:r>
            <a:r>
              <a:rPr lang="en-GB" dirty="0" smtClean="0"/>
              <a:t> </a:t>
            </a:r>
            <a:r>
              <a:rPr lang="en-GB" dirty="0" err="1" smtClean="0"/>
              <a:t>geografica</a:t>
            </a:r>
            <a:endParaRPr lang="en-GB" dirty="0" smtClean="0"/>
          </a:p>
          <a:p>
            <a:pPr lvl="2"/>
            <a:r>
              <a:rPr lang="en-GB" dirty="0" err="1" smtClean="0"/>
              <a:t>Sensore</a:t>
            </a:r>
            <a:r>
              <a:rPr lang="en-GB" dirty="0" smtClean="0"/>
              <a:t> </a:t>
            </a:r>
          </a:p>
          <a:p>
            <a:pPr lvl="2"/>
            <a:r>
              <a:rPr lang="en-GB" dirty="0" err="1" smtClean="0"/>
              <a:t>Elemento</a:t>
            </a:r>
            <a:r>
              <a:rPr lang="en-GB" dirty="0" smtClean="0"/>
              <a:t> sotto </a:t>
            </a:r>
            <a:r>
              <a:rPr lang="en-GB" dirty="0" err="1" smtClean="0"/>
              <a:t>osservazione</a:t>
            </a:r>
            <a:r>
              <a:rPr lang="en-GB" dirty="0" smtClean="0"/>
              <a:t> (PM10, CO, Benzene,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Gerarchie</a:t>
            </a:r>
          </a:p>
          <a:p>
            <a:pPr lvl="2"/>
            <a:r>
              <a:rPr lang="is-IS" dirty="0" smtClean="0"/>
              <a:t>Temporale (Anno, Mese, Giorno, Fascia Oraria)</a:t>
            </a:r>
          </a:p>
          <a:p>
            <a:pPr lvl="2"/>
            <a:r>
              <a:rPr lang="is-IS" dirty="0" smtClean="0"/>
              <a:t>Spaziale (Nazione, Regione, Provincia, Città)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0902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Schermata 2016-08-30 alle 23.11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" b="405"/>
          <a:stretch>
            <a:fillRect/>
          </a:stretch>
        </p:blipFill>
        <p:spPr>
          <a:xfrm>
            <a:off x="359689" y="1327491"/>
            <a:ext cx="5064064" cy="2774205"/>
          </a:xfrm>
        </p:spPr>
      </p:pic>
      <p:pic>
        <p:nvPicPr>
          <p:cNvPr id="5" name="Immagine 4" descr="Schermata 2016-08-30 alle 23.12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55" y="3106684"/>
            <a:ext cx="5419460" cy="329581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/>
          <a:srcRect b="25021"/>
          <a:stretch/>
        </p:blipFill>
        <p:spPr>
          <a:xfrm>
            <a:off x="2220087" y="205933"/>
            <a:ext cx="5087391" cy="9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ia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Storia.thmx</Template>
  <TotalTime>21</TotalTime>
  <Words>120</Words>
  <Application>Microsoft Macintosh PowerPoint</Application>
  <PresentationFormat>Presentazione su schermo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Storia</vt:lpstr>
      <vt:lpstr>Quanto sono importanti le API</vt:lpstr>
      <vt:lpstr>ARPA Datawharehouse</vt:lpstr>
      <vt:lpstr>Presentazione di PowerPoint</vt:lpstr>
    </vt:vector>
  </TitlesOfParts>
  <Company>CNR ITD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Quanto sono importanti le API</dc:title>
  <dc:creator>Davide Taibi</dc:creator>
  <cp:lastModifiedBy>Davide Taibi</cp:lastModifiedBy>
  <cp:revision>5</cp:revision>
  <dcterms:created xsi:type="dcterms:W3CDTF">2016-08-30T20:57:56Z</dcterms:created>
  <dcterms:modified xsi:type="dcterms:W3CDTF">2016-08-30T21:19:26Z</dcterms:modified>
</cp:coreProperties>
</file>