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  <p:sldId id="277" r:id="rId10"/>
    <p:sldId id="264" r:id="rId11"/>
    <p:sldId id="265" r:id="rId12"/>
    <p:sldId id="266" r:id="rId13"/>
    <p:sldId id="267" r:id="rId14"/>
    <p:sldId id="269" r:id="rId15"/>
    <p:sldId id="268" r:id="rId16"/>
    <p:sldId id="274" r:id="rId17"/>
    <p:sldId id="275" r:id="rId18"/>
    <p:sldId id="276" r:id="rId19"/>
    <p:sldId id="270" r:id="rId20"/>
    <p:sldId id="279" r:id="rId21"/>
    <p:sldId id="271" r:id="rId22"/>
    <p:sldId id="273" r:id="rId23"/>
    <p:sldId id="272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F008A"/>
    <a:srgbClr val="2B91A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/>
  </p:normalViewPr>
  <p:slideViewPr>
    <p:cSldViewPr snapToGrid="0">
      <p:cViewPr>
        <p:scale>
          <a:sx n="125" d="100"/>
          <a:sy n="125" d="100"/>
        </p:scale>
        <p:origin x="-444" y="-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95C89-2E28-4777-95B0-BA7EECAE3B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9928" y="987552"/>
            <a:ext cx="8385048" cy="3081528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052321-4D71-4DA8-BD2C-DC22FC1525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05506" y="4480561"/>
            <a:ext cx="5993892" cy="1166495"/>
          </a:xfrm>
        </p:spPr>
        <p:txBody>
          <a:bodyPr>
            <a:normAutofit/>
          </a:bodyPr>
          <a:lstStyle>
            <a:lvl1pPr marL="0" indent="0" algn="ctr">
              <a:buNone/>
              <a:defRPr sz="1400" cap="all" spc="6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37183-71EA-4A92-8609-41ECB53F4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9F2E6-1ECC-4081-8EBF-C80C6C94A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C3FA67-CD72-4503-BA25-FEC880107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384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83CBE-1EA9-4E8B-A281-C50B792E5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2EB1A0-A59D-4CB9-BABB-C6BF1D2E99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E6265B-940D-433C-AD76-2D6A42449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CAB98E-314F-45C4-9A64-AD3FAE051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E49F32-B214-4A0C-8669-7FE4BA445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639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DE4A6D-DAA1-4551-A093-3C36C1C8CF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25FDA9-71CD-4B86-B291-BEBA43D8ED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D9F5B1-B635-4479-A426-B1D406650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833098-8769-47C3-80B2-C2942F984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EA9297-65D4-45BE-BE6C-5531FC6A5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373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BA523-EF01-4656-9D54-347E984FD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52871-79D5-420E-8207-BEF7BE44A9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6D32D3-8223-4851-BB8E-CB489B975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94444B-9FC3-414D-8EA0-15AB806D5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C448B-FCF6-40C5-8BB6-15B70E889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290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F79BA-620F-4443-807B-BE44F36F9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1709738"/>
            <a:ext cx="9430811" cy="2852737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C9A625-6442-4047-B545-433C445121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4589463"/>
            <a:ext cx="9430811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8EAA30-3B1A-4BEA-9835-33D207245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256440-3149-446F-8105-485333B18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0FEDB1-D604-4E10-B334-5DB303498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835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6E563-D552-439E-8DF5-45062D875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36873-2DD5-456E-A3A9-FE408419E3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9848" y="1825625"/>
            <a:ext cx="4684057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C6B04C-FB9E-4A9E-8892-4B5B702898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19802" y="1825625"/>
            <a:ext cx="4684058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E2F0B4-0E86-473E-BC42-78D856A00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2B9537-F43C-4042-B165-A00358F9E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F9F52F-61F2-4FEE-8989-2FB400190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50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32E5C-0B2D-4DB5-95F6-3C2C825DF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989993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8F1C53-3F27-42E6-BE80-1DF5798574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4872132" cy="823912"/>
          </a:xfrm>
        </p:spPr>
        <p:txBody>
          <a:bodyPr anchor="b">
            <a:noAutofit/>
          </a:bodyPr>
          <a:lstStyle>
            <a:lvl1pPr marL="0" indent="0">
              <a:buNone/>
              <a:defRPr sz="16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8CC6CB-F028-4322-B54F-571203106F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7" y="2510632"/>
            <a:ext cx="4872133" cy="3684588"/>
          </a:xfrm>
        </p:spPr>
        <p:txBody>
          <a:bodyPr/>
          <a:lstStyle>
            <a:lvl2pPr>
              <a:defRPr b="1"/>
            </a:lvl2pPr>
            <a:lvl3pPr>
              <a:defRPr b="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AD2CD7-554E-4EAA-BAF6-86ABB7E81D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89809" y="1681163"/>
            <a:ext cx="4849909" cy="823912"/>
          </a:xfrm>
        </p:spPr>
        <p:txBody>
          <a:bodyPr anchor="b">
            <a:noAutofit/>
          </a:bodyPr>
          <a:lstStyle>
            <a:lvl1pPr marL="0" indent="0">
              <a:buNone/>
              <a:defRPr sz="16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82A2D6-379C-4D26-90AC-9F2F46DCE7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89810" y="2505075"/>
            <a:ext cx="4872134" cy="3684588"/>
          </a:xfrm>
        </p:spPr>
        <p:txBody>
          <a:bodyPr/>
          <a:lstStyle>
            <a:lvl2pPr>
              <a:defRPr b="1"/>
            </a:lvl2pPr>
            <a:lvl3pPr>
              <a:defRPr b="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A0E4F3-8A65-4788-AE96-1FB2060F4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522DA4-5EE1-440C-ADDE-D7B4F77B4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BC291E-B8EF-4ED7-A04A-23426C220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418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CB818-E8D0-497B-9A7E-4F281D0DB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E82B9D-CD58-4C05-8A78-CB6E0E9D4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DE60CD-D6F3-40A7-BB8B-FEC8E3156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02B832-C4FE-4F88-85EA-DDC16A82B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299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75B2FC-801A-44A4-96BF-26A9E8B2A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127F04-7E7E-485C-8B30-6B89E5A69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933C81-AA74-4BCE-AA9E-56E5791D0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284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FD3CB-0541-46AD-B35E-0E0A1375E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8EFDE-1D7D-46B8-AB55-A3C02EDD18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5652153" cy="5403850"/>
          </a:xfrm>
        </p:spPr>
        <p:txBody>
          <a:bodyPr/>
          <a:lstStyle>
            <a:lvl1pPr>
              <a:defRPr sz="3200"/>
            </a:lvl1pPr>
            <a:lvl2pPr>
              <a:defRPr sz="2800" b="1"/>
            </a:lvl2pPr>
            <a:lvl3pPr>
              <a:defRPr sz="2400" b="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11D2F5-DB36-4943-8A14-96AFC48830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6C07D4-6597-444C-9EFD-62021AE76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2D0D2C-70E8-4A24-9727-BEAF10B17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D9E0F6-7216-48A1-8BCA-770C6DE38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155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CBEBD-5F1A-4111-A7F2-1CE82C9A6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0517FB-4008-4F68-B193-482971BA72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606C5F-0885-458F-9B21-47E60171BF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886F2E-B752-4D78-8DC4-C96A1A00E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C37751-8BB8-4224-870A-A2953E760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42CE94-BD7E-44B3-9B5E-67D4BD317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10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1AFD227-869A-489C-A9B5-3F0498DF3C0C}"/>
              </a:ext>
            </a:extLst>
          </p:cNvPr>
          <p:cNvGrpSpPr/>
          <p:nvPr/>
        </p:nvGrpSpPr>
        <p:grpSpPr>
          <a:xfrm>
            <a:off x="11096450" y="13394"/>
            <a:ext cx="494218" cy="6814823"/>
            <a:chOff x="11096450" y="13394"/>
            <a:chExt cx="494218" cy="6814823"/>
          </a:xfrm>
          <a:solidFill>
            <a:schemeClr val="bg2">
              <a:lumMod val="90000"/>
            </a:schemeClr>
          </a:solidFill>
        </p:grpSpPr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62704B34-199B-4964-9C78-3AB9735915AA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8009" y="671857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9" name="Freeform 10">
              <a:extLst>
                <a:ext uri="{FF2B5EF4-FFF2-40B4-BE49-F238E27FC236}">
                  <a16:creationId xmlns:a16="http://schemas.microsoft.com/office/drawing/2014/main" id="{8B1E8DB8-017D-454E-849F-EE5742849FD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75034" y="77813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" name="Freeform 15">
              <a:extLst>
                <a:ext uri="{FF2B5EF4-FFF2-40B4-BE49-F238E27FC236}">
                  <a16:creationId xmlns:a16="http://schemas.microsoft.com/office/drawing/2014/main" id="{16D80E5D-5099-41C4-A80A-1B1538C382FC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78964" y="592010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" name="Freeform 18">
              <a:extLst>
                <a:ext uri="{FF2B5EF4-FFF2-40B4-BE49-F238E27FC236}">
                  <a16:creationId xmlns:a16="http://schemas.microsoft.com/office/drawing/2014/main" id="{947751E1-E2F4-467E-B547-3BD4BAB7F56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82378" y="335267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" name="Freeform 19">
              <a:extLst>
                <a:ext uri="{FF2B5EF4-FFF2-40B4-BE49-F238E27FC236}">
                  <a16:creationId xmlns:a16="http://schemas.microsoft.com/office/drawing/2014/main" id="{55D8869B-B701-4268-9856-876345C8AE3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7714" y="2021691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3" name="Freeform 20">
              <a:extLst>
                <a:ext uri="{FF2B5EF4-FFF2-40B4-BE49-F238E27FC236}">
                  <a16:creationId xmlns:a16="http://schemas.microsoft.com/office/drawing/2014/main" id="{A25CA59C-849F-4CE4-A9B0-293F98DE2C7C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14629" y="2272420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4" name="Freeform 22">
              <a:extLst>
                <a:ext uri="{FF2B5EF4-FFF2-40B4-BE49-F238E27FC236}">
                  <a16:creationId xmlns:a16="http://schemas.microsoft.com/office/drawing/2014/main" id="{FE000DB1-AAA1-4BFF-8F14-53624C2F9E0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26398" y="1049544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5" name="Freeform 23">
              <a:extLst>
                <a:ext uri="{FF2B5EF4-FFF2-40B4-BE49-F238E27FC236}">
                  <a16:creationId xmlns:a16="http://schemas.microsoft.com/office/drawing/2014/main" id="{5EEFBC14-7E5B-47B2-B5E3-E90991F8919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40085" y="836978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6" name="Freeform 26">
              <a:extLst>
                <a:ext uri="{FF2B5EF4-FFF2-40B4-BE49-F238E27FC236}">
                  <a16:creationId xmlns:a16="http://schemas.microsoft.com/office/drawing/2014/main" id="{00AFF6E4-A34A-4FD3-8C57-BB96114822D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27309" y="1320685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7" name="Freeform 27">
              <a:extLst>
                <a:ext uri="{FF2B5EF4-FFF2-40B4-BE49-F238E27FC236}">
                  <a16:creationId xmlns:a16="http://schemas.microsoft.com/office/drawing/2014/main" id="{C63A8474-C075-4441-A0B3-52286EA5009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7470" y="1778440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8" name="Freeform 28">
              <a:extLst>
                <a:ext uri="{FF2B5EF4-FFF2-40B4-BE49-F238E27FC236}">
                  <a16:creationId xmlns:a16="http://schemas.microsoft.com/office/drawing/2014/main" id="{35DA4698-A2ED-4512-8887-F12D3F14372A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4869" y="1535195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9" name="Freeform 30">
              <a:extLst>
                <a:ext uri="{FF2B5EF4-FFF2-40B4-BE49-F238E27FC236}">
                  <a16:creationId xmlns:a16="http://schemas.microsoft.com/office/drawing/2014/main" id="{3358E118-D590-4E50-B21C-6CDAA1CCAFC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80119" y="1078297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0" name="Freeform 43">
              <a:extLst>
                <a:ext uri="{FF2B5EF4-FFF2-40B4-BE49-F238E27FC236}">
                  <a16:creationId xmlns:a16="http://schemas.microsoft.com/office/drawing/2014/main" id="{F1EE889E-60FF-423F-ADCB-6CBEE853A04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94111" y="860614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1" name="Freeform 51">
              <a:extLst>
                <a:ext uri="{FF2B5EF4-FFF2-40B4-BE49-F238E27FC236}">
                  <a16:creationId xmlns:a16="http://schemas.microsoft.com/office/drawing/2014/main" id="{A4AA0634-0A7C-4A35-8EB7-775200F129FD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67080" y="1015030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2" name="Freeform 52">
              <a:extLst>
                <a:ext uri="{FF2B5EF4-FFF2-40B4-BE49-F238E27FC236}">
                  <a16:creationId xmlns:a16="http://schemas.microsoft.com/office/drawing/2014/main" id="{EBA21558-CAC3-445C-8882-5D4A0C6D2A0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64085" y="450599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3" name="Freeform 53">
              <a:extLst>
                <a:ext uri="{FF2B5EF4-FFF2-40B4-BE49-F238E27FC236}">
                  <a16:creationId xmlns:a16="http://schemas.microsoft.com/office/drawing/2014/main" id="{2E9415F1-5D31-4C25-9E26-203EEF50087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55166" y="1253803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4" name="Freeform 54">
              <a:extLst>
                <a:ext uri="{FF2B5EF4-FFF2-40B4-BE49-F238E27FC236}">
                  <a16:creationId xmlns:a16="http://schemas.microsoft.com/office/drawing/2014/main" id="{622FC1F6-879A-45BA-8752-08020C39CE2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41013" y="614227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5" name="Freeform 55">
              <a:extLst>
                <a:ext uri="{FF2B5EF4-FFF2-40B4-BE49-F238E27FC236}">
                  <a16:creationId xmlns:a16="http://schemas.microsoft.com/office/drawing/2014/main" id="{BA09826C-58E2-48C5-9666-333326C2CA4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55026" y="1463404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6" name="Freeform 56">
              <a:extLst>
                <a:ext uri="{FF2B5EF4-FFF2-40B4-BE49-F238E27FC236}">
                  <a16:creationId xmlns:a16="http://schemas.microsoft.com/office/drawing/2014/main" id="{A6D3555F-4EA1-4EA7-9D08-2D75CE51927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1585" y="2335317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7" name="Freeform 57">
              <a:extLst>
                <a:ext uri="{FF2B5EF4-FFF2-40B4-BE49-F238E27FC236}">
                  <a16:creationId xmlns:a16="http://schemas.microsoft.com/office/drawing/2014/main" id="{60FA20E8-EDAA-4310-B870-97807901AC1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41175" y="1673149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8" name="Freeform 59">
              <a:extLst>
                <a:ext uri="{FF2B5EF4-FFF2-40B4-BE49-F238E27FC236}">
                  <a16:creationId xmlns:a16="http://schemas.microsoft.com/office/drawing/2014/main" id="{F5552AA2-C2AB-4D59-B6EF-E8E5EE110E5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20625" y="255502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9" name="Freeform 60">
              <a:extLst>
                <a:ext uri="{FF2B5EF4-FFF2-40B4-BE49-F238E27FC236}">
                  <a16:creationId xmlns:a16="http://schemas.microsoft.com/office/drawing/2014/main" id="{0BA267D0-8F6B-4803-B948-70E29B4587E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5856" y="190294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0" name="Freeform 61">
              <a:extLst>
                <a:ext uri="{FF2B5EF4-FFF2-40B4-BE49-F238E27FC236}">
                  <a16:creationId xmlns:a16="http://schemas.microsoft.com/office/drawing/2014/main" id="{86E372A3-B9F4-4FEE-8B96-D9AD879E214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82153" y="2137303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1" name="Freeform 5">
              <a:extLst>
                <a:ext uri="{FF2B5EF4-FFF2-40B4-BE49-F238E27FC236}">
                  <a16:creationId xmlns:a16="http://schemas.microsoft.com/office/drawing/2014/main" id="{FF0C4564-5DA6-4224-A8B7-85CE1323DE8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10824" y="2818299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2" name="Freeform 6">
              <a:extLst>
                <a:ext uri="{FF2B5EF4-FFF2-40B4-BE49-F238E27FC236}">
                  <a16:creationId xmlns:a16="http://schemas.microsoft.com/office/drawing/2014/main" id="{19F31D0D-C43D-4BB0-A13C-9524B84117D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91700" y="5088176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3" name="Freeform 7">
              <a:extLst>
                <a:ext uri="{FF2B5EF4-FFF2-40B4-BE49-F238E27FC236}">
                  <a16:creationId xmlns:a16="http://schemas.microsoft.com/office/drawing/2014/main" id="{6B32FB03-B0FE-4731-BE41-C59AFB49FBF5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71127" y="2531128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4" name="Freeform 8">
              <a:extLst>
                <a:ext uri="{FF2B5EF4-FFF2-40B4-BE49-F238E27FC236}">
                  <a16:creationId xmlns:a16="http://schemas.microsoft.com/office/drawing/2014/main" id="{BDD5B6F0-1E17-4DCD-AE5F-ED8C48892FE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1349" y="473588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5" name="Freeform 9">
              <a:extLst>
                <a:ext uri="{FF2B5EF4-FFF2-40B4-BE49-F238E27FC236}">
                  <a16:creationId xmlns:a16="http://schemas.microsoft.com/office/drawing/2014/main" id="{0290BE17-E89B-4AF9-B3F6-AF4884D5246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9487" y="4455410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85F63089-F77F-4F02-8417-AAC1847FBCA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69848" y="4194178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7B01CD5E-570F-4CBF-9904-94F30D928C5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81624" y="3691697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7EE6A672-2915-4B03-99A9-9364D5F1521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17787" y="3075050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2136B643-14E1-443A-BC1C-06ADAE65C30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76729" y="3335597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0" name="Freeform 16">
              <a:extLst>
                <a:ext uri="{FF2B5EF4-FFF2-40B4-BE49-F238E27FC236}">
                  <a16:creationId xmlns:a16="http://schemas.microsoft.com/office/drawing/2014/main" id="{867FA393-4F37-4E1A-870B-F96775FAB7E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60464" y="3934729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1" name="Freeform 17">
              <a:extLst>
                <a:ext uri="{FF2B5EF4-FFF2-40B4-BE49-F238E27FC236}">
                  <a16:creationId xmlns:a16="http://schemas.microsoft.com/office/drawing/2014/main" id="{E225A1BE-FAD2-4764-A7E4-A6DA07D0573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95443" y="5347417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2" name="Freeform 21">
              <a:extLst>
                <a:ext uri="{FF2B5EF4-FFF2-40B4-BE49-F238E27FC236}">
                  <a16:creationId xmlns:a16="http://schemas.microsoft.com/office/drawing/2014/main" id="{25D65388-C7E0-4C07-822A-03C5009C6D1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43434" y="5658571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3" name="Freeform 25">
              <a:extLst>
                <a:ext uri="{FF2B5EF4-FFF2-40B4-BE49-F238E27FC236}">
                  <a16:creationId xmlns:a16="http://schemas.microsoft.com/office/drawing/2014/main" id="{E1D79822-C494-449C-B439-F437DAD4F21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24095" y="6423833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4" name="Freeform 29">
              <a:extLst>
                <a:ext uri="{FF2B5EF4-FFF2-40B4-BE49-F238E27FC236}">
                  <a16:creationId xmlns:a16="http://schemas.microsoft.com/office/drawing/2014/main" id="{CDB324E5-E8D9-40E3-BAB4-1F87E67E4F4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24317" y="5897278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5" name="Freeform 31">
              <a:extLst>
                <a:ext uri="{FF2B5EF4-FFF2-40B4-BE49-F238E27FC236}">
                  <a16:creationId xmlns:a16="http://schemas.microsoft.com/office/drawing/2014/main" id="{15404AB3-12EB-462E-85A2-AF4A7E91D72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56013" y="6183127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6" name="Freeform 32">
              <a:extLst>
                <a:ext uri="{FF2B5EF4-FFF2-40B4-BE49-F238E27FC236}">
                  <a16:creationId xmlns:a16="http://schemas.microsoft.com/office/drawing/2014/main" id="{228021CB-53B3-4BCC-A14C-0B6951FC971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4198" y="3296179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7" name="Freeform 33">
              <a:extLst>
                <a:ext uri="{FF2B5EF4-FFF2-40B4-BE49-F238E27FC236}">
                  <a16:creationId xmlns:a16="http://schemas.microsoft.com/office/drawing/2014/main" id="{B353D0BC-00A6-4EA4-9311-9FCB88CC202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34111" y="4387490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8" name="Freeform 34">
              <a:extLst>
                <a:ext uri="{FF2B5EF4-FFF2-40B4-BE49-F238E27FC236}">
                  <a16:creationId xmlns:a16="http://schemas.microsoft.com/office/drawing/2014/main" id="{0E001FD3-6EDD-47A3-9916-826E1595DAB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38041" y="5384813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9" name="Freeform 35">
              <a:extLst>
                <a:ext uri="{FF2B5EF4-FFF2-40B4-BE49-F238E27FC236}">
                  <a16:creationId xmlns:a16="http://schemas.microsoft.com/office/drawing/2014/main" id="{FE214D5B-D151-4E09-A01E-BEAAF9C679ED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33693" y="4595717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0" name="Freeform 36">
              <a:extLst>
                <a:ext uri="{FF2B5EF4-FFF2-40B4-BE49-F238E27FC236}">
                  <a16:creationId xmlns:a16="http://schemas.microsoft.com/office/drawing/2014/main" id="{3024EF13-0A45-49DD-B0F4-FA3A5169EFF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5830" y="6046702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1" name="Freeform 37">
              <a:extLst>
                <a:ext uri="{FF2B5EF4-FFF2-40B4-BE49-F238E27FC236}">
                  <a16:creationId xmlns:a16="http://schemas.microsoft.com/office/drawing/2014/main" id="{95E0BDAE-48A7-4752-A150-74DA4BAE5E4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7596" y="3060239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2" name="Freeform 38">
              <a:extLst>
                <a:ext uri="{FF2B5EF4-FFF2-40B4-BE49-F238E27FC236}">
                  <a16:creationId xmlns:a16="http://schemas.microsoft.com/office/drawing/2014/main" id="{DE128EDB-3179-4F47-8B37-BEDE3B82FFC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25265" y="4900335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3" name="Freeform 39">
              <a:extLst>
                <a:ext uri="{FF2B5EF4-FFF2-40B4-BE49-F238E27FC236}">
                  <a16:creationId xmlns:a16="http://schemas.microsoft.com/office/drawing/2014/main" id="{E09CDD49-7B7B-42C0-A09E-6CFB3CDFF6A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7373" y="5141456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4" name="Freeform 40">
              <a:extLst>
                <a:ext uri="{FF2B5EF4-FFF2-40B4-BE49-F238E27FC236}">
                  <a16:creationId xmlns:a16="http://schemas.microsoft.com/office/drawing/2014/main" id="{93C5D839-4CD5-4165-9091-7D9B92CDC1D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2337" y="2598157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5" name="Freeform 41">
              <a:extLst>
                <a:ext uri="{FF2B5EF4-FFF2-40B4-BE49-F238E27FC236}">
                  <a16:creationId xmlns:a16="http://schemas.microsoft.com/office/drawing/2014/main" id="{3C7F638A-BB6D-4B24-A7F9-03BF8087459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5830" y="6278710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6" name="Freeform 42">
              <a:extLst>
                <a:ext uri="{FF2B5EF4-FFF2-40B4-BE49-F238E27FC236}">
                  <a16:creationId xmlns:a16="http://schemas.microsoft.com/office/drawing/2014/main" id="{5B59DB64-329B-45EA-8A67-4213A886B5B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93998" y="5596726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7" name="Freeform 44">
              <a:extLst>
                <a:ext uri="{FF2B5EF4-FFF2-40B4-BE49-F238E27FC236}">
                  <a16:creationId xmlns:a16="http://schemas.microsoft.com/office/drawing/2014/main" id="{D8DAB003-6484-4D1D-85AE-93FA09BC5EF5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97788" y="4080854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8" name="Freeform 45">
              <a:extLst>
                <a:ext uri="{FF2B5EF4-FFF2-40B4-BE49-F238E27FC236}">
                  <a16:creationId xmlns:a16="http://schemas.microsoft.com/office/drawing/2014/main" id="{D49280A1-ACA8-4CD6-9012-AF12660F07E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75637" y="5836680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9" name="Freeform 46">
              <a:extLst>
                <a:ext uri="{FF2B5EF4-FFF2-40B4-BE49-F238E27FC236}">
                  <a16:creationId xmlns:a16="http://schemas.microsoft.com/office/drawing/2014/main" id="{C03EAE8C-6089-40E5-9361-2E266A1EEBA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24696" y="2830776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0" name="Freeform 47">
              <a:extLst>
                <a:ext uri="{FF2B5EF4-FFF2-40B4-BE49-F238E27FC236}">
                  <a16:creationId xmlns:a16="http://schemas.microsoft.com/office/drawing/2014/main" id="{02E3A077-F087-4E14-A13E-4E9D4369B1F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82841" y="3849727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1" name="Freeform 48">
              <a:extLst>
                <a:ext uri="{FF2B5EF4-FFF2-40B4-BE49-F238E27FC236}">
                  <a16:creationId xmlns:a16="http://schemas.microsoft.com/office/drawing/2014/main" id="{7CE4FAAA-45E7-4C86-B59A-F284B79EFD2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78098" y="3616257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2" name="Freeform 49">
              <a:extLst>
                <a:ext uri="{FF2B5EF4-FFF2-40B4-BE49-F238E27FC236}">
                  <a16:creationId xmlns:a16="http://schemas.microsoft.com/office/drawing/2014/main" id="{E2689B62-CCA1-4EE5-B622-FBA51686891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76712" y="6507925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3" name="Freeform 8">
              <a:extLst>
                <a:ext uri="{FF2B5EF4-FFF2-40B4-BE49-F238E27FC236}">
                  <a16:creationId xmlns:a16="http://schemas.microsoft.com/office/drawing/2014/main" id="{113638EE-3BCF-4315-A329-3C6766A3890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41853" y="3490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4" name="Freeform 106">
              <a:extLst>
                <a:ext uri="{FF2B5EF4-FFF2-40B4-BE49-F238E27FC236}">
                  <a16:creationId xmlns:a16="http://schemas.microsoft.com/office/drawing/2014/main" id="{4FB36B8F-335B-40F2-83BB-C2B2689DC2E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01184" y="6639670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05E913-A9D9-4639-B104-1F07A4AF6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502920"/>
            <a:ext cx="9634011" cy="1325563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940CEB-B6D7-46E6-9843-5153421401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1874520"/>
            <a:ext cx="9634011" cy="4351338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BAC8B5-8DFB-4920-8580-54824C831A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73736" y="6382512"/>
            <a:ext cx="2845901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fld id="{B5898F52-2787-4BA2-BBBC-9395E9F86D50}" type="datetimeFigureOut">
              <a:rPr lang="en-US" smtClean="0"/>
              <a:pPr/>
              <a:t>11/27/2021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9E2D5D-B616-4048-9CB8-4D316BBDB1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754871" y="2093199"/>
            <a:ext cx="4157472" cy="416082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F322F0-8F3D-4AC5-9873-24666D0E0D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7919" y="6382512"/>
            <a:ext cx="500997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fld id="{4C8B8A27-DF03-4546-BA93-21C967D57E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249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44" r:id="rId6"/>
    <p:sldLayoutId id="2147483740" r:id="rId7"/>
    <p:sldLayoutId id="2147483741" r:id="rId8"/>
    <p:sldLayoutId id="2147483742" r:id="rId9"/>
    <p:sldLayoutId id="2147483743" r:id="rId10"/>
    <p:sldLayoutId id="2147483745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kern="1200" spc="15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5000"/>
        </a:lnSpc>
        <a:spcBef>
          <a:spcPts val="1000"/>
        </a:spcBef>
        <a:buClr>
          <a:schemeClr val="bg2">
            <a:lumMod val="75000"/>
          </a:schemeClr>
        </a:buClr>
        <a:buFont typeface="Arial" panose="020B0604020202020204" pitchFamily="34" charset="0"/>
        <a:buChar char="•"/>
        <a:defRPr sz="2000" kern="1200" spc="50">
          <a:solidFill>
            <a:schemeClr val="tx2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35000"/>
        </a:lnSpc>
        <a:spcBef>
          <a:spcPts val="500"/>
        </a:spcBef>
        <a:buClr>
          <a:schemeClr val="bg2">
            <a:lumMod val="75000"/>
          </a:schemeClr>
        </a:buClr>
        <a:buFontTx/>
        <a:buNone/>
        <a:defRPr sz="1800" kern="1200" spc="50">
          <a:solidFill>
            <a:schemeClr val="tx2"/>
          </a:solidFill>
          <a:latin typeface="+mn-lt"/>
          <a:ea typeface="+mn-ea"/>
          <a:cs typeface="+mn-cs"/>
        </a:defRPr>
      </a:lvl2pPr>
      <a:lvl3pPr marL="548640" indent="-285750" algn="l" defTabSz="914400" rtl="0" eaLnBrk="1" latinLnBrk="0" hangingPunct="1">
        <a:lnSpc>
          <a:spcPct val="135000"/>
        </a:lnSpc>
        <a:spcBef>
          <a:spcPts val="500"/>
        </a:spcBef>
        <a:buClr>
          <a:schemeClr val="bg2">
            <a:lumMod val="75000"/>
          </a:schemeClr>
        </a:buClr>
        <a:buFont typeface="Arial" panose="020B0604020202020204" pitchFamily="34" charset="0"/>
        <a:buChar char="•"/>
        <a:defRPr sz="1600" b="1" kern="1200" spc="50">
          <a:solidFill>
            <a:schemeClr val="tx2"/>
          </a:solidFill>
          <a:latin typeface="+mn-lt"/>
          <a:ea typeface="+mn-ea"/>
          <a:cs typeface="+mn-cs"/>
        </a:defRPr>
      </a:lvl3pPr>
      <a:lvl4pPr marL="548640" indent="0" algn="l" defTabSz="914400" rtl="0" eaLnBrk="1" latinLnBrk="0" hangingPunct="1">
        <a:lnSpc>
          <a:spcPct val="135000"/>
        </a:lnSpc>
        <a:spcBef>
          <a:spcPts val="500"/>
        </a:spcBef>
        <a:buClr>
          <a:schemeClr val="bg2">
            <a:lumMod val="75000"/>
          </a:schemeClr>
        </a:buClr>
        <a:buFontTx/>
        <a:buNone/>
        <a:defRPr sz="1400" kern="1200" spc="50">
          <a:solidFill>
            <a:schemeClr val="tx2"/>
          </a:solidFill>
          <a:latin typeface="+mn-lt"/>
          <a:ea typeface="+mn-ea"/>
          <a:cs typeface="+mn-cs"/>
        </a:defRPr>
      </a:lvl4pPr>
      <a:lvl5pPr marL="834390" indent="-285750" algn="l" defTabSz="914400" rtl="0" eaLnBrk="1" latinLnBrk="0" hangingPunct="1">
        <a:lnSpc>
          <a:spcPct val="135000"/>
        </a:lnSpc>
        <a:spcBef>
          <a:spcPts val="500"/>
        </a:spcBef>
        <a:buClr>
          <a:schemeClr val="bg2">
            <a:lumMod val="75000"/>
          </a:schemeClr>
        </a:buClr>
        <a:buFont typeface="Arial" panose="020B0604020202020204" pitchFamily="34" charset="0"/>
        <a:buChar char="•"/>
        <a:defRPr sz="1400" kern="1200" spc="5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7121B47-384D-4AA6-BFEE-9EB117D2A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84EE3D2-B06F-47DE-AAC1-4DB46BF883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1760" y="1370899"/>
            <a:ext cx="5783179" cy="424678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7826447-8387-4FD0-8E47-0D530C0179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10995" y="3086893"/>
            <a:ext cx="4582230" cy="2128574"/>
          </a:xfrm>
        </p:spPr>
        <p:txBody>
          <a:bodyPr anchor="t">
            <a:normAutofit/>
          </a:bodyPr>
          <a:lstStyle/>
          <a:p>
            <a:r>
              <a:rPr lang="ko-KR" altLang="en-US" sz="4800"/>
              <a:t>허프만 코딩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775C500-DF25-45F2-9357-0E331E0C85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10996" y="1708529"/>
            <a:ext cx="4582229" cy="1102766"/>
          </a:xfrm>
        </p:spPr>
        <p:txBody>
          <a:bodyPr anchor="b">
            <a:normAutofit/>
          </a:bodyPr>
          <a:lstStyle/>
          <a:p>
            <a:r>
              <a:rPr lang="en-US" altLang="ko-KR" dirty="0"/>
              <a:t>20181246 </a:t>
            </a:r>
            <a:r>
              <a:rPr lang="ko-KR" altLang="en-US" dirty="0"/>
              <a:t>한상현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95622E6-895C-4818-9935-FCD87D52D9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560118" y="0"/>
            <a:ext cx="1376358" cy="6796617"/>
            <a:chOff x="10560118" y="0"/>
            <a:chExt cx="1376358" cy="6796617"/>
          </a:xfrm>
        </p:grpSpPr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2DE640CE-132C-43BE-BCA3-8F0BE59F46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43595" y="6681641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000F7CF0-3D04-492F-A268-9018177261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820842" y="152662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5">
              <a:extLst>
                <a:ext uri="{FF2B5EF4-FFF2-40B4-BE49-F238E27FC236}">
                  <a16:creationId xmlns:a16="http://schemas.microsoft.com/office/drawing/2014/main" id="{C1DEC041-746E-4EA1-B788-1F7F74835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824772" y="666859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5F1AFD93-4239-40D2-8DCA-F946C9E6E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828186" y="410116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F7C397F6-59FA-4A2D-8F3F-BEB6EE859D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818104" y="2096992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9BD7C73-D214-444B-88EB-EE29E138BD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802867" y="2294550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22">
              <a:extLst>
                <a:ext uri="{FF2B5EF4-FFF2-40B4-BE49-F238E27FC236}">
                  <a16:creationId xmlns:a16="http://schemas.microsoft.com/office/drawing/2014/main" id="{C4F6F166-B2C7-4DEF-9D27-8C7C5281ED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72206" y="1124393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23">
              <a:extLst>
                <a:ext uri="{FF2B5EF4-FFF2-40B4-BE49-F238E27FC236}">
                  <a16:creationId xmlns:a16="http://schemas.microsoft.com/office/drawing/2014/main" id="{1836659E-9BA4-478B-888E-7918CD1E4F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85893" y="911827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6">
              <a:extLst>
                <a:ext uri="{FF2B5EF4-FFF2-40B4-BE49-F238E27FC236}">
                  <a16:creationId xmlns:a16="http://schemas.microsoft.com/office/drawing/2014/main" id="{11DC92E8-61D6-4678-A815-0A449C372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73117" y="1395534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7">
              <a:extLst>
                <a:ext uri="{FF2B5EF4-FFF2-40B4-BE49-F238E27FC236}">
                  <a16:creationId xmlns:a16="http://schemas.microsoft.com/office/drawing/2014/main" id="{16F2F68A-C3D4-4CF7-BC66-3BB510BA95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63593" y="1832636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8">
              <a:extLst>
                <a:ext uri="{FF2B5EF4-FFF2-40B4-BE49-F238E27FC236}">
                  <a16:creationId xmlns:a16="http://schemas.microsoft.com/office/drawing/2014/main" id="{27E279E3-83BE-46D7-BC57-137DED9A1D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50677" y="1610044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30">
              <a:extLst>
                <a:ext uri="{FF2B5EF4-FFF2-40B4-BE49-F238E27FC236}">
                  <a16:creationId xmlns:a16="http://schemas.microsoft.com/office/drawing/2014/main" id="{65AB9160-E89C-4231-9056-39F8CBAF0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825927" y="1153146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43">
              <a:extLst>
                <a:ext uri="{FF2B5EF4-FFF2-40B4-BE49-F238E27FC236}">
                  <a16:creationId xmlns:a16="http://schemas.microsoft.com/office/drawing/2014/main" id="{8CC42264-7CBA-4049-8CE9-F42DA07F27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39919" y="861035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51">
              <a:extLst>
                <a:ext uri="{FF2B5EF4-FFF2-40B4-BE49-F238E27FC236}">
                  <a16:creationId xmlns:a16="http://schemas.microsoft.com/office/drawing/2014/main" id="{22AC0855-2BCD-48C6-B7E9-93E1764499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12888" y="1015451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52">
              <a:extLst>
                <a:ext uri="{FF2B5EF4-FFF2-40B4-BE49-F238E27FC236}">
                  <a16:creationId xmlns:a16="http://schemas.microsoft.com/office/drawing/2014/main" id="{8F2B8603-2341-48E0-A478-D3DEC6BCB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09893" y="451020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53">
              <a:extLst>
                <a:ext uri="{FF2B5EF4-FFF2-40B4-BE49-F238E27FC236}">
                  <a16:creationId xmlns:a16="http://schemas.microsoft.com/office/drawing/2014/main" id="{9829AAB0-C80F-4816-98D9-B073E0E02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00974" y="1254224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54">
              <a:extLst>
                <a:ext uri="{FF2B5EF4-FFF2-40B4-BE49-F238E27FC236}">
                  <a16:creationId xmlns:a16="http://schemas.microsoft.com/office/drawing/2014/main" id="{FFF2AF19-A868-44F8-944E-8625EFEA7A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6821" y="614648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55">
              <a:extLst>
                <a:ext uri="{FF2B5EF4-FFF2-40B4-BE49-F238E27FC236}">
                  <a16:creationId xmlns:a16="http://schemas.microsoft.com/office/drawing/2014/main" id="{19C481A9-3BCA-4C40-A323-E99C948131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00834" y="1463825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56">
              <a:extLst>
                <a:ext uri="{FF2B5EF4-FFF2-40B4-BE49-F238E27FC236}">
                  <a16:creationId xmlns:a16="http://schemas.microsoft.com/office/drawing/2014/main" id="{B6DEB2DB-99F0-41FE-8F15-BEB091B251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00530" y="2293861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57">
              <a:extLst>
                <a:ext uri="{FF2B5EF4-FFF2-40B4-BE49-F238E27FC236}">
                  <a16:creationId xmlns:a16="http://schemas.microsoft.com/office/drawing/2014/main" id="{635C6778-22C5-4739-ADA3-03D9500BAA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6983" y="1673570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59">
              <a:extLst>
                <a:ext uri="{FF2B5EF4-FFF2-40B4-BE49-F238E27FC236}">
                  <a16:creationId xmlns:a16="http://schemas.microsoft.com/office/drawing/2014/main" id="{2A768F35-A374-4597-8C0F-E5E9170C4C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66433" y="255923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60">
              <a:extLst>
                <a:ext uri="{FF2B5EF4-FFF2-40B4-BE49-F238E27FC236}">
                  <a16:creationId xmlns:a16="http://schemas.microsoft.com/office/drawing/2014/main" id="{3F5CA884-0B4E-4C1E-A397-B03B860D2D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61664" y="1903364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61">
              <a:extLst>
                <a:ext uri="{FF2B5EF4-FFF2-40B4-BE49-F238E27FC236}">
                  <a16:creationId xmlns:a16="http://schemas.microsoft.com/office/drawing/2014/main" id="{319CE7B5-B5E2-4F13-ABF5-1CDF086540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7961" y="2137724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78">
              <a:extLst>
                <a:ext uri="{FF2B5EF4-FFF2-40B4-BE49-F238E27FC236}">
                  <a16:creationId xmlns:a16="http://schemas.microsoft.com/office/drawing/2014/main" id="{397D2E03-98AE-4647-821F-85862785BB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47199" y="721463"/>
              <a:ext cx="147990" cy="75075"/>
            </a:xfrm>
            <a:custGeom>
              <a:avLst/>
              <a:gdLst>
                <a:gd name="T0" fmla="*/ 22 w 45"/>
                <a:gd name="T1" fmla="*/ 0 h 25"/>
                <a:gd name="T2" fmla="*/ 28 w 45"/>
                <a:gd name="T3" fmla="*/ 25 h 25"/>
                <a:gd name="T4" fmla="*/ 22 w 4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5">
                  <a:moveTo>
                    <a:pt x="22" y="0"/>
                  </a:moveTo>
                  <a:cubicBezTo>
                    <a:pt x="32" y="1"/>
                    <a:pt x="45" y="21"/>
                    <a:pt x="28" y="25"/>
                  </a:cubicBezTo>
                  <a:cubicBezTo>
                    <a:pt x="9" y="23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79">
              <a:extLst>
                <a:ext uri="{FF2B5EF4-FFF2-40B4-BE49-F238E27FC236}">
                  <a16:creationId xmlns:a16="http://schemas.microsoft.com/office/drawing/2014/main" id="{17C275DB-E849-4EA4-8713-32B5D2DE9B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59571" y="952508"/>
              <a:ext cx="124063" cy="69362"/>
            </a:xfrm>
            <a:custGeom>
              <a:avLst/>
              <a:gdLst>
                <a:gd name="T0" fmla="*/ 20 w 38"/>
                <a:gd name="T1" fmla="*/ 0 h 23"/>
                <a:gd name="T2" fmla="*/ 20 w 38"/>
                <a:gd name="T3" fmla="*/ 22 h 23"/>
                <a:gd name="T4" fmla="*/ 20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0" y="0"/>
                  </a:moveTo>
                  <a:cubicBezTo>
                    <a:pt x="37" y="3"/>
                    <a:pt x="38" y="23"/>
                    <a:pt x="20" y="22"/>
                  </a:cubicBezTo>
                  <a:cubicBezTo>
                    <a:pt x="8" y="18"/>
                    <a:pt x="0" y="5"/>
                    <a:pt x="2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80">
              <a:extLst>
                <a:ext uri="{FF2B5EF4-FFF2-40B4-BE49-F238E27FC236}">
                  <a16:creationId xmlns:a16="http://schemas.microsoft.com/office/drawing/2014/main" id="{5C9D14FB-8462-4595-9073-0C1669E55D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54230" y="1190303"/>
              <a:ext cx="124951" cy="66098"/>
            </a:xfrm>
            <a:custGeom>
              <a:avLst/>
              <a:gdLst>
                <a:gd name="T0" fmla="*/ 21 w 38"/>
                <a:gd name="T1" fmla="*/ 0 h 22"/>
                <a:gd name="T2" fmla="*/ 21 w 38"/>
                <a:gd name="T3" fmla="*/ 22 h 22"/>
                <a:gd name="T4" fmla="*/ 21 w 38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2">
                  <a:moveTo>
                    <a:pt x="21" y="0"/>
                  </a:moveTo>
                  <a:cubicBezTo>
                    <a:pt x="37" y="2"/>
                    <a:pt x="38" y="20"/>
                    <a:pt x="21" y="22"/>
                  </a:cubicBezTo>
                  <a:cubicBezTo>
                    <a:pt x="9" y="16"/>
                    <a:pt x="0" y="6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82">
              <a:extLst>
                <a:ext uri="{FF2B5EF4-FFF2-40B4-BE49-F238E27FC236}">
                  <a16:creationId xmlns:a16="http://schemas.microsoft.com/office/drawing/2014/main" id="{61CFC522-2DDE-41FE-A896-31FD81E75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897973" y="5809440"/>
              <a:ext cx="128495" cy="69362"/>
            </a:xfrm>
            <a:custGeom>
              <a:avLst/>
              <a:gdLst>
                <a:gd name="T0" fmla="*/ 16 w 39"/>
                <a:gd name="T1" fmla="*/ 0 h 23"/>
                <a:gd name="T2" fmla="*/ 10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84">
              <a:extLst>
                <a:ext uri="{FF2B5EF4-FFF2-40B4-BE49-F238E27FC236}">
                  <a16:creationId xmlns:a16="http://schemas.microsoft.com/office/drawing/2014/main" id="{1DE986F0-71DA-4FC5-9B8D-B80BCA378E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28689" y="516877"/>
              <a:ext cx="131153" cy="88130"/>
            </a:xfrm>
            <a:custGeom>
              <a:avLst/>
              <a:gdLst>
                <a:gd name="T0" fmla="*/ 18 w 40"/>
                <a:gd name="T1" fmla="*/ 1 h 29"/>
                <a:gd name="T2" fmla="*/ 6 w 40"/>
                <a:gd name="T3" fmla="*/ 20 h 29"/>
                <a:gd name="T4" fmla="*/ 18 w 40"/>
                <a:gd name="T5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18" y="1"/>
                  </a:moveTo>
                  <a:cubicBezTo>
                    <a:pt x="40" y="6"/>
                    <a:pt x="25" y="29"/>
                    <a:pt x="6" y="20"/>
                  </a:cubicBezTo>
                  <a:cubicBezTo>
                    <a:pt x="0" y="10"/>
                    <a:pt x="5" y="0"/>
                    <a:pt x="1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86">
              <a:extLst>
                <a:ext uri="{FF2B5EF4-FFF2-40B4-BE49-F238E27FC236}">
                  <a16:creationId xmlns:a16="http://schemas.microsoft.com/office/drawing/2014/main" id="{FD3945E4-65D1-40A4-AA52-E82C5758BA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38658" y="170868"/>
              <a:ext cx="131153" cy="112612"/>
            </a:xfrm>
            <a:custGeom>
              <a:avLst/>
              <a:gdLst>
                <a:gd name="T0" fmla="*/ 22 w 40"/>
                <a:gd name="T1" fmla="*/ 1 h 37"/>
                <a:gd name="T2" fmla="*/ 15 w 40"/>
                <a:gd name="T3" fmla="*/ 23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40" y="3"/>
                    <a:pt x="33" y="37"/>
                    <a:pt x="15" y="23"/>
                  </a:cubicBezTo>
                  <a:cubicBezTo>
                    <a:pt x="0" y="20"/>
                    <a:pt x="7" y="0"/>
                    <a:pt x="22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89">
              <a:extLst>
                <a:ext uri="{FF2B5EF4-FFF2-40B4-BE49-F238E27FC236}">
                  <a16:creationId xmlns:a16="http://schemas.microsoft.com/office/drawing/2014/main" id="{69EDD546-3725-4141-9AEE-446524F560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575467" y="5625289"/>
              <a:ext cx="134697" cy="93027"/>
            </a:xfrm>
            <a:custGeom>
              <a:avLst/>
              <a:gdLst>
                <a:gd name="T0" fmla="*/ 23 w 41"/>
                <a:gd name="T1" fmla="*/ 0 h 31"/>
                <a:gd name="T2" fmla="*/ 16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3"/>
                    <a:pt x="41" y="31"/>
                    <a:pt x="16" y="25"/>
                  </a:cubicBezTo>
                  <a:cubicBezTo>
                    <a:pt x="0" y="7"/>
                    <a:pt x="14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90">
              <a:extLst>
                <a:ext uri="{FF2B5EF4-FFF2-40B4-BE49-F238E27FC236}">
                  <a16:creationId xmlns:a16="http://schemas.microsoft.com/office/drawing/2014/main" id="{29EB779D-53F9-4449-A3B9-B16A6EBF41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71313" y="2076674"/>
              <a:ext cx="2659" cy="8977"/>
            </a:xfrm>
            <a:custGeom>
              <a:avLst/>
              <a:gdLst>
                <a:gd name="T0" fmla="*/ 0 w 1"/>
                <a:gd name="T1" fmla="*/ 0 h 3"/>
                <a:gd name="T2" fmla="*/ 0 w 1"/>
                <a:gd name="T3" fmla="*/ 2 h 3"/>
                <a:gd name="T4" fmla="*/ 0 w 1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3">
                  <a:moveTo>
                    <a:pt x="0" y="0"/>
                  </a:moveTo>
                  <a:cubicBezTo>
                    <a:pt x="1" y="0"/>
                    <a:pt x="1" y="3"/>
                    <a:pt x="0" y="2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105">
              <a:extLst>
                <a:ext uri="{FF2B5EF4-FFF2-40B4-BE49-F238E27FC236}">
                  <a16:creationId xmlns:a16="http://schemas.microsoft.com/office/drawing/2014/main" id="{C163A133-1361-488B-ACD1-7F6A6DE25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9649" y="5935260"/>
              <a:ext cx="140901" cy="93027"/>
            </a:xfrm>
            <a:custGeom>
              <a:avLst/>
              <a:gdLst>
                <a:gd name="T0" fmla="*/ 26 w 43"/>
                <a:gd name="T1" fmla="*/ 3 h 31"/>
                <a:gd name="T2" fmla="*/ 39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4" y="0"/>
                    <a:pt x="43" y="17"/>
                    <a:pt x="39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06">
              <a:extLst>
                <a:ext uri="{FF2B5EF4-FFF2-40B4-BE49-F238E27FC236}">
                  <a16:creationId xmlns:a16="http://schemas.microsoft.com/office/drawing/2014/main" id="{0D0520FA-0028-46DA-BF2D-2DC8D74D4F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974357" y="569014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08">
              <a:extLst>
                <a:ext uri="{FF2B5EF4-FFF2-40B4-BE49-F238E27FC236}">
                  <a16:creationId xmlns:a16="http://schemas.microsoft.com/office/drawing/2014/main" id="{23F22E59-1B66-47AA-BA81-7B4191A480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959785" y="1082266"/>
              <a:ext cx="121406" cy="90579"/>
            </a:xfrm>
            <a:custGeom>
              <a:avLst/>
              <a:gdLst>
                <a:gd name="T0" fmla="*/ 26 w 37"/>
                <a:gd name="T1" fmla="*/ 1 h 30"/>
                <a:gd name="T2" fmla="*/ 35 w 37"/>
                <a:gd name="T3" fmla="*/ 21 h 30"/>
                <a:gd name="T4" fmla="*/ 26 w 37"/>
                <a:gd name="T5" fmla="*/ 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0">
                  <a:moveTo>
                    <a:pt x="26" y="1"/>
                  </a:moveTo>
                  <a:cubicBezTo>
                    <a:pt x="35" y="0"/>
                    <a:pt x="37" y="13"/>
                    <a:pt x="35" y="21"/>
                  </a:cubicBezTo>
                  <a:cubicBezTo>
                    <a:pt x="14" y="30"/>
                    <a:pt x="0" y="8"/>
                    <a:pt x="26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10">
              <a:extLst>
                <a:ext uri="{FF2B5EF4-FFF2-40B4-BE49-F238E27FC236}">
                  <a16:creationId xmlns:a16="http://schemas.microsoft.com/office/drawing/2014/main" id="{36F7FB00-9A76-4C0E-A05C-CA6B96A1D0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952081" y="321179"/>
              <a:ext cx="127608" cy="114243"/>
            </a:xfrm>
            <a:custGeom>
              <a:avLst/>
              <a:gdLst>
                <a:gd name="T0" fmla="*/ 21 w 39"/>
                <a:gd name="T1" fmla="*/ 1 h 38"/>
                <a:gd name="T2" fmla="*/ 39 w 39"/>
                <a:gd name="T3" fmla="*/ 18 h 38"/>
                <a:gd name="T4" fmla="*/ 21 w 39"/>
                <a:gd name="T5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8">
                  <a:moveTo>
                    <a:pt x="21" y="1"/>
                  </a:moveTo>
                  <a:cubicBezTo>
                    <a:pt x="35" y="0"/>
                    <a:pt x="38" y="8"/>
                    <a:pt x="39" y="18"/>
                  </a:cubicBezTo>
                  <a:cubicBezTo>
                    <a:pt x="25" y="38"/>
                    <a:pt x="0" y="13"/>
                    <a:pt x="2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11">
              <a:extLst>
                <a:ext uri="{FF2B5EF4-FFF2-40B4-BE49-F238E27FC236}">
                  <a16:creationId xmlns:a16="http://schemas.microsoft.com/office/drawing/2014/main" id="{68DA8E50-B15F-4B3A-90EC-2A03E257B2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966505" y="1277239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20 w 40"/>
                <a:gd name="T3" fmla="*/ 25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1"/>
                    <a:pt x="35" y="29"/>
                    <a:pt x="20" y="25"/>
                  </a:cubicBezTo>
                  <a:cubicBezTo>
                    <a:pt x="0" y="19"/>
                    <a:pt x="5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12">
              <a:extLst>
                <a:ext uri="{FF2B5EF4-FFF2-40B4-BE49-F238E27FC236}">
                  <a16:creationId xmlns:a16="http://schemas.microsoft.com/office/drawing/2014/main" id="{82C7AB40-A354-4997-93B2-B7DE6C7D44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962783" y="890025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1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23">
              <a:extLst>
                <a:ext uri="{FF2B5EF4-FFF2-40B4-BE49-F238E27FC236}">
                  <a16:creationId xmlns:a16="http://schemas.microsoft.com/office/drawing/2014/main" id="{C62E3823-6812-4FC3-9E11-0D743AF69A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679201" y="214054"/>
              <a:ext cx="140901" cy="93843"/>
            </a:xfrm>
            <a:custGeom>
              <a:avLst/>
              <a:gdLst>
                <a:gd name="T0" fmla="*/ 26 w 43"/>
                <a:gd name="T1" fmla="*/ 3 h 31"/>
                <a:gd name="T2" fmla="*/ 40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30">
              <a:extLst>
                <a:ext uri="{FF2B5EF4-FFF2-40B4-BE49-F238E27FC236}">
                  <a16:creationId xmlns:a16="http://schemas.microsoft.com/office/drawing/2014/main" id="{BD38CEC7-EB05-4770-88A0-21AB3389EC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625413" y="462988"/>
              <a:ext cx="157737" cy="81603"/>
            </a:xfrm>
            <a:custGeom>
              <a:avLst/>
              <a:gdLst>
                <a:gd name="T0" fmla="*/ 31 w 48"/>
                <a:gd name="T1" fmla="*/ 0 h 27"/>
                <a:gd name="T2" fmla="*/ 18 w 48"/>
                <a:gd name="T3" fmla="*/ 24 h 27"/>
                <a:gd name="T4" fmla="*/ 31 w 48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27">
                  <a:moveTo>
                    <a:pt x="31" y="0"/>
                  </a:moveTo>
                  <a:cubicBezTo>
                    <a:pt x="48" y="10"/>
                    <a:pt x="32" y="27"/>
                    <a:pt x="18" y="24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131">
              <a:extLst>
                <a:ext uri="{FF2B5EF4-FFF2-40B4-BE49-F238E27FC236}">
                  <a16:creationId xmlns:a16="http://schemas.microsoft.com/office/drawing/2014/main" id="{2C2A7A5C-8262-4207-A106-7925BEE25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666240" y="1058290"/>
              <a:ext cx="117860" cy="87315"/>
            </a:xfrm>
            <a:custGeom>
              <a:avLst/>
              <a:gdLst>
                <a:gd name="T0" fmla="*/ 15 w 36"/>
                <a:gd name="T1" fmla="*/ 0 h 29"/>
                <a:gd name="T2" fmla="*/ 25 w 36"/>
                <a:gd name="T3" fmla="*/ 15 h 29"/>
                <a:gd name="T4" fmla="*/ 13 w 36"/>
                <a:gd name="T5" fmla="*/ 21 h 29"/>
                <a:gd name="T6" fmla="*/ 15 w 36"/>
                <a:gd name="T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9">
                  <a:moveTo>
                    <a:pt x="15" y="0"/>
                  </a:moveTo>
                  <a:cubicBezTo>
                    <a:pt x="21" y="0"/>
                    <a:pt x="36" y="13"/>
                    <a:pt x="25" y="15"/>
                  </a:cubicBezTo>
                  <a:cubicBezTo>
                    <a:pt x="20" y="19"/>
                    <a:pt x="20" y="22"/>
                    <a:pt x="13" y="21"/>
                  </a:cubicBezTo>
                  <a:cubicBezTo>
                    <a:pt x="0" y="29"/>
                    <a:pt x="0" y="0"/>
                    <a:pt x="1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132">
              <a:extLst>
                <a:ext uri="{FF2B5EF4-FFF2-40B4-BE49-F238E27FC236}">
                  <a16:creationId xmlns:a16="http://schemas.microsoft.com/office/drawing/2014/main" id="{109B8939-2359-4AA5-BE84-D08AD6896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583691" y="5894067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135">
              <a:extLst>
                <a:ext uri="{FF2B5EF4-FFF2-40B4-BE49-F238E27FC236}">
                  <a16:creationId xmlns:a16="http://schemas.microsoft.com/office/drawing/2014/main" id="{28E156B2-2673-4090-B92A-DD788F9182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625273" y="801354"/>
              <a:ext cx="128495" cy="84051"/>
            </a:xfrm>
            <a:custGeom>
              <a:avLst/>
              <a:gdLst>
                <a:gd name="T0" fmla="*/ 21 w 39"/>
                <a:gd name="T1" fmla="*/ 0 h 28"/>
                <a:gd name="T2" fmla="*/ 6 w 39"/>
                <a:gd name="T3" fmla="*/ 20 h 28"/>
                <a:gd name="T4" fmla="*/ 21 w 39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8">
                  <a:moveTo>
                    <a:pt x="21" y="0"/>
                  </a:moveTo>
                  <a:cubicBezTo>
                    <a:pt x="39" y="12"/>
                    <a:pt x="22" y="28"/>
                    <a:pt x="6" y="20"/>
                  </a:cubicBezTo>
                  <a:cubicBezTo>
                    <a:pt x="0" y="7"/>
                    <a:pt x="7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141">
              <a:extLst>
                <a:ext uri="{FF2B5EF4-FFF2-40B4-BE49-F238E27FC236}">
                  <a16:creationId xmlns:a16="http://schemas.microsoft.com/office/drawing/2014/main" id="{7EF42F55-E2C9-4A07-91DA-8C10E0D7F4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603894" y="1194032"/>
              <a:ext cx="163941" cy="163205"/>
            </a:xfrm>
            <a:custGeom>
              <a:avLst/>
              <a:gdLst>
                <a:gd name="T0" fmla="*/ 37 w 50"/>
                <a:gd name="T1" fmla="*/ 3 h 54"/>
                <a:gd name="T2" fmla="*/ 42 w 50"/>
                <a:gd name="T3" fmla="*/ 17 h 54"/>
                <a:gd name="T4" fmla="*/ 37 w 50"/>
                <a:gd name="T5" fmla="*/ 3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0" h="54">
                  <a:moveTo>
                    <a:pt x="37" y="3"/>
                  </a:moveTo>
                  <a:cubicBezTo>
                    <a:pt x="50" y="3"/>
                    <a:pt x="36" y="13"/>
                    <a:pt x="42" y="17"/>
                  </a:cubicBezTo>
                  <a:cubicBezTo>
                    <a:pt x="35" y="54"/>
                    <a:pt x="0" y="0"/>
                    <a:pt x="3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5">
              <a:extLst>
                <a:ext uri="{FF2B5EF4-FFF2-40B4-BE49-F238E27FC236}">
                  <a16:creationId xmlns:a16="http://schemas.microsoft.com/office/drawing/2014/main" id="{1230B5C4-95EA-4655-8618-08D13B32DC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88752" y="2765620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6">
              <a:extLst>
                <a:ext uri="{FF2B5EF4-FFF2-40B4-BE49-F238E27FC236}">
                  <a16:creationId xmlns:a16="http://schemas.microsoft.com/office/drawing/2014/main" id="{90469482-5E37-4BFE-9F83-760D56D2CA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90279" y="5109777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7">
              <a:extLst>
                <a:ext uri="{FF2B5EF4-FFF2-40B4-BE49-F238E27FC236}">
                  <a16:creationId xmlns:a16="http://schemas.microsoft.com/office/drawing/2014/main" id="{14E7CD44-9E2F-4FB6-AED9-D9BDB042E7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58709" y="2479307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8">
              <a:extLst>
                <a:ext uri="{FF2B5EF4-FFF2-40B4-BE49-F238E27FC236}">
                  <a16:creationId xmlns:a16="http://schemas.microsoft.com/office/drawing/2014/main" id="{4DF38201-76AF-46C0-B2C7-3643EEED0A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47157" y="4810731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9">
              <a:extLst>
                <a:ext uri="{FF2B5EF4-FFF2-40B4-BE49-F238E27FC236}">
                  <a16:creationId xmlns:a16="http://schemas.microsoft.com/office/drawing/2014/main" id="{F829FF5C-5043-4640-B01F-F0F28271D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55295" y="4530259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11">
              <a:extLst>
                <a:ext uri="{FF2B5EF4-FFF2-40B4-BE49-F238E27FC236}">
                  <a16:creationId xmlns:a16="http://schemas.microsoft.com/office/drawing/2014/main" id="{D8EEAE37-148C-4CE3-89B1-152EA4AFD5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15656" y="4269027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12">
              <a:extLst>
                <a:ext uri="{FF2B5EF4-FFF2-40B4-BE49-F238E27FC236}">
                  <a16:creationId xmlns:a16="http://schemas.microsoft.com/office/drawing/2014/main" id="{A61104F5-14AD-4EB7-A54C-DAF0A2FCAB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27432" y="3766546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13">
              <a:extLst>
                <a:ext uri="{FF2B5EF4-FFF2-40B4-BE49-F238E27FC236}">
                  <a16:creationId xmlns:a16="http://schemas.microsoft.com/office/drawing/2014/main" id="{EC38536F-D0A4-4AEC-A9F8-389E8990D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31897" y="3170516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14">
              <a:extLst>
                <a:ext uri="{FF2B5EF4-FFF2-40B4-BE49-F238E27FC236}">
                  <a16:creationId xmlns:a16="http://schemas.microsoft.com/office/drawing/2014/main" id="{127854F2-6E1A-4EFC-855D-55DECDD8B9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22537" y="3410446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16">
              <a:extLst>
                <a:ext uri="{FF2B5EF4-FFF2-40B4-BE49-F238E27FC236}">
                  <a16:creationId xmlns:a16="http://schemas.microsoft.com/office/drawing/2014/main" id="{9A119165-64BD-4252-8438-117F3E43E1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06272" y="4009578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17">
              <a:extLst>
                <a:ext uri="{FF2B5EF4-FFF2-40B4-BE49-F238E27FC236}">
                  <a16:creationId xmlns:a16="http://schemas.microsoft.com/office/drawing/2014/main" id="{B53A63B6-93A3-46DF-8EBB-448943671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41251" y="5422266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21">
              <a:extLst>
                <a:ext uri="{FF2B5EF4-FFF2-40B4-BE49-F238E27FC236}">
                  <a16:creationId xmlns:a16="http://schemas.microsoft.com/office/drawing/2014/main" id="{B84CD6CD-22DF-4D8A-9074-674F7B23D5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89242" y="5733420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25">
              <a:extLst>
                <a:ext uri="{FF2B5EF4-FFF2-40B4-BE49-F238E27FC236}">
                  <a16:creationId xmlns:a16="http://schemas.microsoft.com/office/drawing/2014/main" id="{6CAC2E54-038E-42E0-A5CA-7260279ABC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880615" y="6658415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29">
              <a:extLst>
                <a:ext uri="{FF2B5EF4-FFF2-40B4-BE49-F238E27FC236}">
                  <a16:creationId xmlns:a16="http://schemas.microsoft.com/office/drawing/2014/main" id="{9D859BA7-EA9B-49BC-BAB5-5AA5DD962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70125" y="5972127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31">
              <a:extLst>
                <a:ext uri="{FF2B5EF4-FFF2-40B4-BE49-F238E27FC236}">
                  <a16:creationId xmlns:a16="http://schemas.microsoft.com/office/drawing/2014/main" id="{132A12C0-F9E0-402E-86BF-0CA6126455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44008" y="6352160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32">
              <a:extLst>
                <a:ext uri="{FF2B5EF4-FFF2-40B4-BE49-F238E27FC236}">
                  <a16:creationId xmlns:a16="http://schemas.microsoft.com/office/drawing/2014/main" id="{B6052C85-F025-4AEC-BA73-B3D732161B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50006" y="3296600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33">
              <a:extLst>
                <a:ext uri="{FF2B5EF4-FFF2-40B4-BE49-F238E27FC236}">
                  <a16:creationId xmlns:a16="http://schemas.microsoft.com/office/drawing/2014/main" id="{5DEC65F1-8509-4F25-9D55-7CD837E18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9919" y="4387911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34">
              <a:extLst>
                <a:ext uri="{FF2B5EF4-FFF2-40B4-BE49-F238E27FC236}">
                  <a16:creationId xmlns:a16="http://schemas.microsoft.com/office/drawing/2014/main" id="{AB3D96EE-DFC5-4071-89B2-F5DB3ACD11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3849" y="5385234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35">
              <a:extLst>
                <a:ext uri="{FF2B5EF4-FFF2-40B4-BE49-F238E27FC236}">
                  <a16:creationId xmlns:a16="http://schemas.microsoft.com/office/drawing/2014/main" id="{8F5F8AEE-422E-4180-8C39-6FCEC059CB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9501" y="4596138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36">
              <a:extLst>
                <a:ext uri="{FF2B5EF4-FFF2-40B4-BE49-F238E27FC236}">
                  <a16:creationId xmlns:a16="http://schemas.microsoft.com/office/drawing/2014/main" id="{934D274F-F47D-47DE-AF0F-A1939A3F2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51638" y="6047123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37">
              <a:extLst>
                <a:ext uri="{FF2B5EF4-FFF2-40B4-BE49-F238E27FC236}">
                  <a16:creationId xmlns:a16="http://schemas.microsoft.com/office/drawing/2014/main" id="{0A7C4035-FD5D-4380-90B8-3F24A816C1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63404" y="3060660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38">
              <a:extLst>
                <a:ext uri="{FF2B5EF4-FFF2-40B4-BE49-F238E27FC236}">
                  <a16:creationId xmlns:a16="http://schemas.microsoft.com/office/drawing/2014/main" id="{C7F15AEE-302F-4C4B-8669-7D196FA2C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1073" y="4900756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39">
              <a:extLst>
                <a:ext uri="{FF2B5EF4-FFF2-40B4-BE49-F238E27FC236}">
                  <a16:creationId xmlns:a16="http://schemas.microsoft.com/office/drawing/2014/main" id="{D034440B-82AF-497A-9D49-3907F4905D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63181" y="5141877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40">
              <a:extLst>
                <a:ext uri="{FF2B5EF4-FFF2-40B4-BE49-F238E27FC236}">
                  <a16:creationId xmlns:a16="http://schemas.microsoft.com/office/drawing/2014/main" id="{C473DED0-7789-47BA-88E9-BA510F17F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58145" y="2598578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41">
              <a:extLst>
                <a:ext uri="{FF2B5EF4-FFF2-40B4-BE49-F238E27FC236}">
                  <a16:creationId xmlns:a16="http://schemas.microsoft.com/office/drawing/2014/main" id="{61660303-C328-4E3E-B718-FF16FE808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51638" y="6279131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42">
              <a:extLst>
                <a:ext uri="{FF2B5EF4-FFF2-40B4-BE49-F238E27FC236}">
                  <a16:creationId xmlns:a16="http://schemas.microsoft.com/office/drawing/2014/main" id="{889A903A-3978-4E46-8E90-C21B27B80F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39806" y="5597147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44">
              <a:extLst>
                <a:ext uri="{FF2B5EF4-FFF2-40B4-BE49-F238E27FC236}">
                  <a16:creationId xmlns:a16="http://schemas.microsoft.com/office/drawing/2014/main" id="{D999DFDA-98C7-49A3-A202-413BE43AB7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43596" y="4081275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45">
              <a:extLst>
                <a:ext uri="{FF2B5EF4-FFF2-40B4-BE49-F238E27FC236}">
                  <a16:creationId xmlns:a16="http://schemas.microsoft.com/office/drawing/2014/main" id="{D8AE04A9-F987-40C8-8324-54B6166397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1445" y="5837101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46">
              <a:extLst>
                <a:ext uri="{FF2B5EF4-FFF2-40B4-BE49-F238E27FC236}">
                  <a16:creationId xmlns:a16="http://schemas.microsoft.com/office/drawing/2014/main" id="{6BDC2FAA-6705-4773-A719-9B7BA5EC7F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0504" y="2831197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47">
              <a:extLst>
                <a:ext uri="{FF2B5EF4-FFF2-40B4-BE49-F238E27FC236}">
                  <a16:creationId xmlns:a16="http://schemas.microsoft.com/office/drawing/2014/main" id="{39D3DD60-78EA-41B8-9629-B2097C0257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8649" y="3850148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48">
              <a:extLst>
                <a:ext uri="{FF2B5EF4-FFF2-40B4-BE49-F238E27FC236}">
                  <a16:creationId xmlns:a16="http://schemas.microsoft.com/office/drawing/2014/main" id="{C82D54CE-3C15-4476-A162-D2B1846087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3906" y="3616678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49">
              <a:extLst>
                <a:ext uri="{FF2B5EF4-FFF2-40B4-BE49-F238E27FC236}">
                  <a16:creationId xmlns:a16="http://schemas.microsoft.com/office/drawing/2014/main" id="{C77AD9C8-EFE2-459E-9D2D-6D3F900356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2520" y="6508346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70">
              <a:extLst>
                <a:ext uri="{FF2B5EF4-FFF2-40B4-BE49-F238E27FC236}">
                  <a16:creationId xmlns:a16="http://schemas.microsoft.com/office/drawing/2014/main" id="{A0B8A69D-893C-4130-B6D9-EE7A415164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3099" y="6187020"/>
              <a:ext cx="131153" cy="75890"/>
            </a:xfrm>
            <a:custGeom>
              <a:avLst/>
              <a:gdLst>
                <a:gd name="T0" fmla="*/ 18 w 40"/>
                <a:gd name="T1" fmla="*/ 0 h 25"/>
                <a:gd name="T2" fmla="*/ 7 w 40"/>
                <a:gd name="T3" fmla="*/ 21 h 25"/>
                <a:gd name="T4" fmla="*/ 18 w 40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5">
                  <a:moveTo>
                    <a:pt x="18" y="0"/>
                  </a:moveTo>
                  <a:cubicBezTo>
                    <a:pt x="40" y="9"/>
                    <a:pt x="26" y="25"/>
                    <a:pt x="7" y="21"/>
                  </a:cubicBezTo>
                  <a:cubicBezTo>
                    <a:pt x="0" y="11"/>
                    <a:pt x="5" y="0"/>
                    <a:pt x="1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75">
              <a:extLst>
                <a:ext uri="{FF2B5EF4-FFF2-40B4-BE49-F238E27FC236}">
                  <a16:creationId xmlns:a16="http://schemas.microsoft.com/office/drawing/2014/main" id="{98B6FAFB-A59E-4743-88ED-ECC8308A16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86635" y="2983476"/>
              <a:ext cx="128495" cy="78339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3"/>
                    <a:pt x="34" y="25"/>
                    <a:pt x="19" y="26"/>
                  </a:cubicBezTo>
                  <a:cubicBezTo>
                    <a:pt x="0" y="19"/>
                    <a:pt x="7" y="3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85">
              <a:extLst>
                <a:ext uri="{FF2B5EF4-FFF2-40B4-BE49-F238E27FC236}">
                  <a16:creationId xmlns:a16="http://schemas.microsoft.com/office/drawing/2014/main" id="{AD93045F-69E5-4B98-8A99-B093F9A436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6504" y="6435018"/>
              <a:ext cx="127608" cy="97107"/>
            </a:xfrm>
            <a:custGeom>
              <a:avLst/>
              <a:gdLst>
                <a:gd name="T0" fmla="*/ 21 w 39"/>
                <a:gd name="T1" fmla="*/ 0 h 32"/>
                <a:gd name="T2" fmla="*/ 13 w 39"/>
                <a:gd name="T3" fmla="*/ 20 h 32"/>
                <a:gd name="T4" fmla="*/ 21 w 39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2">
                  <a:moveTo>
                    <a:pt x="21" y="0"/>
                  </a:moveTo>
                  <a:cubicBezTo>
                    <a:pt x="39" y="2"/>
                    <a:pt x="32" y="32"/>
                    <a:pt x="13" y="20"/>
                  </a:cubicBezTo>
                  <a:cubicBezTo>
                    <a:pt x="3" y="23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87">
              <a:extLst>
                <a:ext uri="{FF2B5EF4-FFF2-40B4-BE49-F238E27FC236}">
                  <a16:creationId xmlns:a16="http://schemas.microsoft.com/office/drawing/2014/main" id="{EE6C8149-2426-4883-A4E6-70F4CB0BF3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3983" y="6658052"/>
              <a:ext cx="134697" cy="90579"/>
            </a:xfrm>
            <a:custGeom>
              <a:avLst/>
              <a:gdLst>
                <a:gd name="T0" fmla="*/ 27 w 41"/>
                <a:gd name="T1" fmla="*/ 0 h 30"/>
                <a:gd name="T2" fmla="*/ 41 w 41"/>
                <a:gd name="T3" fmla="*/ 19 h 30"/>
                <a:gd name="T4" fmla="*/ 27 w 41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0">
                  <a:moveTo>
                    <a:pt x="27" y="0"/>
                  </a:moveTo>
                  <a:cubicBezTo>
                    <a:pt x="35" y="0"/>
                    <a:pt x="40" y="11"/>
                    <a:pt x="41" y="19"/>
                  </a:cubicBezTo>
                  <a:cubicBezTo>
                    <a:pt x="21" y="30"/>
                    <a:pt x="0" y="10"/>
                    <a:pt x="27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117">
              <a:extLst>
                <a:ext uri="{FF2B5EF4-FFF2-40B4-BE49-F238E27FC236}">
                  <a16:creationId xmlns:a16="http://schemas.microsoft.com/office/drawing/2014/main" id="{AD2584B5-8D22-45BD-A767-26635B70D5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990501" y="5875775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118">
              <a:extLst>
                <a:ext uri="{FF2B5EF4-FFF2-40B4-BE49-F238E27FC236}">
                  <a16:creationId xmlns:a16="http://schemas.microsoft.com/office/drawing/2014/main" id="{21F6A307-936F-4618-8F06-A639C91C97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880865" y="6433515"/>
              <a:ext cx="131153" cy="96290"/>
            </a:xfrm>
            <a:custGeom>
              <a:avLst/>
              <a:gdLst>
                <a:gd name="T0" fmla="*/ 22 w 40"/>
                <a:gd name="T1" fmla="*/ 0 h 32"/>
                <a:gd name="T2" fmla="*/ 16 w 40"/>
                <a:gd name="T3" fmla="*/ 25 h 32"/>
                <a:gd name="T4" fmla="*/ 22 w 40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2">
                  <a:moveTo>
                    <a:pt x="22" y="0"/>
                  </a:moveTo>
                  <a:cubicBezTo>
                    <a:pt x="40" y="3"/>
                    <a:pt x="40" y="32"/>
                    <a:pt x="16" y="25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119">
              <a:extLst>
                <a:ext uri="{FF2B5EF4-FFF2-40B4-BE49-F238E27FC236}">
                  <a16:creationId xmlns:a16="http://schemas.microsoft.com/office/drawing/2014/main" id="{4E79E3A2-3436-4935-AFA0-6D81A1F545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867932" y="6174688"/>
              <a:ext cx="127608" cy="150965"/>
            </a:xfrm>
            <a:custGeom>
              <a:avLst/>
              <a:gdLst>
                <a:gd name="T0" fmla="*/ 13 w 39"/>
                <a:gd name="T1" fmla="*/ 6 h 50"/>
                <a:gd name="T2" fmla="*/ 0 w 39"/>
                <a:gd name="T3" fmla="*/ 23 h 50"/>
                <a:gd name="T4" fmla="*/ 13 w 39"/>
                <a:gd name="T5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50">
                  <a:moveTo>
                    <a:pt x="13" y="6"/>
                  </a:moveTo>
                  <a:cubicBezTo>
                    <a:pt x="39" y="10"/>
                    <a:pt x="16" y="50"/>
                    <a:pt x="0" y="23"/>
                  </a:cubicBezTo>
                  <a:cubicBezTo>
                    <a:pt x="1" y="0"/>
                    <a:pt x="5" y="14"/>
                    <a:pt x="13" y="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139">
              <a:extLst>
                <a:ext uri="{FF2B5EF4-FFF2-40B4-BE49-F238E27FC236}">
                  <a16:creationId xmlns:a16="http://schemas.microsoft.com/office/drawing/2014/main" id="{88D3F1C3-57F7-4475-BE24-994E429A7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574383" y="6687383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19 w 40"/>
                <a:gd name="T3" fmla="*/ 26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2"/>
                    <a:pt x="34" y="29"/>
                    <a:pt x="19" y="26"/>
                  </a:cubicBezTo>
                  <a:cubicBezTo>
                    <a:pt x="0" y="19"/>
                    <a:pt x="4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144">
              <a:extLst>
                <a:ext uri="{FF2B5EF4-FFF2-40B4-BE49-F238E27FC236}">
                  <a16:creationId xmlns:a16="http://schemas.microsoft.com/office/drawing/2014/main" id="{15EE5509-C1EF-4CE6-8DFF-08F8CFF950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534515" y="6067649"/>
              <a:ext cx="141786" cy="90579"/>
            </a:xfrm>
            <a:custGeom>
              <a:avLst/>
              <a:gdLst>
                <a:gd name="T0" fmla="*/ 28 w 43"/>
                <a:gd name="T1" fmla="*/ 2 h 30"/>
                <a:gd name="T2" fmla="*/ 41 w 43"/>
                <a:gd name="T3" fmla="*/ 20 h 30"/>
                <a:gd name="T4" fmla="*/ 28 w 43"/>
                <a:gd name="T5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8" y="2"/>
                  </a:moveTo>
                  <a:cubicBezTo>
                    <a:pt x="36" y="0"/>
                    <a:pt x="43" y="12"/>
                    <a:pt x="41" y="20"/>
                  </a:cubicBezTo>
                  <a:cubicBezTo>
                    <a:pt x="24" y="30"/>
                    <a:pt x="0" y="14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145">
              <a:extLst>
                <a:ext uri="{FF2B5EF4-FFF2-40B4-BE49-F238E27FC236}">
                  <a16:creationId xmlns:a16="http://schemas.microsoft.com/office/drawing/2014/main" id="{4E19D03A-8D08-4A59-A8B8-E44825AD5F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552111" y="6357067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19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1"/>
                    <a:pt x="37" y="22"/>
                    <a:pt x="19" y="22"/>
                  </a:cubicBezTo>
                  <a:cubicBezTo>
                    <a:pt x="6" y="18"/>
                    <a:pt x="0" y="4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8">
              <a:extLst>
                <a:ext uri="{FF2B5EF4-FFF2-40B4-BE49-F238E27FC236}">
                  <a16:creationId xmlns:a16="http://schemas.microsoft.com/office/drawing/2014/main" id="{24C9664D-878C-4BAE-9D15-1B5F9222E5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883983" y="5963213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8">
              <a:extLst>
                <a:ext uri="{FF2B5EF4-FFF2-40B4-BE49-F238E27FC236}">
                  <a16:creationId xmlns:a16="http://schemas.microsoft.com/office/drawing/2014/main" id="{49E2A78F-5EF2-48FF-9F7B-F4F265DE34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7661" y="35327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8">
              <a:extLst>
                <a:ext uri="{FF2B5EF4-FFF2-40B4-BE49-F238E27FC236}">
                  <a16:creationId xmlns:a16="http://schemas.microsoft.com/office/drawing/2014/main" id="{410802B9-9228-43C9-A27E-CB4CC0B50D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987838" y="77057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106">
              <a:extLst>
                <a:ext uri="{FF2B5EF4-FFF2-40B4-BE49-F238E27FC236}">
                  <a16:creationId xmlns:a16="http://schemas.microsoft.com/office/drawing/2014/main" id="{2EB97A80-0E3D-48D2-B0C2-E10739A39E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684504" y="18795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106">
              <a:extLst>
                <a:ext uri="{FF2B5EF4-FFF2-40B4-BE49-F238E27FC236}">
                  <a16:creationId xmlns:a16="http://schemas.microsoft.com/office/drawing/2014/main" id="{9C52230F-B5E5-40D3-8563-0914770C7D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0290" y="5759184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D9CFB311-9D14-4893-B0D1-7B8D7A6851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1582" r="-1" b="10140"/>
          <a:stretch/>
        </p:blipFill>
        <p:spPr>
          <a:xfrm>
            <a:off x="6874939" y="1368418"/>
            <a:ext cx="4470215" cy="4249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9177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>
            <a:extLst>
              <a:ext uri="{FF2B5EF4-FFF2-40B4-BE49-F238E27FC236}">
                <a16:creationId xmlns:a16="http://schemas.microsoft.com/office/drawing/2014/main" id="{6CAF7A60-4A44-4AA3-9220-1DCFE32838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3268" y="412207"/>
            <a:ext cx="7320132" cy="1116290"/>
          </a:xfrm>
        </p:spPr>
        <p:txBody>
          <a:bodyPr/>
          <a:lstStyle/>
          <a:p>
            <a:pPr algn="l"/>
            <a:r>
              <a:rPr lang="ko-KR" altLang="en-US" dirty="0"/>
              <a:t>주요 알고리즘</a:t>
            </a:r>
            <a:r>
              <a:rPr lang="ko-KR" altLang="en-US" sz="2700" dirty="0"/>
              <a:t> </a:t>
            </a:r>
            <a:r>
              <a:rPr lang="en-US" altLang="ko-KR" sz="2700" dirty="0"/>
              <a:t>– </a:t>
            </a:r>
            <a:r>
              <a:rPr lang="ko-KR" altLang="en-US" sz="2700" dirty="0" err="1"/>
              <a:t>허프만</a:t>
            </a:r>
            <a:r>
              <a:rPr lang="ko-KR" altLang="en-US" sz="2700" dirty="0"/>
              <a:t> 문자열</a:t>
            </a:r>
            <a:endParaRPr lang="ko-KR" altLang="en-US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35CEAE01-76D7-470E-9533-D7A5C211831A}"/>
              </a:ext>
            </a:extLst>
          </p:cNvPr>
          <p:cNvSpPr txBox="1"/>
          <p:nvPr/>
        </p:nvSpPr>
        <p:spPr>
          <a:xfrm>
            <a:off x="1105200" y="1436400"/>
            <a:ext cx="10538160" cy="3934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 err="1"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허프만</a:t>
            </a:r>
            <a:r>
              <a:rPr lang="ko-KR" altLang="en-US" sz="1800" kern="0" spc="0" dirty="0"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트리를 이용해 </a:t>
            </a:r>
            <a:r>
              <a:rPr lang="ko-KR" altLang="en-US" sz="1800" kern="0" spc="0" dirty="0" err="1"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허프만</a:t>
            </a:r>
            <a:r>
              <a:rPr lang="ko-KR" altLang="en-US" sz="1800" kern="0" spc="0" dirty="0"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문자열 </a:t>
            </a:r>
            <a:r>
              <a:rPr lang="ko-KR" altLang="en-US" sz="1800" kern="0" spc="0" dirty="0" err="1"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맵을</a:t>
            </a:r>
            <a:r>
              <a:rPr lang="ko-KR" altLang="en-US" sz="1800" kern="0" spc="0" dirty="0"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만드는 과정</a:t>
            </a:r>
            <a:endParaRPr lang="en-US" altLang="ko-KR" kern="0" dirty="0"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#define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MAX_ASCII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256</a:t>
            </a: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spc="0" dirty="0">
                <a:solidFill>
                  <a:srgbClr val="0000FF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void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en-US" altLang="ko-KR" sz="14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makeHuffmanMaprec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(</a:t>
            </a:r>
            <a:r>
              <a:rPr lang="en-US" altLang="ko-KR" sz="1400" kern="0" spc="0" dirty="0">
                <a:solidFill>
                  <a:srgbClr val="2B91AF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TREE_A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* </a:t>
            </a:r>
            <a:r>
              <a:rPr lang="en-US" altLang="ko-KR" sz="1400" kern="0" spc="0" dirty="0">
                <a:solidFill>
                  <a:srgbClr val="80808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node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en-US" altLang="ko-KR" sz="1400" kern="0" spc="0" dirty="0">
                <a:solidFill>
                  <a:srgbClr val="2B91AF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string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en-US" altLang="ko-KR" sz="1400" kern="0" spc="0" dirty="0">
                <a:solidFill>
                  <a:srgbClr val="80808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ss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en-US" altLang="ko-KR" sz="1400" kern="0" spc="0" dirty="0">
                <a:solidFill>
                  <a:srgbClr val="2B91AF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map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&lt;</a:t>
            </a:r>
            <a:r>
              <a:rPr lang="en-US" altLang="ko-KR" sz="1400" kern="0" spc="0" dirty="0">
                <a:solidFill>
                  <a:srgbClr val="2B91AF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BYTE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en-US" altLang="ko-KR" sz="1400" kern="0" spc="0" dirty="0">
                <a:solidFill>
                  <a:srgbClr val="2B91AF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string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&gt;&amp; </a:t>
            </a:r>
            <a:r>
              <a:rPr lang="en-US" altLang="ko-KR" sz="1400" kern="0" spc="0" dirty="0" err="1">
                <a:solidFill>
                  <a:srgbClr val="80808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huffman_code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) {</a:t>
            </a:r>
            <a:endParaRPr lang="en-US" altLang="ko-KR" sz="14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	</a:t>
            </a:r>
            <a:r>
              <a:rPr lang="en-US" altLang="ko-KR" sz="1400" kern="0" spc="0" dirty="0">
                <a:solidFill>
                  <a:srgbClr val="0000FF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if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(</a:t>
            </a:r>
            <a:r>
              <a:rPr lang="en-US" altLang="ko-KR" sz="1400" kern="0" spc="0" dirty="0">
                <a:solidFill>
                  <a:srgbClr val="80808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node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!= </a:t>
            </a:r>
            <a:r>
              <a:rPr lang="en-US" altLang="ko-KR" sz="1400" kern="0" spc="0" dirty="0">
                <a:solidFill>
                  <a:srgbClr val="6F008A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NULL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) {</a:t>
            </a:r>
            <a:endParaRPr lang="en-US" altLang="ko-KR" sz="14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		</a:t>
            </a:r>
            <a:r>
              <a:rPr lang="en-US" altLang="ko-KR" sz="14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makeHuffmanMaprec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(</a:t>
            </a:r>
            <a:r>
              <a:rPr lang="en-US" altLang="ko-KR" sz="1400" kern="0" spc="0" dirty="0">
                <a:solidFill>
                  <a:srgbClr val="80808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node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-&gt;</a:t>
            </a:r>
            <a:r>
              <a:rPr lang="en-US" altLang="ko-KR" sz="14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left_node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en-US" altLang="ko-KR" sz="1400" kern="0" spc="0" dirty="0">
                <a:solidFill>
                  <a:srgbClr val="80808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ss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en-US" altLang="ko-KR" sz="1400" kern="0" spc="0" dirty="0">
                <a:solidFill>
                  <a:srgbClr val="00808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+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en-US" altLang="ko-KR" sz="1400" kern="0" spc="0" dirty="0">
                <a:solidFill>
                  <a:srgbClr val="A31515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"0"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en-US" altLang="ko-KR" sz="1400" kern="0" spc="0" dirty="0" err="1">
                <a:solidFill>
                  <a:srgbClr val="80808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huffman_code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);</a:t>
            </a:r>
            <a:endParaRPr lang="en-US" altLang="ko-KR" sz="14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		</a:t>
            </a:r>
            <a:r>
              <a:rPr lang="en-US" altLang="ko-KR" sz="14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makeHuffmanMaprec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(</a:t>
            </a:r>
            <a:r>
              <a:rPr lang="en-US" altLang="ko-KR" sz="1400" kern="0" spc="0" dirty="0">
                <a:solidFill>
                  <a:srgbClr val="80808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node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-&gt;</a:t>
            </a:r>
            <a:r>
              <a:rPr lang="en-US" altLang="ko-KR" sz="14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right_node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en-US" altLang="ko-KR" sz="1400" kern="0" spc="0" dirty="0">
                <a:solidFill>
                  <a:srgbClr val="80808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ss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en-US" altLang="ko-KR" sz="1400" kern="0" spc="0" dirty="0">
                <a:solidFill>
                  <a:srgbClr val="00808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+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en-US" altLang="ko-KR" sz="1400" kern="0" spc="0" dirty="0">
                <a:solidFill>
                  <a:srgbClr val="A31515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"1"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en-US" altLang="ko-KR" sz="1400" kern="0" spc="0" dirty="0" err="1">
                <a:solidFill>
                  <a:srgbClr val="80808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huffman_code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);</a:t>
            </a:r>
            <a:endParaRPr lang="en-US" altLang="ko-KR" sz="14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		</a:t>
            </a:r>
            <a:r>
              <a:rPr lang="en-US" altLang="ko-KR" sz="1400" kern="0" spc="0" dirty="0">
                <a:solidFill>
                  <a:srgbClr val="0000FF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if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(</a:t>
            </a:r>
            <a:r>
              <a:rPr lang="en-US" altLang="ko-KR" sz="1400" kern="0" spc="0" dirty="0">
                <a:solidFill>
                  <a:srgbClr val="80808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node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-&gt;data &lt; </a:t>
            </a:r>
            <a:r>
              <a:rPr lang="en-US" altLang="ko-KR" sz="1400" kern="0" spc="0" dirty="0">
                <a:solidFill>
                  <a:srgbClr val="6F008A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MAX_ASCII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) </a:t>
            </a:r>
            <a:r>
              <a:rPr lang="en-US" altLang="ko-KR" sz="1400" kern="0" spc="0" dirty="0" err="1">
                <a:solidFill>
                  <a:srgbClr val="80808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huffman_code</a:t>
            </a:r>
            <a:r>
              <a:rPr lang="en-US" altLang="ko-KR" sz="1400" kern="0" spc="0" dirty="0">
                <a:solidFill>
                  <a:srgbClr val="00808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[</a:t>
            </a:r>
            <a:r>
              <a:rPr lang="en-US" altLang="ko-KR" sz="1400" kern="0" spc="0" dirty="0">
                <a:solidFill>
                  <a:srgbClr val="80808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node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-&gt;data</a:t>
            </a:r>
            <a:r>
              <a:rPr lang="en-US" altLang="ko-KR" sz="1400" kern="0" spc="0" dirty="0">
                <a:solidFill>
                  <a:srgbClr val="00808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]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en-US" altLang="ko-KR" sz="1400" kern="0" spc="0" dirty="0">
                <a:solidFill>
                  <a:srgbClr val="00808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=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en-US" altLang="ko-KR" sz="1400" kern="0" spc="0" dirty="0" err="1">
                <a:solidFill>
                  <a:srgbClr val="80808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ss</a:t>
            </a:r>
            <a:r>
              <a:rPr lang="en-US" altLang="ko-KR" sz="14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.c_str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();</a:t>
            </a: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		</a:t>
            </a:r>
            <a:r>
              <a:rPr lang="en-US" altLang="ko-KR" sz="1400" kern="0" spc="0" dirty="0">
                <a:solidFill>
                  <a:srgbClr val="008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// 0~255</a:t>
            </a:r>
            <a:r>
              <a:rPr lang="ko-KR" altLang="en-US" sz="1400" kern="0" spc="0" dirty="0">
                <a:solidFill>
                  <a:srgbClr val="008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인</a:t>
            </a:r>
            <a:r>
              <a:rPr lang="en-US" altLang="ko-KR" sz="1400" kern="0" spc="0" dirty="0">
                <a:solidFill>
                  <a:srgbClr val="008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ko-KR" altLang="en-US" sz="1400" kern="0" spc="0" dirty="0">
                <a:solidFill>
                  <a:srgbClr val="008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값만 </a:t>
            </a:r>
            <a:r>
              <a:rPr lang="ko-KR" altLang="en-US" sz="1400" kern="0" spc="0" dirty="0" err="1">
                <a:solidFill>
                  <a:srgbClr val="008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허프만</a:t>
            </a:r>
            <a:r>
              <a:rPr lang="ko-KR" altLang="en-US" sz="1400" kern="0" spc="0" dirty="0">
                <a:solidFill>
                  <a:srgbClr val="008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문자열 </a:t>
            </a:r>
            <a:r>
              <a:rPr lang="ko-KR" altLang="en-US" sz="1400" kern="0" spc="0" dirty="0" err="1">
                <a:solidFill>
                  <a:srgbClr val="008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맵에</a:t>
            </a:r>
            <a:r>
              <a:rPr lang="ko-KR" altLang="en-US" sz="1400" kern="0" spc="0" dirty="0">
                <a:solidFill>
                  <a:srgbClr val="008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추가</a:t>
            </a:r>
            <a:endParaRPr lang="en-US" altLang="ko-KR" sz="14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	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}</a:t>
            </a:r>
            <a:endParaRPr lang="en-US" altLang="ko-KR" sz="14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	</a:t>
            </a:r>
            <a:r>
              <a:rPr lang="en-US" altLang="ko-KR" sz="1400" kern="0" spc="0" dirty="0">
                <a:solidFill>
                  <a:srgbClr val="0000FF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return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;</a:t>
            </a:r>
            <a:endParaRPr lang="en-US" altLang="ko-KR" sz="14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}</a:t>
            </a:r>
            <a:endParaRPr lang="en-US" altLang="ko-KR" sz="14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78252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>
            <a:extLst>
              <a:ext uri="{FF2B5EF4-FFF2-40B4-BE49-F238E27FC236}">
                <a16:creationId xmlns:a16="http://schemas.microsoft.com/office/drawing/2014/main" id="{6CAF7A60-4A44-4AA3-9220-1DCFE32838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3268" y="412207"/>
            <a:ext cx="8112612" cy="1116290"/>
          </a:xfrm>
        </p:spPr>
        <p:txBody>
          <a:bodyPr/>
          <a:lstStyle/>
          <a:p>
            <a:pPr algn="l"/>
            <a:r>
              <a:rPr lang="ko-KR" altLang="en-US" dirty="0"/>
              <a:t>주요 알고리즘</a:t>
            </a:r>
            <a:r>
              <a:rPr lang="ko-KR" altLang="en-US" sz="2700" dirty="0"/>
              <a:t> </a:t>
            </a:r>
            <a:r>
              <a:rPr lang="en-US" altLang="ko-KR" sz="2700" dirty="0"/>
              <a:t>– 1Byte</a:t>
            </a:r>
            <a:r>
              <a:rPr lang="ko-KR" altLang="en-US" sz="2700" dirty="0"/>
              <a:t>씩 파일에 저장</a:t>
            </a:r>
            <a:endParaRPr lang="ko-KR" altLang="en-US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35CEAE01-76D7-470E-9533-D7A5C211831A}"/>
              </a:ext>
            </a:extLst>
          </p:cNvPr>
          <p:cNvSpPr txBox="1"/>
          <p:nvPr/>
        </p:nvSpPr>
        <p:spPr>
          <a:xfrm>
            <a:off x="1105200" y="1436400"/>
            <a:ext cx="10538160" cy="32451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kern="0" dirty="0">
                <a:latin typeface="함초롬바탕" panose="02030604000101010101" pitchFamily="18" charset="-127"/>
                <a:ea typeface="함초롬바탕" panose="02030604000101010101" pitchFamily="18" charset="-127"/>
              </a:rPr>
              <a:t>비트 연산을 통해 </a:t>
            </a:r>
            <a:r>
              <a:rPr lang="en-US" altLang="ko-KR" kern="0" dirty="0" err="1">
                <a:latin typeface="함초롬바탕" panose="02030604000101010101" pitchFamily="18" charset="-127"/>
                <a:ea typeface="함초롬바탕" panose="02030604000101010101" pitchFamily="18" charset="-127"/>
              </a:rPr>
              <a:t>strlen</a:t>
            </a:r>
            <a:r>
              <a:rPr lang="en-US" altLang="ko-KR" kern="0" dirty="0">
                <a:latin typeface="함초롬바탕" panose="02030604000101010101" pitchFamily="18" charset="-127"/>
                <a:ea typeface="함초롬바탕" panose="02030604000101010101" pitchFamily="18" charset="-127"/>
              </a:rPr>
              <a:t> % 8 + 1 Byte</a:t>
            </a:r>
            <a:r>
              <a:rPr lang="ko-KR" altLang="en-US" kern="0" dirty="0">
                <a:latin typeface="함초롬바탕" panose="02030604000101010101" pitchFamily="18" charset="-127"/>
                <a:ea typeface="함초롬바탕" panose="02030604000101010101" pitchFamily="18" charset="-127"/>
              </a:rPr>
              <a:t>로 압축</a:t>
            </a:r>
            <a:endParaRPr lang="en-US" altLang="ko-KR" kern="0" dirty="0">
              <a:solidFill>
                <a:srgbClr val="0000FF"/>
              </a:solidFill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spc="0" dirty="0">
                <a:solidFill>
                  <a:srgbClr val="0000FF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for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(</a:t>
            </a:r>
            <a:r>
              <a:rPr lang="en-US" altLang="ko-KR" sz="1400" kern="0" spc="0" dirty="0">
                <a:solidFill>
                  <a:srgbClr val="2B91AF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UINT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en-US" altLang="ko-KR" sz="14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idx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= 0; </a:t>
            </a:r>
            <a:r>
              <a:rPr lang="en-US" altLang="ko-KR" sz="14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idx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&lt; </a:t>
            </a:r>
            <a:r>
              <a:rPr lang="en-US" altLang="ko-KR" sz="14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WriteString.length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(); </a:t>
            </a:r>
            <a:r>
              <a:rPr lang="en-US" altLang="ko-KR" sz="14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idx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++) {</a:t>
            </a:r>
            <a:endParaRPr lang="en-US" altLang="ko-KR" sz="14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	</a:t>
            </a:r>
            <a:r>
              <a:rPr lang="en-US" altLang="ko-KR" sz="1400" kern="0" spc="0" dirty="0">
                <a:solidFill>
                  <a:srgbClr val="0000FF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if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(</a:t>
            </a:r>
            <a:r>
              <a:rPr lang="en-US" altLang="ko-KR" sz="14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WriteString</a:t>
            </a:r>
            <a:r>
              <a:rPr lang="en-US" altLang="ko-KR" sz="1400" kern="0" spc="0" dirty="0">
                <a:solidFill>
                  <a:srgbClr val="00808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[</a:t>
            </a:r>
            <a:r>
              <a:rPr lang="en-US" altLang="ko-KR" sz="14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idx</a:t>
            </a:r>
            <a:r>
              <a:rPr lang="en-US" altLang="ko-KR" sz="1400" kern="0" spc="0" dirty="0">
                <a:solidFill>
                  <a:srgbClr val="00808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]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== </a:t>
            </a:r>
            <a:r>
              <a:rPr lang="en-US" altLang="ko-KR" sz="1400" kern="0" spc="0" dirty="0">
                <a:solidFill>
                  <a:srgbClr val="A31515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'1'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) buffer |= 1;</a:t>
            </a:r>
            <a:endParaRPr lang="en-US" altLang="ko-KR" sz="14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	</a:t>
            </a:r>
            <a:r>
              <a:rPr lang="en-US" altLang="ko-KR" sz="1400" kern="0" spc="0" dirty="0">
                <a:solidFill>
                  <a:srgbClr val="0000FF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if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(</a:t>
            </a:r>
            <a:r>
              <a:rPr lang="en-US" altLang="ko-KR" sz="14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idx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% 8 == 7) {</a:t>
            </a:r>
            <a:endParaRPr lang="en-US" altLang="ko-KR" sz="14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		</a:t>
            </a:r>
            <a:r>
              <a:rPr lang="en-US" altLang="ko-KR" sz="14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fwrite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(&amp;buffer, </a:t>
            </a:r>
            <a:r>
              <a:rPr lang="en-US" altLang="ko-KR" sz="1400" kern="0" spc="0" dirty="0" err="1">
                <a:solidFill>
                  <a:srgbClr val="0000FF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sizeof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(</a:t>
            </a:r>
            <a:r>
              <a:rPr lang="en-US" altLang="ko-KR" sz="1400" kern="0" spc="0" dirty="0">
                <a:solidFill>
                  <a:srgbClr val="2B91AF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BYTE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), 1, </a:t>
            </a:r>
            <a:r>
              <a:rPr lang="en-US" altLang="ko-KR" sz="14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wfile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);</a:t>
            </a:r>
            <a:endParaRPr lang="en-US" altLang="ko-KR" sz="14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		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buffer = 0;</a:t>
            </a:r>
            <a:endParaRPr lang="en-US" altLang="ko-KR" sz="14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	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}</a:t>
            </a:r>
            <a:endParaRPr lang="en-US" altLang="ko-KR" sz="14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	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buffer = buffer &lt;&lt; 1;</a:t>
            </a:r>
            <a:endParaRPr lang="en-US" altLang="ko-KR" sz="14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}</a:t>
            </a:r>
            <a:endParaRPr lang="en-US" altLang="ko-KR" sz="14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159191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>
            <a:extLst>
              <a:ext uri="{FF2B5EF4-FFF2-40B4-BE49-F238E27FC236}">
                <a16:creationId xmlns:a16="http://schemas.microsoft.com/office/drawing/2014/main" id="{6CAF7A60-4A44-4AA3-9220-1DCFE32838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3268" y="412207"/>
            <a:ext cx="10048092" cy="1116290"/>
          </a:xfrm>
        </p:spPr>
        <p:txBody>
          <a:bodyPr/>
          <a:lstStyle/>
          <a:p>
            <a:pPr algn="l"/>
            <a:r>
              <a:rPr lang="ko-KR" altLang="en-US" dirty="0"/>
              <a:t>주요 알고리즘</a:t>
            </a:r>
            <a:r>
              <a:rPr lang="ko-KR" altLang="en-US" sz="2700" dirty="0"/>
              <a:t> </a:t>
            </a:r>
            <a:r>
              <a:rPr lang="en-US" altLang="ko-KR" sz="2700" dirty="0"/>
              <a:t>– </a:t>
            </a:r>
            <a:r>
              <a:rPr lang="ko-KR" altLang="en-US" sz="2700" dirty="0"/>
              <a:t>헤더 파일을 </a:t>
            </a:r>
            <a:r>
              <a:rPr lang="ko-KR" altLang="en-US" sz="2700" dirty="0" err="1"/>
              <a:t>허프만</a:t>
            </a:r>
            <a:r>
              <a:rPr lang="ko-KR" altLang="en-US" sz="2700" dirty="0"/>
              <a:t> 문자열 </a:t>
            </a:r>
            <a:r>
              <a:rPr lang="ko-KR" altLang="en-US" sz="2700" dirty="0" err="1"/>
              <a:t>맵으로</a:t>
            </a:r>
            <a:endParaRPr lang="ko-KR" altLang="en-US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35CEAE01-76D7-470E-9533-D7A5C211831A}"/>
              </a:ext>
            </a:extLst>
          </p:cNvPr>
          <p:cNvSpPr txBox="1"/>
          <p:nvPr/>
        </p:nvSpPr>
        <p:spPr>
          <a:xfrm>
            <a:off x="1105200" y="1436400"/>
            <a:ext cx="10538160" cy="3343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kern="0" dirty="0">
                <a:latin typeface="함초롬바탕" panose="02030604000101010101" pitchFamily="18" charset="-127"/>
                <a:ea typeface="함초롬바탕" panose="02030604000101010101" pitchFamily="18" charset="-127"/>
              </a:rPr>
              <a:t>비트 연산을 통해 </a:t>
            </a:r>
            <a:r>
              <a:rPr lang="en-US" altLang="ko-KR" kern="0" dirty="0" err="1">
                <a:latin typeface="함초롬바탕" panose="02030604000101010101" pitchFamily="18" charset="-127"/>
                <a:ea typeface="함초롬바탕" panose="02030604000101010101" pitchFamily="18" charset="-127"/>
              </a:rPr>
              <a:t>strlen</a:t>
            </a:r>
            <a:r>
              <a:rPr lang="en-US" altLang="ko-KR" kern="0" dirty="0">
                <a:latin typeface="함초롬바탕" panose="02030604000101010101" pitchFamily="18" charset="-127"/>
                <a:ea typeface="함초롬바탕" panose="02030604000101010101" pitchFamily="18" charset="-127"/>
              </a:rPr>
              <a:t> % 8 + 1 Byte</a:t>
            </a:r>
            <a:r>
              <a:rPr lang="ko-KR" altLang="en-US" kern="0" dirty="0">
                <a:latin typeface="함초롬바탕" panose="02030604000101010101" pitchFamily="18" charset="-127"/>
                <a:ea typeface="함초롬바탕" panose="02030604000101010101" pitchFamily="18" charset="-127"/>
              </a:rPr>
              <a:t>로 압축</a:t>
            </a:r>
            <a:endParaRPr lang="en-US" altLang="ko-KR" kern="0" dirty="0"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kern="0" dirty="0" err="1">
                <a:latin typeface="함초롬바탕" panose="02030604000101010101" pitchFamily="18" charset="-127"/>
                <a:ea typeface="함초롬바탕" panose="02030604000101010101" pitchFamily="18" charset="-127"/>
              </a:rPr>
              <a:t>bitset</a:t>
            </a:r>
            <a:r>
              <a:rPr lang="en-US" altLang="ko-KR" kern="0" dirty="0">
                <a:latin typeface="함초롬바탕" panose="02030604000101010101" pitchFamily="18" charset="-127"/>
                <a:ea typeface="함초롬바탕" panose="02030604000101010101" pitchFamily="18" charset="-127"/>
              </a:rPr>
              <a:t> – </a:t>
            </a:r>
            <a:r>
              <a:rPr lang="ko-KR" altLang="en-US" kern="0" dirty="0">
                <a:latin typeface="함초롬바탕" panose="02030604000101010101" pitchFamily="18" charset="-127"/>
                <a:ea typeface="함초롬바탕" panose="02030604000101010101" pitchFamily="18" charset="-127"/>
              </a:rPr>
              <a:t>수를 </a:t>
            </a:r>
            <a:r>
              <a:rPr lang="en-US" altLang="ko-KR" kern="0" dirty="0">
                <a:latin typeface="함초롬바탕" panose="02030604000101010101" pitchFamily="18" charset="-127"/>
                <a:ea typeface="함초롬바탕" panose="02030604000101010101" pitchFamily="18" charset="-127"/>
              </a:rPr>
              <a:t>bit</a:t>
            </a:r>
            <a:r>
              <a:rPr lang="ko-KR" altLang="en-US" kern="0" dirty="0">
                <a:latin typeface="함초롬바탕" panose="02030604000101010101" pitchFamily="18" charset="-127"/>
                <a:ea typeface="함초롬바탕" panose="02030604000101010101" pitchFamily="18" charset="-127"/>
              </a:rPr>
              <a:t>열로 표현하는 배열</a:t>
            </a:r>
            <a:r>
              <a:rPr lang="en-US" altLang="ko-KR" kern="0" dirty="0">
                <a:latin typeface="함초롬바탕" panose="02030604000101010101" pitchFamily="18" charset="-127"/>
                <a:ea typeface="함초롬바탕" panose="02030604000101010101" pitchFamily="18" charset="-127"/>
              </a:rPr>
              <a:t>. </a:t>
            </a:r>
            <a:r>
              <a:rPr lang="en-US" altLang="ko-KR" kern="0" dirty="0" err="1">
                <a:latin typeface="함초롬바탕" panose="02030604000101010101" pitchFamily="18" charset="-127"/>
                <a:ea typeface="함초롬바탕" panose="02030604000101010101" pitchFamily="18" charset="-127"/>
              </a:rPr>
              <a:t>bitset</a:t>
            </a:r>
            <a:r>
              <a:rPr lang="en-US" altLang="ko-KR" kern="0" dirty="0">
                <a:latin typeface="함초롬바탕" panose="02030604000101010101" pitchFamily="18" charset="-127"/>
                <a:ea typeface="함초롬바탕" panose="02030604000101010101" pitchFamily="18" charset="-127"/>
              </a:rPr>
              <a:t>&lt;8&gt; bs(8)</a:t>
            </a:r>
            <a:r>
              <a:rPr lang="ko-KR" altLang="en-US" kern="0" dirty="0">
                <a:latin typeface="함초롬바탕" panose="02030604000101010101" pitchFamily="18" charset="-127"/>
                <a:ea typeface="함초롬바탕" panose="02030604000101010101" pitchFamily="18" charset="-127"/>
              </a:rPr>
              <a:t>은</a:t>
            </a:r>
            <a:r>
              <a:rPr lang="en-US" altLang="ko-KR" kern="0" dirty="0">
                <a:latin typeface="함초롬바탕" panose="02030604000101010101" pitchFamily="18" charset="-127"/>
                <a:ea typeface="함초롬바탕" panose="02030604000101010101" pitchFamily="18" charset="-127"/>
              </a:rPr>
              <a:t>			     </a:t>
            </a:r>
            <a:r>
              <a:rPr lang="ko-KR" altLang="en-US" kern="0" dirty="0">
                <a:latin typeface="함초롬바탕" panose="02030604000101010101" pitchFamily="18" charset="-127"/>
                <a:ea typeface="함초롬바탕" panose="02030604000101010101" pitchFamily="18" charset="-127"/>
              </a:rPr>
              <a:t>과 같다</a:t>
            </a:r>
            <a:r>
              <a:rPr lang="en-US" altLang="ko-KR" kern="0" dirty="0">
                <a:latin typeface="함초롬바탕" panose="02030604000101010101" pitchFamily="18" charset="-127"/>
                <a:ea typeface="함초롬바탕" panose="02030604000101010101" pitchFamily="18" charset="-127"/>
              </a:rPr>
              <a:t>.</a:t>
            </a:r>
            <a:r>
              <a:rPr lang="ko-KR" altLang="en-US" kern="0" dirty="0"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endParaRPr lang="en-US" altLang="ko-KR" kern="0" dirty="0"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spc="0" dirty="0" err="1">
                <a:solidFill>
                  <a:srgbClr val="2B91AF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bitset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&lt;32&gt;bs(data); </a:t>
            </a:r>
            <a:r>
              <a:rPr lang="en-US" altLang="ko-KR" sz="1400" kern="0" spc="0" dirty="0">
                <a:solidFill>
                  <a:srgbClr val="008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// bit</a:t>
            </a:r>
            <a:r>
              <a:rPr lang="ko-KR" altLang="en-US" sz="1400" kern="0" spc="0" dirty="0">
                <a:solidFill>
                  <a:srgbClr val="008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연산으로 원래 </a:t>
            </a:r>
            <a:r>
              <a:rPr lang="ko-KR" altLang="en-US" sz="1400" kern="0" spc="0" dirty="0" err="1">
                <a:solidFill>
                  <a:srgbClr val="008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허프만코드</a:t>
            </a:r>
            <a:r>
              <a:rPr lang="ko-KR" altLang="en-US" sz="1400" kern="0" spc="0" dirty="0">
                <a:solidFill>
                  <a:srgbClr val="008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복호화</a:t>
            </a:r>
            <a:endParaRPr lang="ko-KR" altLang="en-US" sz="14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spc="0" dirty="0">
                <a:solidFill>
                  <a:srgbClr val="0000FF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for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(</a:t>
            </a:r>
            <a:r>
              <a:rPr lang="en-US" altLang="ko-KR" sz="1400" kern="0" spc="0" dirty="0">
                <a:solidFill>
                  <a:srgbClr val="0000FF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int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en-US" altLang="ko-KR" sz="14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i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= 0; </a:t>
            </a:r>
            <a:r>
              <a:rPr lang="en-US" altLang="ko-KR" sz="14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i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&lt; </a:t>
            </a:r>
            <a:r>
              <a:rPr lang="en-US" altLang="ko-KR" sz="14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len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; </a:t>
            </a:r>
            <a:r>
              <a:rPr lang="en-US" altLang="ko-KR" sz="14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i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++) {</a:t>
            </a:r>
            <a:endParaRPr lang="en-US" altLang="ko-KR" sz="14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	</a:t>
            </a:r>
            <a:r>
              <a:rPr lang="en-US" altLang="ko-KR" sz="1400" kern="0" spc="0" dirty="0">
                <a:solidFill>
                  <a:srgbClr val="0000FF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if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(bs</a:t>
            </a:r>
            <a:r>
              <a:rPr lang="en-US" altLang="ko-KR" sz="1400" kern="0" spc="0" dirty="0">
                <a:solidFill>
                  <a:srgbClr val="00808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[</a:t>
            </a:r>
            <a:r>
              <a:rPr lang="en-US" altLang="ko-KR" sz="14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i</a:t>
            </a:r>
            <a:r>
              <a:rPr lang="en-US" altLang="ko-KR" sz="1400" kern="0" spc="0" dirty="0">
                <a:solidFill>
                  <a:srgbClr val="00808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]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) ss </a:t>
            </a:r>
            <a:r>
              <a:rPr lang="en-US" altLang="ko-KR" sz="1400" kern="0" spc="0" dirty="0">
                <a:solidFill>
                  <a:srgbClr val="00808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=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en-US" altLang="ko-KR" sz="1400" kern="0" spc="0" dirty="0">
                <a:solidFill>
                  <a:srgbClr val="A31515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"1"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en-US" altLang="ko-KR" sz="1400" kern="0" spc="0" dirty="0">
                <a:solidFill>
                  <a:srgbClr val="00808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+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ss; </a:t>
            </a:r>
            <a:r>
              <a:rPr lang="en-US" altLang="ko-KR" sz="1400" kern="0" spc="0" dirty="0">
                <a:solidFill>
                  <a:srgbClr val="008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// bs[</a:t>
            </a:r>
            <a:r>
              <a:rPr lang="en-US" altLang="ko-KR" sz="1400" kern="0" spc="0" dirty="0" err="1">
                <a:solidFill>
                  <a:srgbClr val="008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i</a:t>
            </a:r>
            <a:r>
              <a:rPr lang="en-US" altLang="ko-KR" sz="1400" kern="0" spc="0" dirty="0">
                <a:solidFill>
                  <a:srgbClr val="008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] == 1</a:t>
            </a:r>
            <a:endParaRPr lang="en-US" altLang="ko-KR" sz="14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	</a:t>
            </a:r>
            <a:r>
              <a:rPr lang="en-US" altLang="ko-KR" sz="1400" kern="0" spc="0" dirty="0">
                <a:solidFill>
                  <a:srgbClr val="0000FF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else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ss </a:t>
            </a:r>
            <a:r>
              <a:rPr lang="en-US" altLang="ko-KR" sz="1400" kern="0" spc="0" dirty="0">
                <a:solidFill>
                  <a:srgbClr val="00808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=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en-US" altLang="ko-KR" sz="1400" kern="0" spc="0" dirty="0">
                <a:solidFill>
                  <a:srgbClr val="A31515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"0"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en-US" altLang="ko-KR" sz="1400" kern="0" spc="0" dirty="0">
                <a:solidFill>
                  <a:srgbClr val="00808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+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ss;</a:t>
            </a:r>
            <a:endParaRPr lang="en-US" altLang="ko-KR" sz="14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}</a:t>
            </a:r>
            <a:endParaRPr lang="en-US" altLang="ko-KR" sz="14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huffman_</a:t>
            </a:r>
            <a:r>
              <a:rPr lang="en-US" altLang="ko-KR" sz="14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s</a:t>
            </a:r>
            <a:r>
              <a:rPr lang="en-US" altLang="ko-KR" sz="14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tring_map</a:t>
            </a:r>
            <a:r>
              <a:rPr lang="en-US" altLang="ko-KR" sz="1400" kern="0" spc="0" dirty="0">
                <a:solidFill>
                  <a:srgbClr val="00808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[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id</a:t>
            </a:r>
            <a:r>
              <a:rPr lang="en-US" altLang="ko-KR" sz="1400" kern="0" spc="0" dirty="0">
                <a:solidFill>
                  <a:srgbClr val="00808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]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en-US" altLang="ko-KR" sz="1400" kern="0" spc="0" dirty="0">
                <a:solidFill>
                  <a:srgbClr val="00808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=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ss;</a:t>
            </a:r>
            <a:endParaRPr lang="en-US" altLang="ko-KR" sz="14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ss </a:t>
            </a:r>
            <a:r>
              <a:rPr lang="en-US" altLang="ko-KR" sz="1400" kern="0" spc="0" dirty="0">
                <a:solidFill>
                  <a:srgbClr val="00808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=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en-US" altLang="ko-KR" sz="1400" kern="0" spc="0" dirty="0">
                <a:solidFill>
                  <a:srgbClr val="A31515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""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;</a:t>
            </a:r>
            <a:endParaRPr lang="en-US" altLang="ko-KR" sz="14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A086A3AC-C00A-4655-88EC-78538BC340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8255169"/>
              </p:ext>
            </p:extLst>
          </p:nvPr>
        </p:nvGraphicFramePr>
        <p:xfrm>
          <a:off x="6797040" y="1926106"/>
          <a:ext cx="2882904" cy="4894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0363">
                  <a:extLst>
                    <a:ext uri="{9D8B030D-6E8A-4147-A177-3AD203B41FA5}">
                      <a16:colId xmlns:a16="http://schemas.microsoft.com/office/drawing/2014/main" val="2047111990"/>
                    </a:ext>
                  </a:extLst>
                </a:gridCol>
                <a:gridCol w="360363">
                  <a:extLst>
                    <a:ext uri="{9D8B030D-6E8A-4147-A177-3AD203B41FA5}">
                      <a16:colId xmlns:a16="http://schemas.microsoft.com/office/drawing/2014/main" val="656880210"/>
                    </a:ext>
                  </a:extLst>
                </a:gridCol>
                <a:gridCol w="360363">
                  <a:extLst>
                    <a:ext uri="{9D8B030D-6E8A-4147-A177-3AD203B41FA5}">
                      <a16:colId xmlns:a16="http://schemas.microsoft.com/office/drawing/2014/main" val="3177557955"/>
                    </a:ext>
                  </a:extLst>
                </a:gridCol>
                <a:gridCol w="360363">
                  <a:extLst>
                    <a:ext uri="{9D8B030D-6E8A-4147-A177-3AD203B41FA5}">
                      <a16:colId xmlns:a16="http://schemas.microsoft.com/office/drawing/2014/main" val="779801712"/>
                    </a:ext>
                  </a:extLst>
                </a:gridCol>
                <a:gridCol w="360363">
                  <a:extLst>
                    <a:ext uri="{9D8B030D-6E8A-4147-A177-3AD203B41FA5}">
                      <a16:colId xmlns:a16="http://schemas.microsoft.com/office/drawing/2014/main" val="3791721821"/>
                    </a:ext>
                  </a:extLst>
                </a:gridCol>
                <a:gridCol w="360363">
                  <a:extLst>
                    <a:ext uri="{9D8B030D-6E8A-4147-A177-3AD203B41FA5}">
                      <a16:colId xmlns:a16="http://schemas.microsoft.com/office/drawing/2014/main" val="2740020227"/>
                    </a:ext>
                  </a:extLst>
                </a:gridCol>
                <a:gridCol w="360363">
                  <a:extLst>
                    <a:ext uri="{9D8B030D-6E8A-4147-A177-3AD203B41FA5}">
                      <a16:colId xmlns:a16="http://schemas.microsoft.com/office/drawing/2014/main" val="409624032"/>
                    </a:ext>
                  </a:extLst>
                </a:gridCol>
                <a:gridCol w="360363">
                  <a:extLst>
                    <a:ext uri="{9D8B030D-6E8A-4147-A177-3AD203B41FA5}">
                      <a16:colId xmlns:a16="http://schemas.microsoft.com/office/drawing/2014/main" val="1993823917"/>
                    </a:ext>
                  </a:extLst>
                </a:gridCol>
              </a:tblGrid>
              <a:tr h="2447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marL="60340" marR="60340" marT="30170" marB="30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marL="60340" marR="60340" marT="30170" marB="30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marL="60340" marR="60340" marT="30170" marB="30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marL="60340" marR="60340" marT="30170" marB="30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marL="60340" marR="60340" marT="30170" marB="30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marL="60340" marR="60340" marT="30170" marB="30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marL="60340" marR="60340" marT="30170" marB="30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marL="60340" marR="60340" marT="30170" marB="30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32322402"/>
                  </a:ext>
                </a:extLst>
              </a:tr>
              <a:tr h="2447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7</a:t>
                      </a:r>
                      <a:endParaRPr lang="ko-KR" altLang="en-US" sz="1200" dirty="0"/>
                    </a:p>
                  </a:txBody>
                  <a:tcPr marL="60340" marR="60340" marT="30170" marB="30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6</a:t>
                      </a:r>
                      <a:endParaRPr lang="ko-KR" altLang="en-US" sz="1200" dirty="0"/>
                    </a:p>
                  </a:txBody>
                  <a:tcPr marL="60340" marR="60340" marT="30170" marB="30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5</a:t>
                      </a:r>
                      <a:endParaRPr lang="ko-KR" altLang="en-US" sz="1200" dirty="0"/>
                    </a:p>
                  </a:txBody>
                  <a:tcPr marL="60340" marR="60340" marT="30170" marB="30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 marL="60340" marR="60340" marT="30170" marB="30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 marL="60340" marR="60340" marT="30170" marB="30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 marL="60340" marR="60340" marT="30170" marB="30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marL="60340" marR="60340" marT="30170" marB="30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marL="60340" marR="60340" marT="30170" marB="30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06574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24776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>
            <a:extLst>
              <a:ext uri="{FF2B5EF4-FFF2-40B4-BE49-F238E27FC236}">
                <a16:creationId xmlns:a16="http://schemas.microsoft.com/office/drawing/2014/main" id="{6CAF7A60-4A44-4AA3-9220-1DCFE32838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3268" y="412207"/>
            <a:ext cx="10048092" cy="1116290"/>
          </a:xfrm>
        </p:spPr>
        <p:txBody>
          <a:bodyPr/>
          <a:lstStyle/>
          <a:p>
            <a:pPr algn="l"/>
            <a:r>
              <a:rPr lang="ko-KR" altLang="en-US" dirty="0"/>
              <a:t>주요 알고리즘</a:t>
            </a:r>
            <a:r>
              <a:rPr lang="ko-KR" altLang="en-US" sz="2700" dirty="0"/>
              <a:t> </a:t>
            </a:r>
            <a:r>
              <a:rPr lang="en-US" altLang="ko-KR" sz="2700" dirty="0"/>
              <a:t>– 1Byte</a:t>
            </a:r>
            <a:r>
              <a:rPr lang="ko-KR" altLang="en-US" sz="2700" dirty="0"/>
              <a:t>씩 읽어 원본파일로 복호화</a:t>
            </a:r>
            <a:endParaRPr lang="ko-KR" altLang="en-US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35CEAE01-76D7-470E-9533-D7A5C211831A}"/>
              </a:ext>
            </a:extLst>
          </p:cNvPr>
          <p:cNvSpPr txBox="1"/>
          <p:nvPr/>
        </p:nvSpPr>
        <p:spPr>
          <a:xfrm>
            <a:off x="1120440" y="1436400"/>
            <a:ext cx="10538160" cy="48701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spc="0" dirty="0"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&amp;    * temp = </a:t>
            </a:r>
            <a:r>
              <a:rPr lang="en-US" altLang="ko-KR" sz="1400" kern="0" spc="0" dirty="0" err="1"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huffman_tree_head</a:t>
            </a:r>
            <a:r>
              <a:rPr lang="en-US" altLang="ko-KR" sz="1400" kern="0" spc="0" dirty="0"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; </a:t>
            </a:r>
            <a:r>
              <a:rPr lang="en-US" altLang="ko-KR" sz="1400" kern="0" spc="0" dirty="0">
                <a:solidFill>
                  <a:srgbClr val="008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// </a:t>
            </a:r>
            <a:r>
              <a:rPr lang="ko-KR" altLang="en-US" sz="1400" kern="0" spc="0" dirty="0">
                <a:solidFill>
                  <a:srgbClr val="008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함수 호출 시 실행</a:t>
            </a:r>
            <a:endParaRPr lang="en-US" altLang="ko-KR" sz="1400" kern="0" spc="0" dirty="0">
              <a:effectLst/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spc="0" dirty="0" err="1">
                <a:solidFill>
                  <a:srgbClr val="2B91AF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bitset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&lt;8&gt; bs(data); // 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해당 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data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의 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bit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열을 구함</a:t>
            </a:r>
            <a:endParaRPr lang="ko-KR" altLang="en-US" sz="14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spc="0" dirty="0">
                <a:solidFill>
                  <a:srgbClr val="0000FF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for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(</a:t>
            </a:r>
            <a:r>
              <a:rPr lang="en-US" altLang="ko-KR" sz="1400" kern="0" spc="0" dirty="0">
                <a:solidFill>
                  <a:srgbClr val="0000FF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int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bit = 7; bit &gt; -1; bit--) {</a:t>
            </a:r>
            <a:endParaRPr lang="en-US" altLang="ko-KR" sz="14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	</a:t>
            </a:r>
            <a:r>
              <a:rPr lang="en-US" altLang="ko-KR" sz="1400" kern="0" spc="0" dirty="0">
                <a:solidFill>
                  <a:srgbClr val="0000FF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if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(bs</a:t>
            </a:r>
            <a:r>
              <a:rPr lang="en-US" altLang="ko-KR" sz="1400" kern="0" spc="0" dirty="0">
                <a:solidFill>
                  <a:srgbClr val="00808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[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bit</a:t>
            </a:r>
            <a:r>
              <a:rPr lang="en-US" altLang="ko-KR" sz="1400" kern="0" spc="0" dirty="0">
                <a:solidFill>
                  <a:srgbClr val="00808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]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== 1) {</a:t>
            </a:r>
            <a:endParaRPr lang="en-US" altLang="ko-KR" sz="14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		</a:t>
            </a:r>
            <a:r>
              <a:rPr lang="en-US" altLang="ko-KR" sz="1400" kern="0" spc="0" dirty="0">
                <a:solidFill>
                  <a:srgbClr val="0000FF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if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(temp-&gt;</a:t>
            </a:r>
            <a:r>
              <a:rPr lang="en-US" altLang="ko-KR" sz="14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right_node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== </a:t>
            </a:r>
            <a:r>
              <a:rPr lang="en-US" altLang="ko-KR" sz="1400" kern="0" spc="0" dirty="0">
                <a:solidFill>
                  <a:srgbClr val="6F008A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NULL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) {</a:t>
            </a:r>
            <a:endParaRPr lang="en-US" altLang="ko-KR" sz="14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algn="just" fontAlgn="base">
              <a:lnSpc>
                <a:spcPct val="160000"/>
              </a:lnSpc>
            </a:pP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			</a:t>
            </a:r>
            <a:r>
              <a:rPr lang="en-US" altLang="ko-KR" sz="14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ReadString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en-US" altLang="ko-KR" sz="1400" kern="0" spc="0" dirty="0">
                <a:solidFill>
                  <a:srgbClr val="00808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+=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temp-&gt;data; </a:t>
            </a:r>
            <a:r>
              <a:rPr lang="en-US" altLang="ko-KR" sz="1400" kern="0" spc="0" dirty="0">
                <a:solidFill>
                  <a:srgbClr val="008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// </a:t>
            </a:r>
            <a:r>
              <a:rPr lang="ko-KR" altLang="en-US" sz="1400" kern="0" dirty="0">
                <a:solidFill>
                  <a:srgbClr val="008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결과로 나타나는 문자열</a:t>
            </a:r>
            <a:endParaRPr lang="en-US" altLang="ko-KR" sz="14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			</a:t>
            </a:r>
            <a:r>
              <a:rPr lang="en-US" altLang="ko-KR" sz="14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fwrite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(&amp;temp-&gt;data, </a:t>
            </a:r>
            <a:r>
              <a:rPr lang="en-US" altLang="ko-KR" sz="1400" kern="0" spc="0" dirty="0" err="1">
                <a:solidFill>
                  <a:srgbClr val="0000FF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sizeof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(</a:t>
            </a:r>
            <a:r>
              <a:rPr lang="en-US" altLang="ko-KR" sz="1400" kern="0" spc="0" dirty="0">
                <a:solidFill>
                  <a:srgbClr val="2B91AF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BYTE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), 1, </a:t>
            </a:r>
            <a:r>
              <a:rPr lang="en-US" altLang="ko-KR" sz="14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wfile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);</a:t>
            </a:r>
            <a:endParaRPr lang="en-US" altLang="ko-KR" sz="14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			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temp = </a:t>
            </a:r>
            <a:r>
              <a:rPr lang="en-US" altLang="ko-KR" sz="1400" kern="0" spc="0" dirty="0">
                <a:solidFill>
                  <a:srgbClr val="80808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tree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-&gt;</a:t>
            </a:r>
            <a:r>
              <a:rPr lang="en-US" altLang="ko-KR" sz="14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right_node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;</a:t>
            </a:r>
            <a:endParaRPr lang="en-US" altLang="ko-KR" sz="14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			</a:t>
            </a:r>
            <a:r>
              <a:rPr lang="en-US" altLang="ko-KR" sz="1400" kern="0" spc="0" dirty="0">
                <a:solidFill>
                  <a:srgbClr val="0000FF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if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(++</a:t>
            </a:r>
            <a:r>
              <a:rPr lang="en-US" altLang="ko-KR" sz="14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i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== </a:t>
            </a:r>
            <a:r>
              <a:rPr lang="en-US" altLang="ko-KR" sz="1400" kern="0" spc="0" dirty="0" err="1">
                <a:solidFill>
                  <a:srgbClr val="80808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cnt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) </a:t>
            </a:r>
            <a:r>
              <a:rPr lang="en-US" altLang="ko-KR" sz="1400" kern="0" spc="0" dirty="0">
                <a:solidFill>
                  <a:srgbClr val="0000FF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break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;</a:t>
            </a:r>
            <a:endParaRPr lang="en-US" altLang="ko-KR" sz="14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			</a:t>
            </a:r>
            <a:r>
              <a:rPr lang="en-US" altLang="ko-KR" sz="1400" kern="0" spc="0" dirty="0">
                <a:solidFill>
                  <a:srgbClr val="0000FF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continue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;</a:t>
            </a:r>
            <a:endParaRPr lang="en-US" altLang="ko-KR" sz="14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		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}</a:t>
            </a:r>
            <a:endParaRPr lang="en-US" altLang="ko-KR" sz="14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		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temp = temp-&gt;</a:t>
            </a:r>
            <a:r>
              <a:rPr lang="en-US" altLang="ko-KR" sz="14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right_node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;</a:t>
            </a:r>
            <a:endParaRPr lang="en-US" altLang="ko-KR" sz="14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	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}</a:t>
            </a:r>
            <a:endParaRPr lang="en-US" altLang="ko-KR" sz="14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}</a:t>
            </a:r>
            <a:endParaRPr lang="en-US" altLang="ko-KR" sz="14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001710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>
            <a:extLst>
              <a:ext uri="{FF2B5EF4-FFF2-40B4-BE49-F238E27FC236}">
                <a16:creationId xmlns:a16="http://schemas.microsoft.com/office/drawing/2014/main" id="{6CAF7A60-4A44-4AA3-9220-1DCFE32838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3268" y="412207"/>
            <a:ext cx="10048092" cy="1116290"/>
          </a:xfrm>
        </p:spPr>
        <p:txBody>
          <a:bodyPr/>
          <a:lstStyle/>
          <a:p>
            <a:pPr algn="l"/>
            <a:r>
              <a:rPr lang="ko-KR" altLang="en-US" dirty="0"/>
              <a:t>주요 알고리즘</a:t>
            </a:r>
            <a:r>
              <a:rPr lang="ko-KR" altLang="en-US" sz="2700" dirty="0"/>
              <a:t> </a:t>
            </a:r>
            <a:r>
              <a:rPr lang="en-US" altLang="ko-KR" sz="2700" dirty="0"/>
              <a:t>– </a:t>
            </a:r>
            <a:r>
              <a:rPr lang="ko-KR" altLang="en-US" sz="2700" dirty="0"/>
              <a:t>파일 형식 알아내기</a:t>
            </a:r>
            <a:endParaRPr lang="ko-KR" altLang="en-US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35CEAE01-76D7-470E-9533-D7A5C211831A}"/>
              </a:ext>
            </a:extLst>
          </p:cNvPr>
          <p:cNvSpPr txBox="1"/>
          <p:nvPr/>
        </p:nvSpPr>
        <p:spPr>
          <a:xfrm>
            <a:off x="1120440" y="1436400"/>
            <a:ext cx="10583880" cy="45254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spc="0" dirty="0">
                <a:solidFill>
                  <a:srgbClr val="FF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# ANSI</a:t>
            </a:r>
            <a:r>
              <a:rPr lang="ko-KR" altLang="en-US" sz="1400" kern="0" spc="0" dirty="0">
                <a:solidFill>
                  <a:srgbClr val="FF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의 경우는 변환하는 함수 추가가 힘들어 제외</a:t>
            </a:r>
            <a:endParaRPr lang="en-US" altLang="ko-KR" sz="1400" kern="0" spc="0" dirty="0">
              <a:solidFill>
                <a:srgbClr val="FF0000"/>
              </a:solidFill>
              <a:effectLst/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spc="0" dirty="0">
                <a:solidFill>
                  <a:srgbClr val="0000FF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if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(flag_UTF16 == 509) { </a:t>
            </a:r>
            <a:r>
              <a:rPr lang="en-US" altLang="ko-KR" sz="1400" kern="0" spc="0" dirty="0">
                <a:solidFill>
                  <a:srgbClr val="008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// UTF-16</a:t>
            </a:r>
            <a:endParaRPr lang="en-US" altLang="ko-KR" sz="14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	</a:t>
            </a:r>
            <a:r>
              <a:rPr lang="en-US" altLang="ko-KR" sz="14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unicode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= UTF_16(data, </a:t>
            </a:r>
            <a:r>
              <a:rPr lang="en-US" altLang="ko-KR" sz="14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i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);	</a:t>
            </a:r>
            <a:r>
              <a:rPr lang="en-US" altLang="ko-KR" sz="14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i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+= 2;</a:t>
            </a:r>
            <a:endParaRPr lang="en-US" altLang="ko-KR" sz="14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}</a:t>
            </a:r>
            <a:endParaRPr lang="en-US" altLang="ko-KR" sz="14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spc="0" dirty="0">
                <a:solidFill>
                  <a:srgbClr val="0000FF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else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en-US" altLang="ko-KR" sz="1400" kern="0" spc="0" dirty="0">
                <a:solidFill>
                  <a:srgbClr val="0000FF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if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((data[</a:t>
            </a:r>
            <a:r>
              <a:rPr lang="en-US" altLang="ko-KR" sz="14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i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] &amp; 0xE0) == 0xE0 &amp;&amp; (data[</a:t>
            </a:r>
            <a:r>
              <a:rPr lang="en-US" altLang="ko-KR" sz="14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i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+ 1] &amp; 0x80) == 0x80 &amp;&amp; (data[</a:t>
            </a:r>
            <a:r>
              <a:rPr lang="en-US" altLang="ko-KR" sz="14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i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+ 2] &amp; 0x80) == 0x80) { </a:t>
            </a:r>
            <a:r>
              <a:rPr lang="en-US" altLang="ko-KR" sz="1400" kern="0" spc="0" dirty="0">
                <a:solidFill>
                  <a:srgbClr val="008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// UTF-8 3byte</a:t>
            </a:r>
            <a:endParaRPr lang="en-US" altLang="ko-KR" sz="14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	</a:t>
            </a:r>
            <a:r>
              <a:rPr lang="en-US" altLang="ko-KR" sz="14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unicode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= UTF_8_3BYTE(data, </a:t>
            </a:r>
            <a:r>
              <a:rPr lang="en-US" altLang="ko-KR" sz="14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i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);</a:t>
            </a:r>
            <a:r>
              <a:rPr lang="en-US" altLang="ko-KR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	</a:t>
            </a:r>
            <a:r>
              <a:rPr lang="en-US" altLang="ko-KR" sz="14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i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+= 3;</a:t>
            </a:r>
            <a:endParaRPr lang="en-US" altLang="ko-KR" sz="14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}</a:t>
            </a:r>
            <a:endParaRPr lang="en-US" altLang="ko-KR" sz="14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spc="0" dirty="0">
                <a:solidFill>
                  <a:srgbClr val="0000FF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else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en-US" altLang="ko-KR" sz="1400" kern="0" spc="0" dirty="0">
                <a:solidFill>
                  <a:srgbClr val="0000FF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if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((data[</a:t>
            </a:r>
            <a:r>
              <a:rPr lang="en-US" altLang="ko-KR" sz="14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i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] &amp; 0xC0) == 0xC0 &amp;&amp; (data[</a:t>
            </a:r>
            <a:r>
              <a:rPr lang="en-US" altLang="ko-KR" sz="14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i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+ 1] &amp; 0x80) == 0x80) { </a:t>
            </a:r>
            <a:r>
              <a:rPr lang="en-US" altLang="ko-KR" sz="1400" kern="0" spc="0" dirty="0">
                <a:solidFill>
                  <a:srgbClr val="008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// UTF-8 2byte</a:t>
            </a:r>
            <a:endParaRPr lang="en-US" altLang="ko-KR" sz="14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lvl="1" algn="just" fontAlgn="base">
              <a:lnSpc>
                <a:spcPct val="160000"/>
              </a:lnSpc>
            </a:pP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	</a:t>
            </a:r>
            <a:r>
              <a:rPr lang="en-US" altLang="ko-KR" sz="14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unicode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= UTF_8_2BYTE(data, </a:t>
            </a:r>
            <a:r>
              <a:rPr lang="en-US" altLang="ko-KR" sz="14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i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);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 	</a:t>
            </a:r>
            <a:r>
              <a:rPr lang="en-US" altLang="ko-KR" sz="14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i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+= 2;</a:t>
            </a:r>
            <a:endParaRPr lang="en-US" altLang="ko-KR" sz="14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}</a:t>
            </a:r>
            <a:endParaRPr lang="en-US" altLang="ko-KR" sz="14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spc="0" dirty="0">
                <a:solidFill>
                  <a:srgbClr val="0000FF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else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{ </a:t>
            </a:r>
            <a:r>
              <a:rPr lang="en-US" altLang="ko-KR" sz="1400" kern="0" spc="0" dirty="0">
                <a:solidFill>
                  <a:srgbClr val="008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// ASCII</a:t>
            </a:r>
            <a:endParaRPr lang="en-US" altLang="ko-KR" sz="14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	</a:t>
            </a:r>
            <a:r>
              <a:rPr lang="en-US" altLang="ko-KR" sz="14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unicode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= data[</a:t>
            </a:r>
            <a:r>
              <a:rPr lang="en-US" altLang="ko-KR" sz="14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i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];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 	</a:t>
            </a:r>
            <a:r>
              <a:rPr lang="en-US" altLang="ko-KR" sz="14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i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+= 1;</a:t>
            </a:r>
            <a:endParaRPr lang="en-US" altLang="ko-KR" sz="14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}</a:t>
            </a:r>
            <a:endParaRPr lang="en-US" altLang="ko-KR" sz="14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183036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>
            <a:extLst>
              <a:ext uri="{FF2B5EF4-FFF2-40B4-BE49-F238E27FC236}">
                <a16:creationId xmlns:a16="http://schemas.microsoft.com/office/drawing/2014/main" id="{6CAF7A60-4A44-4AA3-9220-1DCFE32838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3268" y="412207"/>
            <a:ext cx="10048092" cy="1116290"/>
          </a:xfrm>
        </p:spPr>
        <p:txBody>
          <a:bodyPr/>
          <a:lstStyle/>
          <a:p>
            <a:pPr algn="l"/>
            <a:r>
              <a:rPr lang="ko-KR" altLang="en-US" dirty="0"/>
              <a:t>주요 알고리즘</a:t>
            </a:r>
            <a:r>
              <a:rPr lang="ko-KR" altLang="en-US" sz="2700" dirty="0"/>
              <a:t> </a:t>
            </a:r>
            <a:r>
              <a:rPr lang="en-US" altLang="ko-KR" sz="2700" dirty="0"/>
              <a:t>– 1Byte n</a:t>
            </a:r>
            <a:r>
              <a:rPr lang="ko-KR" altLang="en-US" sz="2700" dirty="0"/>
              <a:t>개를 유니코드로</a:t>
            </a:r>
            <a:endParaRPr lang="ko-KR" altLang="en-US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35CEAE01-76D7-470E-9533-D7A5C211831A}"/>
              </a:ext>
            </a:extLst>
          </p:cNvPr>
          <p:cNvSpPr txBox="1"/>
          <p:nvPr/>
        </p:nvSpPr>
        <p:spPr>
          <a:xfrm>
            <a:off x="1120440" y="1436400"/>
            <a:ext cx="4183080" cy="28019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spc="0" dirty="0">
                <a:solidFill>
                  <a:srgbClr val="2B91AF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WCHAR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UTF_16_BE(</a:t>
            </a:r>
            <a:r>
              <a:rPr lang="en-US" altLang="ko-KR" sz="1400" kern="0" spc="0" dirty="0">
                <a:solidFill>
                  <a:srgbClr val="2B91AF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BYTE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* </a:t>
            </a:r>
            <a:r>
              <a:rPr lang="en-US" altLang="ko-KR" sz="1400" kern="0" spc="0" dirty="0">
                <a:solidFill>
                  <a:srgbClr val="80808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data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en-US" altLang="ko-KR" sz="1400" kern="0" spc="0" dirty="0">
                <a:solidFill>
                  <a:srgbClr val="2B91AF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UINT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en-US" altLang="ko-KR" sz="1400" kern="0" spc="0" dirty="0" err="1">
                <a:solidFill>
                  <a:srgbClr val="80808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i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) {</a:t>
            </a:r>
            <a:endParaRPr lang="en-US" altLang="ko-KR" sz="14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	</a:t>
            </a:r>
            <a:r>
              <a:rPr lang="en-US" altLang="ko-KR" sz="1400" kern="0" spc="0" dirty="0">
                <a:solidFill>
                  <a:srgbClr val="2B91AF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WCHAR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en-US" altLang="ko-KR" sz="14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unicode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= </a:t>
            </a:r>
            <a:r>
              <a:rPr lang="en-US" altLang="ko-KR" sz="1400" kern="0" spc="0" dirty="0">
                <a:solidFill>
                  <a:srgbClr val="80808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data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[</a:t>
            </a:r>
            <a:r>
              <a:rPr lang="en-US" altLang="ko-KR" sz="1400" kern="0" spc="0" dirty="0" err="1">
                <a:solidFill>
                  <a:srgbClr val="80808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i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];</a:t>
            </a:r>
            <a:endParaRPr lang="en-US" altLang="ko-KR" sz="14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	</a:t>
            </a:r>
            <a:r>
              <a:rPr lang="en-US" altLang="ko-KR" sz="1400" kern="0" spc="0" dirty="0">
                <a:solidFill>
                  <a:srgbClr val="0000FF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return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(</a:t>
            </a:r>
            <a:r>
              <a:rPr lang="en-US" altLang="ko-KR" sz="14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unicode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&lt;&lt; 8) + </a:t>
            </a:r>
            <a:r>
              <a:rPr lang="en-US" altLang="ko-KR" sz="1400" kern="0" spc="0" dirty="0">
                <a:solidFill>
                  <a:srgbClr val="80808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data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[</a:t>
            </a:r>
            <a:r>
              <a:rPr lang="en-US" altLang="ko-KR" sz="1400" kern="0" spc="0" dirty="0" err="1">
                <a:solidFill>
                  <a:srgbClr val="80808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i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+ 1];</a:t>
            </a:r>
            <a:endParaRPr lang="en-US" altLang="ko-KR" sz="14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}</a:t>
            </a:r>
            <a:endParaRPr lang="en-US" altLang="ko-KR" sz="14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spc="0" dirty="0">
                <a:solidFill>
                  <a:srgbClr val="2B91AF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WCHAR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UTF_16_LE(</a:t>
            </a:r>
            <a:r>
              <a:rPr lang="en-US" altLang="ko-KR" sz="1400" kern="0" spc="0" dirty="0">
                <a:solidFill>
                  <a:srgbClr val="2B91AF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BYTE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* </a:t>
            </a:r>
            <a:r>
              <a:rPr lang="en-US" altLang="ko-KR" sz="1400" kern="0" spc="0" dirty="0">
                <a:solidFill>
                  <a:srgbClr val="80808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data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en-US" altLang="ko-KR" sz="1400" kern="0" spc="0" dirty="0">
                <a:solidFill>
                  <a:srgbClr val="2B91AF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UINT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en-US" altLang="ko-KR" sz="1400" kern="0" spc="0" dirty="0" err="1">
                <a:solidFill>
                  <a:srgbClr val="80808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i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) {</a:t>
            </a:r>
            <a:endParaRPr lang="en-US" altLang="ko-KR" sz="14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	</a:t>
            </a:r>
            <a:r>
              <a:rPr lang="en-US" altLang="ko-KR" sz="1400" kern="0" spc="0" dirty="0">
                <a:solidFill>
                  <a:srgbClr val="2B91AF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WCHAR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en-US" altLang="ko-KR" sz="14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unicode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= </a:t>
            </a:r>
            <a:r>
              <a:rPr lang="en-US" altLang="ko-KR" sz="1400" kern="0" spc="0" dirty="0">
                <a:solidFill>
                  <a:srgbClr val="80808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data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[</a:t>
            </a:r>
            <a:r>
              <a:rPr lang="en-US" altLang="ko-KR" sz="1400" kern="0" spc="0" dirty="0" err="1">
                <a:solidFill>
                  <a:srgbClr val="80808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i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+ 1];</a:t>
            </a:r>
            <a:endParaRPr lang="en-US" altLang="ko-KR" sz="14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	</a:t>
            </a:r>
            <a:r>
              <a:rPr lang="en-US" altLang="ko-KR" sz="1400" kern="0" spc="0" dirty="0">
                <a:solidFill>
                  <a:srgbClr val="0000FF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return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en-US" altLang="ko-KR" sz="1400" kern="0" spc="0" dirty="0">
                <a:solidFill>
                  <a:srgbClr val="80808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data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[</a:t>
            </a:r>
            <a:r>
              <a:rPr lang="en-US" altLang="ko-KR" sz="1400" kern="0" spc="0" dirty="0" err="1">
                <a:solidFill>
                  <a:srgbClr val="80808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i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] + (</a:t>
            </a:r>
            <a:r>
              <a:rPr lang="en-US" altLang="ko-KR" sz="14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unicode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&lt;&lt; 8);</a:t>
            </a:r>
            <a:endParaRPr lang="en-US" altLang="ko-KR" sz="14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}</a:t>
            </a:r>
            <a:endParaRPr lang="en-US" altLang="ko-KR" sz="14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7843DE-3530-4B52-B94C-5033AF675DDC}"/>
              </a:ext>
            </a:extLst>
          </p:cNvPr>
          <p:cNvSpPr txBox="1"/>
          <p:nvPr/>
        </p:nvSpPr>
        <p:spPr>
          <a:xfrm>
            <a:off x="5402880" y="1436400"/>
            <a:ext cx="4183080" cy="4180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spc="0" dirty="0">
                <a:solidFill>
                  <a:srgbClr val="2B91AF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WCHAR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UTF_8_3BYTE(</a:t>
            </a:r>
            <a:r>
              <a:rPr lang="en-US" altLang="ko-KR" sz="1400" kern="0" spc="0" dirty="0">
                <a:solidFill>
                  <a:srgbClr val="2B91AF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BYTE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* </a:t>
            </a:r>
            <a:r>
              <a:rPr lang="en-US" altLang="ko-KR" sz="1400" kern="0" spc="0" dirty="0">
                <a:solidFill>
                  <a:srgbClr val="80808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data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en-US" altLang="ko-KR" sz="1400" kern="0" spc="0" dirty="0">
                <a:solidFill>
                  <a:srgbClr val="2B91AF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UINT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en-US" altLang="ko-KR" sz="1400" kern="0" spc="0" dirty="0" err="1">
                <a:solidFill>
                  <a:srgbClr val="80808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i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) {</a:t>
            </a:r>
            <a:endParaRPr lang="en-US" altLang="ko-KR" sz="14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	</a:t>
            </a:r>
            <a:r>
              <a:rPr lang="en-US" altLang="ko-KR" sz="1400" kern="0" spc="0" dirty="0">
                <a:solidFill>
                  <a:srgbClr val="2B91AF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WCHAR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temp;</a:t>
            </a:r>
            <a:endParaRPr lang="en-US" altLang="ko-KR" sz="14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	</a:t>
            </a:r>
            <a:r>
              <a:rPr lang="en-US" altLang="ko-KR" sz="1400" kern="0" spc="0" dirty="0">
                <a:solidFill>
                  <a:srgbClr val="2B91AF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WCHAR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en-US" altLang="ko-KR" sz="14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unicode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= 0;</a:t>
            </a:r>
            <a:endParaRPr lang="en-US" altLang="ko-KR" sz="14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	</a:t>
            </a:r>
            <a:r>
              <a:rPr lang="en-US" altLang="ko-KR" sz="1400" kern="0" spc="0" dirty="0">
                <a:solidFill>
                  <a:srgbClr val="80808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data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[</a:t>
            </a:r>
            <a:r>
              <a:rPr lang="en-US" altLang="ko-KR" sz="1400" kern="0" spc="0" dirty="0" err="1">
                <a:solidFill>
                  <a:srgbClr val="80808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i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] = </a:t>
            </a:r>
            <a:r>
              <a:rPr lang="en-US" altLang="ko-KR" sz="1400" kern="0" spc="0" dirty="0">
                <a:solidFill>
                  <a:srgbClr val="80808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data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[</a:t>
            </a:r>
            <a:r>
              <a:rPr lang="en-US" altLang="ko-KR" sz="1400" kern="0" spc="0" dirty="0" err="1">
                <a:solidFill>
                  <a:srgbClr val="80808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i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] &lt;&lt; 4;</a:t>
            </a:r>
            <a:endParaRPr lang="en-US" altLang="ko-KR" sz="14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	</a:t>
            </a:r>
            <a:r>
              <a:rPr lang="en-US" altLang="ko-KR" sz="1400" kern="0" spc="0" dirty="0">
                <a:solidFill>
                  <a:srgbClr val="80808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data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[</a:t>
            </a:r>
            <a:r>
              <a:rPr lang="en-US" altLang="ko-KR" sz="1400" kern="0" spc="0" dirty="0" err="1">
                <a:solidFill>
                  <a:srgbClr val="80808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i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+ 1] = </a:t>
            </a:r>
            <a:r>
              <a:rPr lang="en-US" altLang="ko-KR" sz="1400" kern="0" spc="0" dirty="0">
                <a:solidFill>
                  <a:srgbClr val="80808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data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[</a:t>
            </a:r>
            <a:r>
              <a:rPr lang="en-US" altLang="ko-KR" sz="1400" kern="0" spc="0" dirty="0" err="1">
                <a:solidFill>
                  <a:srgbClr val="80808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i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+ 1] &lt;&lt; 2;</a:t>
            </a:r>
            <a:endParaRPr lang="en-US" altLang="ko-KR" sz="14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	</a:t>
            </a:r>
            <a:r>
              <a:rPr lang="en-US" altLang="ko-KR" sz="1400" kern="0" spc="0" dirty="0">
                <a:solidFill>
                  <a:srgbClr val="80808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data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[</a:t>
            </a:r>
            <a:r>
              <a:rPr lang="en-US" altLang="ko-KR" sz="1400" kern="0" spc="0" dirty="0" err="1">
                <a:solidFill>
                  <a:srgbClr val="80808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i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+ 2] = </a:t>
            </a:r>
            <a:r>
              <a:rPr lang="en-US" altLang="ko-KR" sz="1400" kern="0" spc="0" dirty="0">
                <a:solidFill>
                  <a:srgbClr val="80808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data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[</a:t>
            </a:r>
            <a:r>
              <a:rPr lang="en-US" altLang="ko-KR" sz="1400" kern="0" spc="0" dirty="0" err="1">
                <a:solidFill>
                  <a:srgbClr val="80808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i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+ 2] &lt;&lt; 2;</a:t>
            </a:r>
            <a:endParaRPr lang="en-US" altLang="ko-KR" sz="14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	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temp = </a:t>
            </a:r>
            <a:r>
              <a:rPr lang="en-US" altLang="ko-KR" sz="1400" kern="0" spc="0" dirty="0">
                <a:solidFill>
                  <a:srgbClr val="80808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data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[</a:t>
            </a:r>
            <a:r>
              <a:rPr lang="en-US" altLang="ko-KR" sz="1400" kern="0" spc="0" dirty="0" err="1">
                <a:solidFill>
                  <a:srgbClr val="80808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i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];</a:t>
            </a:r>
            <a:endParaRPr lang="en-US" altLang="ko-KR" sz="14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	</a:t>
            </a:r>
            <a:r>
              <a:rPr lang="en-US" altLang="ko-KR" sz="14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unicode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= temp &lt;&lt; 8;</a:t>
            </a:r>
            <a:endParaRPr lang="en-US" altLang="ko-KR" sz="14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	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temp = </a:t>
            </a:r>
            <a:r>
              <a:rPr lang="en-US" altLang="ko-KR" sz="1400" kern="0" spc="0" dirty="0">
                <a:solidFill>
                  <a:srgbClr val="80808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data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[</a:t>
            </a:r>
            <a:r>
              <a:rPr lang="en-US" altLang="ko-KR" sz="1400" kern="0" spc="0" dirty="0" err="1">
                <a:solidFill>
                  <a:srgbClr val="80808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i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+ 1];</a:t>
            </a:r>
            <a:endParaRPr lang="en-US" altLang="ko-KR" sz="14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	</a:t>
            </a:r>
            <a:r>
              <a:rPr lang="en-US" altLang="ko-KR" sz="14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unicode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+= temp &lt;&lt; 4;</a:t>
            </a:r>
            <a:endParaRPr lang="en-US" altLang="ko-KR" sz="14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	</a:t>
            </a:r>
            <a:r>
              <a:rPr lang="en-US" altLang="ko-KR" sz="1400" kern="0" spc="0" dirty="0">
                <a:solidFill>
                  <a:srgbClr val="0000FF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return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en-US" altLang="ko-KR" sz="14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unicode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+ (</a:t>
            </a:r>
            <a:r>
              <a:rPr lang="en-US" altLang="ko-KR" sz="1400" kern="0" spc="0" dirty="0">
                <a:solidFill>
                  <a:srgbClr val="80808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data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[</a:t>
            </a:r>
            <a:r>
              <a:rPr lang="en-US" altLang="ko-KR" sz="1400" kern="0" spc="0" dirty="0" err="1">
                <a:solidFill>
                  <a:srgbClr val="80808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i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+ 2] &gt;&gt; 2);</a:t>
            </a:r>
            <a:endParaRPr lang="en-US" altLang="ko-KR" sz="14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}</a:t>
            </a:r>
            <a:endParaRPr lang="en-US" altLang="ko-KR" sz="14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007842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>
            <a:extLst>
              <a:ext uri="{FF2B5EF4-FFF2-40B4-BE49-F238E27FC236}">
                <a16:creationId xmlns:a16="http://schemas.microsoft.com/office/drawing/2014/main" id="{6CAF7A60-4A44-4AA3-9220-1DCFE32838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3268" y="412207"/>
            <a:ext cx="10048092" cy="1116290"/>
          </a:xfrm>
        </p:spPr>
        <p:txBody>
          <a:bodyPr/>
          <a:lstStyle/>
          <a:p>
            <a:pPr algn="l"/>
            <a:r>
              <a:rPr lang="ko-KR" altLang="en-US" dirty="0"/>
              <a:t>결과</a:t>
            </a:r>
            <a:r>
              <a:rPr lang="ko-KR" altLang="en-US" sz="2700" dirty="0"/>
              <a:t> </a:t>
            </a:r>
            <a:r>
              <a:rPr lang="en-US" altLang="ko-KR" sz="2700" dirty="0"/>
              <a:t>- </a:t>
            </a:r>
            <a:r>
              <a:rPr lang="ko-KR" altLang="en-US" sz="2700" dirty="0"/>
              <a:t>예측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1FB3AC-D51D-4717-8371-860647EE3BC3}"/>
              </a:ext>
            </a:extLst>
          </p:cNvPr>
          <p:cNvSpPr txBox="1"/>
          <p:nvPr/>
        </p:nvSpPr>
        <p:spPr>
          <a:xfrm>
            <a:off x="1120439" y="1436400"/>
            <a:ext cx="10870277" cy="21617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12700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가설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1 :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특정 상황에서는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허프만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코드에 사용되는 문자가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31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개밖에 되지 않는다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12700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가설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2 :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각 문자가 한번씩만 나오는 경우에는 압축비가 좋지 않을 것이다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12700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가설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3 :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각 문자가 나오는 빈도가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1, 1, 2, 4, 8, ... , 2</a:t>
            </a:r>
            <a:r>
              <a:rPr lang="en-US" altLang="ko-KR" sz="1800" kern="0" spc="0" baseline="3000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idx-2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인 경우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31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개의 문자만 부호화 할 수 있을 것이다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.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다만 이 경우는 흔치 않으니 생각하지 않는다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4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768568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>
            <a:extLst>
              <a:ext uri="{FF2B5EF4-FFF2-40B4-BE49-F238E27FC236}">
                <a16:creationId xmlns:a16="http://schemas.microsoft.com/office/drawing/2014/main" id="{6CAF7A60-4A44-4AA3-9220-1DCFE32838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3268" y="412207"/>
            <a:ext cx="10048092" cy="1116290"/>
          </a:xfrm>
        </p:spPr>
        <p:txBody>
          <a:bodyPr/>
          <a:lstStyle/>
          <a:p>
            <a:pPr algn="l"/>
            <a:r>
              <a:rPr lang="ko-KR" altLang="en-US" dirty="0"/>
              <a:t>결과</a:t>
            </a:r>
            <a:r>
              <a:rPr lang="ko-KR" altLang="en-US" sz="2700" dirty="0"/>
              <a:t> </a:t>
            </a:r>
            <a:r>
              <a:rPr lang="en-US" altLang="ko-KR" sz="2700" dirty="0"/>
              <a:t>– </a:t>
            </a:r>
            <a:r>
              <a:rPr lang="ko-KR" altLang="en-US" sz="2700" dirty="0"/>
              <a:t>결과</a:t>
            </a:r>
            <a:r>
              <a:rPr lang="en-US" altLang="ko-KR" sz="2700" dirty="0"/>
              <a:t>(1)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1FB3AC-D51D-4717-8371-860647EE3BC3}"/>
              </a:ext>
            </a:extLst>
          </p:cNvPr>
          <p:cNvSpPr txBox="1"/>
          <p:nvPr/>
        </p:nvSpPr>
        <p:spPr>
          <a:xfrm>
            <a:off x="1120439" y="1436400"/>
            <a:ext cx="10870277" cy="3576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12700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a to z :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글자수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– 26,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압축비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- 1 : 7.076923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12700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a to z, A to Z :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글자수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– 52,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압축비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– 1 : 6.961538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12700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a to z, A to Z, 0 to 9 :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글자수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- 62,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압축비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- 1 : 6.951613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12700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a to z, A to Z, 0 to 9, shift(0) ~ shift(9) :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글자수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– 72,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압축비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– 1 : 6.944444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12700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0x00 to 0xFF :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글자수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– 256,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압축비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– 1 : 7.046875</a:t>
            </a:r>
          </a:p>
          <a:p>
            <a:pPr indent="127000" algn="just" fontAlgn="base">
              <a:lnSpc>
                <a:spcPct val="160000"/>
              </a:lnSpc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0x00 to 0xFF * 15 :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글자수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– 3840,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압축비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: 1 : 1.549716</a:t>
            </a:r>
            <a:endParaRPr lang="en-US" altLang="ko-KR" kern="0" dirty="0">
              <a:solidFill>
                <a:srgbClr val="000000"/>
              </a:solidFill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pPr indent="127000" algn="just" fontAlgn="base">
              <a:lnSpc>
                <a:spcPct val="160000"/>
              </a:lnSpc>
            </a:pP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12700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결론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: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겹치는 문자가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없을경우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압축비는 약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1 : 7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이다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132586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>
            <a:extLst>
              <a:ext uri="{FF2B5EF4-FFF2-40B4-BE49-F238E27FC236}">
                <a16:creationId xmlns:a16="http://schemas.microsoft.com/office/drawing/2014/main" id="{6CAF7A60-4A44-4AA3-9220-1DCFE32838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3268" y="412207"/>
            <a:ext cx="10048092" cy="1116290"/>
          </a:xfrm>
        </p:spPr>
        <p:txBody>
          <a:bodyPr/>
          <a:lstStyle/>
          <a:p>
            <a:pPr algn="l"/>
            <a:r>
              <a:rPr lang="ko-KR" altLang="en-US" dirty="0"/>
              <a:t>결과</a:t>
            </a:r>
            <a:r>
              <a:rPr lang="ko-KR" altLang="en-US" sz="2700" dirty="0"/>
              <a:t> </a:t>
            </a:r>
            <a:r>
              <a:rPr lang="en-US" altLang="ko-KR" sz="2700" dirty="0"/>
              <a:t>– </a:t>
            </a:r>
            <a:r>
              <a:rPr lang="ko-KR" altLang="en-US" sz="2700" dirty="0"/>
              <a:t>결과</a:t>
            </a:r>
            <a:r>
              <a:rPr lang="en-US" altLang="ko-KR" sz="2700" dirty="0"/>
              <a:t>(2)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1FB3AC-D51D-4717-8371-860647EE3BC3}"/>
              </a:ext>
            </a:extLst>
          </p:cNvPr>
          <p:cNvSpPr txBox="1"/>
          <p:nvPr/>
        </p:nvSpPr>
        <p:spPr>
          <a:xfrm>
            <a:off x="1120439" y="1436400"/>
            <a:ext cx="10870277" cy="4019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12700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0x00 to 0xFF * 15 :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글자수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– 3840,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압축비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: 1 : 1.549716 (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나오는 문자 균일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)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12700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가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to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힣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(utf-16 LE) :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글자수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- 11172,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압축비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– 1 : 0.996286 (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나오는 문자 균일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ascii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범위 좁음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)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12700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wikipedia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-reddit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문서 일부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: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글자수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– 6103,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압축비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– 1 : 0.463331 (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나오는 문자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비균일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)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12700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wikipedia-wikipedia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문서 일부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: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글자수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– 108973,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압축비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– 1 : 0.429779(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나오는 문자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비균일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)</a:t>
            </a:r>
          </a:p>
          <a:p>
            <a:pPr marL="0" marR="0" indent="12700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12700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pPr marL="0" marR="0" indent="12700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pPr marL="0" marR="0" indent="12700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결론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: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나오는 문자가 균일하지 않을수록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ascii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범위가 좁을수록 압축비가 작아진다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.</a:t>
            </a:r>
            <a:endParaRPr lang="en-US" altLang="ko-KR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marL="0" marR="0" indent="12700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       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글자수가 많으면 압축비가 좋아지는 모습을 볼 수 있다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457586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>
            <a:extLst>
              <a:ext uri="{FF2B5EF4-FFF2-40B4-BE49-F238E27FC236}">
                <a16:creationId xmlns:a16="http://schemas.microsoft.com/office/drawing/2014/main" id="{6CAF7A60-4A44-4AA3-9220-1DCFE32838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3268" y="412207"/>
            <a:ext cx="10048092" cy="1116290"/>
          </a:xfrm>
        </p:spPr>
        <p:txBody>
          <a:bodyPr/>
          <a:lstStyle/>
          <a:p>
            <a:pPr algn="l"/>
            <a:r>
              <a:rPr lang="ko-KR" altLang="en-US" dirty="0"/>
              <a:t>프로그램 시연</a:t>
            </a:r>
          </a:p>
        </p:txBody>
      </p:sp>
    </p:spTree>
    <p:extLst>
      <p:ext uri="{BB962C8B-B14F-4D97-AF65-F5344CB8AC3E}">
        <p14:creationId xmlns:p14="http://schemas.microsoft.com/office/powerpoint/2010/main" val="4083192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595622E6-895C-4818-9935-FCD87D52D9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560118" y="0"/>
            <a:ext cx="1376358" cy="6796617"/>
            <a:chOff x="10560118" y="0"/>
            <a:chExt cx="1376358" cy="6796617"/>
          </a:xfrm>
        </p:grpSpPr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2DE640CE-132C-43BE-BCA3-8F0BE59F46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43595" y="6681641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000F7CF0-3D04-492F-A268-9018177261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820842" y="152662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5">
              <a:extLst>
                <a:ext uri="{FF2B5EF4-FFF2-40B4-BE49-F238E27FC236}">
                  <a16:creationId xmlns:a16="http://schemas.microsoft.com/office/drawing/2014/main" id="{C1DEC041-746E-4EA1-B788-1F7F74835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824772" y="666859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5F1AFD93-4239-40D2-8DCA-F946C9E6E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828186" y="410116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F7C397F6-59FA-4A2D-8F3F-BEB6EE859D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818104" y="2096992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9BD7C73-D214-444B-88EB-EE29E138BD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802867" y="2294550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22">
              <a:extLst>
                <a:ext uri="{FF2B5EF4-FFF2-40B4-BE49-F238E27FC236}">
                  <a16:creationId xmlns:a16="http://schemas.microsoft.com/office/drawing/2014/main" id="{C4F6F166-B2C7-4DEF-9D27-8C7C5281ED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72206" y="1124393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23">
              <a:extLst>
                <a:ext uri="{FF2B5EF4-FFF2-40B4-BE49-F238E27FC236}">
                  <a16:creationId xmlns:a16="http://schemas.microsoft.com/office/drawing/2014/main" id="{1836659E-9BA4-478B-888E-7918CD1E4F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85893" y="911827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6">
              <a:extLst>
                <a:ext uri="{FF2B5EF4-FFF2-40B4-BE49-F238E27FC236}">
                  <a16:creationId xmlns:a16="http://schemas.microsoft.com/office/drawing/2014/main" id="{11DC92E8-61D6-4678-A815-0A449C372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73117" y="1395534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7">
              <a:extLst>
                <a:ext uri="{FF2B5EF4-FFF2-40B4-BE49-F238E27FC236}">
                  <a16:creationId xmlns:a16="http://schemas.microsoft.com/office/drawing/2014/main" id="{16F2F68A-C3D4-4CF7-BC66-3BB510BA95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63593" y="1832636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8">
              <a:extLst>
                <a:ext uri="{FF2B5EF4-FFF2-40B4-BE49-F238E27FC236}">
                  <a16:creationId xmlns:a16="http://schemas.microsoft.com/office/drawing/2014/main" id="{27E279E3-83BE-46D7-BC57-137DED9A1D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50677" y="1610044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30">
              <a:extLst>
                <a:ext uri="{FF2B5EF4-FFF2-40B4-BE49-F238E27FC236}">
                  <a16:creationId xmlns:a16="http://schemas.microsoft.com/office/drawing/2014/main" id="{65AB9160-E89C-4231-9056-39F8CBAF0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825927" y="1153146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43">
              <a:extLst>
                <a:ext uri="{FF2B5EF4-FFF2-40B4-BE49-F238E27FC236}">
                  <a16:creationId xmlns:a16="http://schemas.microsoft.com/office/drawing/2014/main" id="{8CC42264-7CBA-4049-8CE9-F42DA07F27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39919" y="861035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51">
              <a:extLst>
                <a:ext uri="{FF2B5EF4-FFF2-40B4-BE49-F238E27FC236}">
                  <a16:creationId xmlns:a16="http://schemas.microsoft.com/office/drawing/2014/main" id="{22AC0855-2BCD-48C6-B7E9-93E1764499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12888" y="1015451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52">
              <a:extLst>
                <a:ext uri="{FF2B5EF4-FFF2-40B4-BE49-F238E27FC236}">
                  <a16:creationId xmlns:a16="http://schemas.microsoft.com/office/drawing/2014/main" id="{8F2B8603-2341-48E0-A478-D3DEC6BCB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09893" y="451020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53">
              <a:extLst>
                <a:ext uri="{FF2B5EF4-FFF2-40B4-BE49-F238E27FC236}">
                  <a16:creationId xmlns:a16="http://schemas.microsoft.com/office/drawing/2014/main" id="{9829AAB0-C80F-4816-98D9-B073E0E02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00974" y="1254224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54">
              <a:extLst>
                <a:ext uri="{FF2B5EF4-FFF2-40B4-BE49-F238E27FC236}">
                  <a16:creationId xmlns:a16="http://schemas.microsoft.com/office/drawing/2014/main" id="{FFF2AF19-A868-44F8-944E-8625EFEA7A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6821" y="614648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55">
              <a:extLst>
                <a:ext uri="{FF2B5EF4-FFF2-40B4-BE49-F238E27FC236}">
                  <a16:creationId xmlns:a16="http://schemas.microsoft.com/office/drawing/2014/main" id="{19C481A9-3BCA-4C40-A323-E99C948131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00834" y="1463825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56">
              <a:extLst>
                <a:ext uri="{FF2B5EF4-FFF2-40B4-BE49-F238E27FC236}">
                  <a16:creationId xmlns:a16="http://schemas.microsoft.com/office/drawing/2014/main" id="{B6DEB2DB-99F0-41FE-8F15-BEB091B251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00530" y="2293861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57">
              <a:extLst>
                <a:ext uri="{FF2B5EF4-FFF2-40B4-BE49-F238E27FC236}">
                  <a16:creationId xmlns:a16="http://schemas.microsoft.com/office/drawing/2014/main" id="{635C6778-22C5-4739-ADA3-03D9500BAA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6983" y="1673570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59">
              <a:extLst>
                <a:ext uri="{FF2B5EF4-FFF2-40B4-BE49-F238E27FC236}">
                  <a16:creationId xmlns:a16="http://schemas.microsoft.com/office/drawing/2014/main" id="{2A768F35-A374-4597-8C0F-E5E9170C4C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66433" y="255923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60">
              <a:extLst>
                <a:ext uri="{FF2B5EF4-FFF2-40B4-BE49-F238E27FC236}">
                  <a16:creationId xmlns:a16="http://schemas.microsoft.com/office/drawing/2014/main" id="{3F5CA884-0B4E-4C1E-A397-B03B860D2D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61664" y="1903364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61">
              <a:extLst>
                <a:ext uri="{FF2B5EF4-FFF2-40B4-BE49-F238E27FC236}">
                  <a16:creationId xmlns:a16="http://schemas.microsoft.com/office/drawing/2014/main" id="{319CE7B5-B5E2-4F13-ABF5-1CDF086540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7961" y="2137724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78">
              <a:extLst>
                <a:ext uri="{FF2B5EF4-FFF2-40B4-BE49-F238E27FC236}">
                  <a16:creationId xmlns:a16="http://schemas.microsoft.com/office/drawing/2014/main" id="{397D2E03-98AE-4647-821F-85862785BB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47199" y="721463"/>
              <a:ext cx="147990" cy="75075"/>
            </a:xfrm>
            <a:custGeom>
              <a:avLst/>
              <a:gdLst>
                <a:gd name="T0" fmla="*/ 22 w 45"/>
                <a:gd name="T1" fmla="*/ 0 h 25"/>
                <a:gd name="T2" fmla="*/ 28 w 45"/>
                <a:gd name="T3" fmla="*/ 25 h 25"/>
                <a:gd name="T4" fmla="*/ 22 w 4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5">
                  <a:moveTo>
                    <a:pt x="22" y="0"/>
                  </a:moveTo>
                  <a:cubicBezTo>
                    <a:pt x="32" y="1"/>
                    <a:pt x="45" y="21"/>
                    <a:pt x="28" y="25"/>
                  </a:cubicBezTo>
                  <a:cubicBezTo>
                    <a:pt x="9" y="23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79">
              <a:extLst>
                <a:ext uri="{FF2B5EF4-FFF2-40B4-BE49-F238E27FC236}">
                  <a16:creationId xmlns:a16="http://schemas.microsoft.com/office/drawing/2014/main" id="{17C275DB-E849-4EA4-8713-32B5D2DE9B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59571" y="952508"/>
              <a:ext cx="124063" cy="69362"/>
            </a:xfrm>
            <a:custGeom>
              <a:avLst/>
              <a:gdLst>
                <a:gd name="T0" fmla="*/ 20 w 38"/>
                <a:gd name="T1" fmla="*/ 0 h 23"/>
                <a:gd name="T2" fmla="*/ 20 w 38"/>
                <a:gd name="T3" fmla="*/ 22 h 23"/>
                <a:gd name="T4" fmla="*/ 20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0" y="0"/>
                  </a:moveTo>
                  <a:cubicBezTo>
                    <a:pt x="37" y="3"/>
                    <a:pt x="38" y="23"/>
                    <a:pt x="20" y="22"/>
                  </a:cubicBezTo>
                  <a:cubicBezTo>
                    <a:pt x="8" y="18"/>
                    <a:pt x="0" y="5"/>
                    <a:pt x="2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80">
              <a:extLst>
                <a:ext uri="{FF2B5EF4-FFF2-40B4-BE49-F238E27FC236}">
                  <a16:creationId xmlns:a16="http://schemas.microsoft.com/office/drawing/2014/main" id="{5C9D14FB-8462-4595-9073-0C1669E55D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54230" y="1190303"/>
              <a:ext cx="124951" cy="66098"/>
            </a:xfrm>
            <a:custGeom>
              <a:avLst/>
              <a:gdLst>
                <a:gd name="T0" fmla="*/ 21 w 38"/>
                <a:gd name="T1" fmla="*/ 0 h 22"/>
                <a:gd name="T2" fmla="*/ 21 w 38"/>
                <a:gd name="T3" fmla="*/ 22 h 22"/>
                <a:gd name="T4" fmla="*/ 21 w 38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2">
                  <a:moveTo>
                    <a:pt x="21" y="0"/>
                  </a:moveTo>
                  <a:cubicBezTo>
                    <a:pt x="37" y="2"/>
                    <a:pt x="38" y="20"/>
                    <a:pt x="21" y="22"/>
                  </a:cubicBezTo>
                  <a:cubicBezTo>
                    <a:pt x="9" y="16"/>
                    <a:pt x="0" y="6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82">
              <a:extLst>
                <a:ext uri="{FF2B5EF4-FFF2-40B4-BE49-F238E27FC236}">
                  <a16:creationId xmlns:a16="http://schemas.microsoft.com/office/drawing/2014/main" id="{61CFC522-2DDE-41FE-A896-31FD81E75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897973" y="5809440"/>
              <a:ext cx="128495" cy="69362"/>
            </a:xfrm>
            <a:custGeom>
              <a:avLst/>
              <a:gdLst>
                <a:gd name="T0" fmla="*/ 16 w 39"/>
                <a:gd name="T1" fmla="*/ 0 h 23"/>
                <a:gd name="T2" fmla="*/ 10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84">
              <a:extLst>
                <a:ext uri="{FF2B5EF4-FFF2-40B4-BE49-F238E27FC236}">
                  <a16:creationId xmlns:a16="http://schemas.microsoft.com/office/drawing/2014/main" id="{1DE986F0-71DA-4FC5-9B8D-B80BCA378E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28689" y="516877"/>
              <a:ext cx="131153" cy="88130"/>
            </a:xfrm>
            <a:custGeom>
              <a:avLst/>
              <a:gdLst>
                <a:gd name="T0" fmla="*/ 18 w 40"/>
                <a:gd name="T1" fmla="*/ 1 h 29"/>
                <a:gd name="T2" fmla="*/ 6 w 40"/>
                <a:gd name="T3" fmla="*/ 20 h 29"/>
                <a:gd name="T4" fmla="*/ 18 w 40"/>
                <a:gd name="T5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18" y="1"/>
                  </a:moveTo>
                  <a:cubicBezTo>
                    <a:pt x="40" y="6"/>
                    <a:pt x="25" y="29"/>
                    <a:pt x="6" y="20"/>
                  </a:cubicBezTo>
                  <a:cubicBezTo>
                    <a:pt x="0" y="10"/>
                    <a:pt x="5" y="0"/>
                    <a:pt x="1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86">
              <a:extLst>
                <a:ext uri="{FF2B5EF4-FFF2-40B4-BE49-F238E27FC236}">
                  <a16:creationId xmlns:a16="http://schemas.microsoft.com/office/drawing/2014/main" id="{FD3945E4-65D1-40A4-AA52-E82C5758BA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38658" y="170868"/>
              <a:ext cx="131153" cy="112612"/>
            </a:xfrm>
            <a:custGeom>
              <a:avLst/>
              <a:gdLst>
                <a:gd name="T0" fmla="*/ 22 w 40"/>
                <a:gd name="T1" fmla="*/ 1 h 37"/>
                <a:gd name="T2" fmla="*/ 15 w 40"/>
                <a:gd name="T3" fmla="*/ 23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40" y="3"/>
                    <a:pt x="33" y="37"/>
                    <a:pt x="15" y="23"/>
                  </a:cubicBezTo>
                  <a:cubicBezTo>
                    <a:pt x="0" y="20"/>
                    <a:pt x="7" y="0"/>
                    <a:pt x="22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89">
              <a:extLst>
                <a:ext uri="{FF2B5EF4-FFF2-40B4-BE49-F238E27FC236}">
                  <a16:creationId xmlns:a16="http://schemas.microsoft.com/office/drawing/2014/main" id="{69EDD546-3725-4141-9AEE-446524F560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575467" y="5625289"/>
              <a:ext cx="134697" cy="93027"/>
            </a:xfrm>
            <a:custGeom>
              <a:avLst/>
              <a:gdLst>
                <a:gd name="T0" fmla="*/ 23 w 41"/>
                <a:gd name="T1" fmla="*/ 0 h 31"/>
                <a:gd name="T2" fmla="*/ 16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3"/>
                    <a:pt x="41" y="31"/>
                    <a:pt x="16" y="25"/>
                  </a:cubicBezTo>
                  <a:cubicBezTo>
                    <a:pt x="0" y="7"/>
                    <a:pt x="14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90">
              <a:extLst>
                <a:ext uri="{FF2B5EF4-FFF2-40B4-BE49-F238E27FC236}">
                  <a16:creationId xmlns:a16="http://schemas.microsoft.com/office/drawing/2014/main" id="{29EB779D-53F9-4449-A3B9-B16A6EBF41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71313" y="2076674"/>
              <a:ext cx="2659" cy="8977"/>
            </a:xfrm>
            <a:custGeom>
              <a:avLst/>
              <a:gdLst>
                <a:gd name="T0" fmla="*/ 0 w 1"/>
                <a:gd name="T1" fmla="*/ 0 h 3"/>
                <a:gd name="T2" fmla="*/ 0 w 1"/>
                <a:gd name="T3" fmla="*/ 2 h 3"/>
                <a:gd name="T4" fmla="*/ 0 w 1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3">
                  <a:moveTo>
                    <a:pt x="0" y="0"/>
                  </a:moveTo>
                  <a:cubicBezTo>
                    <a:pt x="1" y="0"/>
                    <a:pt x="1" y="3"/>
                    <a:pt x="0" y="2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105">
              <a:extLst>
                <a:ext uri="{FF2B5EF4-FFF2-40B4-BE49-F238E27FC236}">
                  <a16:creationId xmlns:a16="http://schemas.microsoft.com/office/drawing/2014/main" id="{C163A133-1361-488B-ACD1-7F6A6DE25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9649" y="5935260"/>
              <a:ext cx="140901" cy="93027"/>
            </a:xfrm>
            <a:custGeom>
              <a:avLst/>
              <a:gdLst>
                <a:gd name="T0" fmla="*/ 26 w 43"/>
                <a:gd name="T1" fmla="*/ 3 h 31"/>
                <a:gd name="T2" fmla="*/ 39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4" y="0"/>
                    <a:pt x="43" y="17"/>
                    <a:pt x="39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06">
              <a:extLst>
                <a:ext uri="{FF2B5EF4-FFF2-40B4-BE49-F238E27FC236}">
                  <a16:creationId xmlns:a16="http://schemas.microsoft.com/office/drawing/2014/main" id="{0D0520FA-0028-46DA-BF2D-2DC8D74D4F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974357" y="569014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08">
              <a:extLst>
                <a:ext uri="{FF2B5EF4-FFF2-40B4-BE49-F238E27FC236}">
                  <a16:creationId xmlns:a16="http://schemas.microsoft.com/office/drawing/2014/main" id="{23F22E59-1B66-47AA-BA81-7B4191A480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959785" y="1082266"/>
              <a:ext cx="121406" cy="90579"/>
            </a:xfrm>
            <a:custGeom>
              <a:avLst/>
              <a:gdLst>
                <a:gd name="T0" fmla="*/ 26 w 37"/>
                <a:gd name="T1" fmla="*/ 1 h 30"/>
                <a:gd name="T2" fmla="*/ 35 w 37"/>
                <a:gd name="T3" fmla="*/ 21 h 30"/>
                <a:gd name="T4" fmla="*/ 26 w 37"/>
                <a:gd name="T5" fmla="*/ 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0">
                  <a:moveTo>
                    <a:pt x="26" y="1"/>
                  </a:moveTo>
                  <a:cubicBezTo>
                    <a:pt x="35" y="0"/>
                    <a:pt x="37" y="13"/>
                    <a:pt x="35" y="21"/>
                  </a:cubicBezTo>
                  <a:cubicBezTo>
                    <a:pt x="14" y="30"/>
                    <a:pt x="0" y="8"/>
                    <a:pt x="26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10">
              <a:extLst>
                <a:ext uri="{FF2B5EF4-FFF2-40B4-BE49-F238E27FC236}">
                  <a16:creationId xmlns:a16="http://schemas.microsoft.com/office/drawing/2014/main" id="{36F7FB00-9A76-4C0E-A05C-CA6B96A1D0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952081" y="321179"/>
              <a:ext cx="127608" cy="114243"/>
            </a:xfrm>
            <a:custGeom>
              <a:avLst/>
              <a:gdLst>
                <a:gd name="T0" fmla="*/ 21 w 39"/>
                <a:gd name="T1" fmla="*/ 1 h 38"/>
                <a:gd name="T2" fmla="*/ 39 w 39"/>
                <a:gd name="T3" fmla="*/ 18 h 38"/>
                <a:gd name="T4" fmla="*/ 21 w 39"/>
                <a:gd name="T5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8">
                  <a:moveTo>
                    <a:pt x="21" y="1"/>
                  </a:moveTo>
                  <a:cubicBezTo>
                    <a:pt x="35" y="0"/>
                    <a:pt x="38" y="8"/>
                    <a:pt x="39" y="18"/>
                  </a:cubicBezTo>
                  <a:cubicBezTo>
                    <a:pt x="25" y="38"/>
                    <a:pt x="0" y="13"/>
                    <a:pt x="2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11">
              <a:extLst>
                <a:ext uri="{FF2B5EF4-FFF2-40B4-BE49-F238E27FC236}">
                  <a16:creationId xmlns:a16="http://schemas.microsoft.com/office/drawing/2014/main" id="{68DA8E50-B15F-4B3A-90EC-2A03E257B2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966505" y="1277239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20 w 40"/>
                <a:gd name="T3" fmla="*/ 25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1"/>
                    <a:pt x="35" y="29"/>
                    <a:pt x="20" y="25"/>
                  </a:cubicBezTo>
                  <a:cubicBezTo>
                    <a:pt x="0" y="19"/>
                    <a:pt x="5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12">
              <a:extLst>
                <a:ext uri="{FF2B5EF4-FFF2-40B4-BE49-F238E27FC236}">
                  <a16:creationId xmlns:a16="http://schemas.microsoft.com/office/drawing/2014/main" id="{82C7AB40-A354-4997-93B2-B7DE6C7D44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962783" y="890025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1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23">
              <a:extLst>
                <a:ext uri="{FF2B5EF4-FFF2-40B4-BE49-F238E27FC236}">
                  <a16:creationId xmlns:a16="http://schemas.microsoft.com/office/drawing/2014/main" id="{C62E3823-6812-4FC3-9E11-0D743AF69A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679201" y="214054"/>
              <a:ext cx="140901" cy="93843"/>
            </a:xfrm>
            <a:custGeom>
              <a:avLst/>
              <a:gdLst>
                <a:gd name="T0" fmla="*/ 26 w 43"/>
                <a:gd name="T1" fmla="*/ 3 h 31"/>
                <a:gd name="T2" fmla="*/ 40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30">
              <a:extLst>
                <a:ext uri="{FF2B5EF4-FFF2-40B4-BE49-F238E27FC236}">
                  <a16:creationId xmlns:a16="http://schemas.microsoft.com/office/drawing/2014/main" id="{BD38CEC7-EB05-4770-88A0-21AB3389EC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625413" y="462988"/>
              <a:ext cx="157737" cy="81603"/>
            </a:xfrm>
            <a:custGeom>
              <a:avLst/>
              <a:gdLst>
                <a:gd name="T0" fmla="*/ 31 w 48"/>
                <a:gd name="T1" fmla="*/ 0 h 27"/>
                <a:gd name="T2" fmla="*/ 18 w 48"/>
                <a:gd name="T3" fmla="*/ 24 h 27"/>
                <a:gd name="T4" fmla="*/ 31 w 48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27">
                  <a:moveTo>
                    <a:pt x="31" y="0"/>
                  </a:moveTo>
                  <a:cubicBezTo>
                    <a:pt x="48" y="10"/>
                    <a:pt x="32" y="27"/>
                    <a:pt x="18" y="24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131">
              <a:extLst>
                <a:ext uri="{FF2B5EF4-FFF2-40B4-BE49-F238E27FC236}">
                  <a16:creationId xmlns:a16="http://schemas.microsoft.com/office/drawing/2014/main" id="{2C2A7A5C-8262-4207-A106-7925BEE25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666240" y="1058290"/>
              <a:ext cx="117860" cy="87315"/>
            </a:xfrm>
            <a:custGeom>
              <a:avLst/>
              <a:gdLst>
                <a:gd name="T0" fmla="*/ 15 w 36"/>
                <a:gd name="T1" fmla="*/ 0 h 29"/>
                <a:gd name="T2" fmla="*/ 25 w 36"/>
                <a:gd name="T3" fmla="*/ 15 h 29"/>
                <a:gd name="T4" fmla="*/ 13 w 36"/>
                <a:gd name="T5" fmla="*/ 21 h 29"/>
                <a:gd name="T6" fmla="*/ 15 w 36"/>
                <a:gd name="T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9">
                  <a:moveTo>
                    <a:pt x="15" y="0"/>
                  </a:moveTo>
                  <a:cubicBezTo>
                    <a:pt x="21" y="0"/>
                    <a:pt x="36" y="13"/>
                    <a:pt x="25" y="15"/>
                  </a:cubicBezTo>
                  <a:cubicBezTo>
                    <a:pt x="20" y="19"/>
                    <a:pt x="20" y="22"/>
                    <a:pt x="13" y="21"/>
                  </a:cubicBezTo>
                  <a:cubicBezTo>
                    <a:pt x="0" y="29"/>
                    <a:pt x="0" y="0"/>
                    <a:pt x="1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132">
              <a:extLst>
                <a:ext uri="{FF2B5EF4-FFF2-40B4-BE49-F238E27FC236}">
                  <a16:creationId xmlns:a16="http://schemas.microsoft.com/office/drawing/2014/main" id="{109B8939-2359-4AA5-BE84-D08AD6896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583691" y="5894067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135">
              <a:extLst>
                <a:ext uri="{FF2B5EF4-FFF2-40B4-BE49-F238E27FC236}">
                  <a16:creationId xmlns:a16="http://schemas.microsoft.com/office/drawing/2014/main" id="{28E156B2-2673-4090-B92A-DD788F9182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625273" y="801354"/>
              <a:ext cx="128495" cy="84051"/>
            </a:xfrm>
            <a:custGeom>
              <a:avLst/>
              <a:gdLst>
                <a:gd name="T0" fmla="*/ 21 w 39"/>
                <a:gd name="T1" fmla="*/ 0 h 28"/>
                <a:gd name="T2" fmla="*/ 6 w 39"/>
                <a:gd name="T3" fmla="*/ 20 h 28"/>
                <a:gd name="T4" fmla="*/ 21 w 39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8">
                  <a:moveTo>
                    <a:pt x="21" y="0"/>
                  </a:moveTo>
                  <a:cubicBezTo>
                    <a:pt x="39" y="12"/>
                    <a:pt x="22" y="28"/>
                    <a:pt x="6" y="20"/>
                  </a:cubicBezTo>
                  <a:cubicBezTo>
                    <a:pt x="0" y="7"/>
                    <a:pt x="7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141">
              <a:extLst>
                <a:ext uri="{FF2B5EF4-FFF2-40B4-BE49-F238E27FC236}">
                  <a16:creationId xmlns:a16="http://schemas.microsoft.com/office/drawing/2014/main" id="{7EF42F55-E2C9-4A07-91DA-8C10E0D7F4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603894" y="1194032"/>
              <a:ext cx="163941" cy="163205"/>
            </a:xfrm>
            <a:custGeom>
              <a:avLst/>
              <a:gdLst>
                <a:gd name="T0" fmla="*/ 37 w 50"/>
                <a:gd name="T1" fmla="*/ 3 h 54"/>
                <a:gd name="T2" fmla="*/ 42 w 50"/>
                <a:gd name="T3" fmla="*/ 17 h 54"/>
                <a:gd name="T4" fmla="*/ 37 w 50"/>
                <a:gd name="T5" fmla="*/ 3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0" h="54">
                  <a:moveTo>
                    <a:pt x="37" y="3"/>
                  </a:moveTo>
                  <a:cubicBezTo>
                    <a:pt x="50" y="3"/>
                    <a:pt x="36" y="13"/>
                    <a:pt x="42" y="17"/>
                  </a:cubicBezTo>
                  <a:cubicBezTo>
                    <a:pt x="35" y="54"/>
                    <a:pt x="0" y="0"/>
                    <a:pt x="3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5">
              <a:extLst>
                <a:ext uri="{FF2B5EF4-FFF2-40B4-BE49-F238E27FC236}">
                  <a16:creationId xmlns:a16="http://schemas.microsoft.com/office/drawing/2014/main" id="{1230B5C4-95EA-4655-8618-08D13B32DC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88752" y="2765620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6">
              <a:extLst>
                <a:ext uri="{FF2B5EF4-FFF2-40B4-BE49-F238E27FC236}">
                  <a16:creationId xmlns:a16="http://schemas.microsoft.com/office/drawing/2014/main" id="{90469482-5E37-4BFE-9F83-760D56D2CA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90279" y="5109777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7">
              <a:extLst>
                <a:ext uri="{FF2B5EF4-FFF2-40B4-BE49-F238E27FC236}">
                  <a16:creationId xmlns:a16="http://schemas.microsoft.com/office/drawing/2014/main" id="{14E7CD44-9E2F-4FB6-AED9-D9BDB042E7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58709" y="2479307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8">
              <a:extLst>
                <a:ext uri="{FF2B5EF4-FFF2-40B4-BE49-F238E27FC236}">
                  <a16:creationId xmlns:a16="http://schemas.microsoft.com/office/drawing/2014/main" id="{4DF38201-76AF-46C0-B2C7-3643EEED0A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47157" y="4810731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9">
              <a:extLst>
                <a:ext uri="{FF2B5EF4-FFF2-40B4-BE49-F238E27FC236}">
                  <a16:creationId xmlns:a16="http://schemas.microsoft.com/office/drawing/2014/main" id="{F829FF5C-5043-4640-B01F-F0F28271D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55295" y="4530259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11">
              <a:extLst>
                <a:ext uri="{FF2B5EF4-FFF2-40B4-BE49-F238E27FC236}">
                  <a16:creationId xmlns:a16="http://schemas.microsoft.com/office/drawing/2014/main" id="{D8EEAE37-148C-4CE3-89B1-152EA4AFD5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15656" y="4269027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12">
              <a:extLst>
                <a:ext uri="{FF2B5EF4-FFF2-40B4-BE49-F238E27FC236}">
                  <a16:creationId xmlns:a16="http://schemas.microsoft.com/office/drawing/2014/main" id="{A61104F5-14AD-4EB7-A54C-DAF0A2FCAB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27432" y="3766546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13">
              <a:extLst>
                <a:ext uri="{FF2B5EF4-FFF2-40B4-BE49-F238E27FC236}">
                  <a16:creationId xmlns:a16="http://schemas.microsoft.com/office/drawing/2014/main" id="{EC38536F-D0A4-4AEC-A9F8-389E8990D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31897" y="3170516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14">
              <a:extLst>
                <a:ext uri="{FF2B5EF4-FFF2-40B4-BE49-F238E27FC236}">
                  <a16:creationId xmlns:a16="http://schemas.microsoft.com/office/drawing/2014/main" id="{127854F2-6E1A-4EFC-855D-55DECDD8B9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22537" y="3410446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16">
              <a:extLst>
                <a:ext uri="{FF2B5EF4-FFF2-40B4-BE49-F238E27FC236}">
                  <a16:creationId xmlns:a16="http://schemas.microsoft.com/office/drawing/2014/main" id="{9A119165-64BD-4252-8438-117F3E43E1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06272" y="4009578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17">
              <a:extLst>
                <a:ext uri="{FF2B5EF4-FFF2-40B4-BE49-F238E27FC236}">
                  <a16:creationId xmlns:a16="http://schemas.microsoft.com/office/drawing/2014/main" id="{B53A63B6-93A3-46DF-8EBB-448943671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41251" y="5422266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21">
              <a:extLst>
                <a:ext uri="{FF2B5EF4-FFF2-40B4-BE49-F238E27FC236}">
                  <a16:creationId xmlns:a16="http://schemas.microsoft.com/office/drawing/2014/main" id="{B84CD6CD-22DF-4D8A-9074-674F7B23D5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89242" y="5733420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25">
              <a:extLst>
                <a:ext uri="{FF2B5EF4-FFF2-40B4-BE49-F238E27FC236}">
                  <a16:creationId xmlns:a16="http://schemas.microsoft.com/office/drawing/2014/main" id="{6CAC2E54-038E-42E0-A5CA-7260279ABC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880615" y="6658415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29">
              <a:extLst>
                <a:ext uri="{FF2B5EF4-FFF2-40B4-BE49-F238E27FC236}">
                  <a16:creationId xmlns:a16="http://schemas.microsoft.com/office/drawing/2014/main" id="{9D859BA7-EA9B-49BC-BAB5-5AA5DD962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70125" y="5972127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31">
              <a:extLst>
                <a:ext uri="{FF2B5EF4-FFF2-40B4-BE49-F238E27FC236}">
                  <a16:creationId xmlns:a16="http://schemas.microsoft.com/office/drawing/2014/main" id="{132A12C0-F9E0-402E-86BF-0CA6126455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44008" y="6352160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32">
              <a:extLst>
                <a:ext uri="{FF2B5EF4-FFF2-40B4-BE49-F238E27FC236}">
                  <a16:creationId xmlns:a16="http://schemas.microsoft.com/office/drawing/2014/main" id="{B6052C85-F025-4AEC-BA73-B3D732161B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50006" y="3296600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33">
              <a:extLst>
                <a:ext uri="{FF2B5EF4-FFF2-40B4-BE49-F238E27FC236}">
                  <a16:creationId xmlns:a16="http://schemas.microsoft.com/office/drawing/2014/main" id="{5DEC65F1-8509-4F25-9D55-7CD837E18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9919" y="4387911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34">
              <a:extLst>
                <a:ext uri="{FF2B5EF4-FFF2-40B4-BE49-F238E27FC236}">
                  <a16:creationId xmlns:a16="http://schemas.microsoft.com/office/drawing/2014/main" id="{AB3D96EE-DFC5-4071-89B2-F5DB3ACD11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3849" y="5385234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35">
              <a:extLst>
                <a:ext uri="{FF2B5EF4-FFF2-40B4-BE49-F238E27FC236}">
                  <a16:creationId xmlns:a16="http://schemas.microsoft.com/office/drawing/2014/main" id="{8F5F8AEE-422E-4180-8C39-6FCEC059CB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9501" y="4596138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36">
              <a:extLst>
                <a:ext uri="{FF2B5EF4-FFF2-40B4-BE49-F238E27FC236}">
                  <a16:creationId xmlns:a16="http://schemas.microsoft.com/office/drawing/2014/main" id="{934D274F-F47D-47DE-AF0F-A1939A3F2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51638" y="6047123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37">
              <a:extLst>
                <a:ext uri="{FF2B5EF4-FFF2-40B4-BE49-F238E27FC236}">
                  <a16:creationId xmlns:a16="http://schemas.microsoft.com/office/drawing/2014/main" id="{0A7C4035-FD5D-4380-90B8-3F24A816C1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63404" y="3060660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38">
              <a:extLst>
                <a:ext uri="{FF2B5EF4-FFF2-40B4-BE49-F238E27FC236}">
                  <a16:creationId xmlns:a16="http://schemas.microsoft.com/office/drawing/2014/main" id="{C7F15AEE-302F-4C4B-8669-7D196FA2C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1073" y="4900756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39">
              <a:extLst>
                <a:ext uri="{FF2B5EF4-FFF2-40B4-BE49-F238E27FC236}">
                  <a16:creationId xmlns:a16="http://schemas.microsoft.com/office/drawing/2014/main" id="{D034440B-82AF-497A-9D49-3907F4905D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63181" y="5141877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40">
              <a:extLst>
                <a:ext uri="{FF2B5EF4-FFF2-40B4-BE49-F238E27FC236}">
                  <a16:creationId xmlns:a16="http://schemas.microsoft.com/office/drawing/2014/main" id="{C473DED0-7789-47BA-88E9-BA510F17F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58145" y="2598578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41">
              <a:extLst>
                <a:ext uri="{FF2B5EF4-FFF2-40B4-BE49-F238E27FC236}">
                  <a16:creationId xmlns:a16="http://schemas.microsoft.com/office/drawing/2014/main" id="{61660303-C328-4E3E-B718-FF16FE808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51638" y="6279131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42">
              <a:extLst>
                <a:ext uri="{FF2B5EF4-FFF2-40B4-BE49-F238E27FC236}">
                  <a16:creationId xmlns:a16="http://schemas.microsoft.com/office/drawing/2014/main" id="{889A903A-3978-4E46-8E90-C21B27B80F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39806" y="5597147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44">
              <a:extLst>
                <a:ext uri="{FF2B5EF4-FFF2-40B4-BE49-F238E27FC236}">
                  <a16:creationId xmlns:a16="http://schemas.microsoft.com/office/drawing/2014/main" id="{D999DFDA-98C7-49A3-A202-413BE43AB7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43596" y="4081275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45">
              <a:extLst>
                <a:ext uri="{FF2B5EF4-FFF2-40B4-BE49-F238E27FC236}">
                  <a16:creationId xmlns:a16="http://schemas.microsoft.com/office/drawing/2014/main" id="{D8AE04A9-F987-40C8-8324-54B6166397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1445" y="5837101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46">
              <a:extLst>
                <a:ext uri="{FF2B5EF4-FFF2-40B4-BE49-F238E27FC236}">
                  <a16:creationId xmlns:a16="http://schemas.microsoft.com/office/drawing/2014/main" id="{6BDC2FAA-6705-4773-A719-9B7BA5EC7F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0504" y="2831197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47">
              <a:extLst>
                <a:ext uri="{FF2B5EF4-FFF2-40B4-BE49-F238E27FC236}">
                  <a16:creationId xmlns:a16="http://schemas.microsoft.com/office/drawing/2014/main" id="{39D3DD60-78EA-41B8-9629-B2097C0257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8649" y="3850148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48">
              <a:extLst>
                <a:ext uri="{FF2B5EF4-FFF2-40B4-BE49-F238E27FC236}">
                  <a16:creationId xmlns:a16="http://schemas.microsoft.com/office/drawing/2014/main" id="{C82D54CE-3C15-4476-A162-D2B1846087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3906" y="3616678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49">
              <a:extLst>
                <a:ext uri="{FF2B5EF4-FFF2-40B4-BE49-F238E27FC236}">
                  <a16:creationId xmlns:a16="http://schemas.microsoft.com/office/drawing/2014/main" id="{C77AD9C8-EFE2-459E-9D2D-6D3F900356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2520" y="6508346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70">
              <a:extLst>
                <a:ext uri="{FF2B5EF4-FFF2-40B4-BE49-F238E27FC236}">
                  <a16:creationId xmlns:a16="http://schemas.microsoft.com/office/drawing/2014/main" id="{A0B8A69D-893C-4130-B6D9-EE7A415164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3099" y="6187020"/>
              <a:ext cx="131153" cy="75890"/>
            </a:xfrm>
            <a:custGeom>
              <a:avLst/>
              <a:gdLst>
                <a:gd name="T0" fmla="*/ 18 w 40"/>
                <a:gd name="T1" fmla="*/ 0 h 25"/>
                <a:gd name="T2" fmla="*/ 7 w 40"/>
                <a:gd name="T3" fmla="*/ 21 h 25"/>
                <a:gd name="T4" fmla="*/ 18 w 40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5">
                  <a:moveTo>
                    <a:pt x="18" y="0"/>
                  </a:moveTo>
                  <a:cubicBezTo>
                    <a:pt x="40" y="9"/>
                    <a:pt x="26" y="25"/>
                    <a:pt x="7" y="21"/>
                  </a:cubicBezTo>
                  <a:cubicBezTo>
                    <a:pt x="0" y="11"/>
                    <a:pt x="5" y="0"/>
                    <a:pt x="1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75">
              <a:extLst>
                <a:ext uri="{FF2B5EF4-FFF2-40B4-BE49-F238E27FC236}">
                  <a16:creationId xmlns:a16="http://schemas.microsoft.com/office/drawing/2014/main" id="{98B6FAFB-A59E-4743-88ED-ECC8308A16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86635" y="2983476"/>
              <a:ext cx="128495" cy="78339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3"/>
                    <a:pt x="34" y="25"/>
                    <a:pt x="19" y="26"/>
                  </a:cubicBezTo>
                  <a:cubicBezTo>
                    <a:pt x="0" y="19"/>
                    <a:pt x="7" y="3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85">
              <a:extLst>
                <a:ext uri="{FF2B5EF4-FFF2-40B4-BE49-F238E27FC236}">
                  <a16:creationId xmlns:a16="http://schemas.microsoft.com/office/drawing/2014/main" id="{AD93045F-69E5-4B98-8A99-B093F9A436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6504" y="6435018"/>
              <a:ext cx="127608" cy="97107"/>
            </a:xfrm>
            <a:custGeom>
              <a:avLst/>
              <a:gdLst>
                <a:gd name="T0" fmla="*/ 21 w 39"/>
                <a:gd name="T1" fmla="*/ 0 h 32"/>
                <a:gd name="T2" fmla="*/ 13 w 39"/>
                <a:gd name="T3" fmla="*/ 20 h 32"/>
                <a:gd name="T4" fmla="*/ 21 w 39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2">
                  <a:moveTo>
                    <a:pt x="21" y="0"/>
                  </a:moveTo>
                  <a:cubicBezTo>
                    <a:pt x="39" y="2"/>
                    <a:pt x="32" y="32"/>
                    <a:pt x="13" y="20"/>
                  </a:cubicBezTo>
                  <a:cubicBezTo>
                    <a:pt x="3" y="23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87">
              <a:extLst>
                <a:ext uri="{FF2B5EF4-FFF2-40B4-BE49-F238E27FC236}">
                  <a16:creationId xmlns:a16="http://schemas.microsoft.com/office/drawing/2014/main" id="{EE6C8149-2426-4883-A4E6-70F4CB0BF3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3983" y="6658052"/>
              <a:ext cx="134697" cy="90579"/>
            </a:xfrm>
            <a:custGeom>
              <a:avLst/>
              <a:gdLst>
                <a:gd name="T0" fmla="*/ 27 w 41"/>
                <a:gd name="T1" fmla="*/ 0 h 30"/>
                <a:gd name="T2" fmla="*/ 41 w 41"/>
                <a:gd name="T3" fmla="*/ 19 h 30"/>
                <a:gd name="T4" fmla="*/ 27 w 41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0">
                  <a:moveTo>
                    <a:pt x="27" y="0"/>
                  </a:moveTo>
                  <a:cubicBezTo>
                    <a:pt x="35" y="0"/>
                    <a:pt x="40" y="11"/>
                    <a:pt x="41" y="19"/>
                  </a:cubicBezTo>
                  <a:cubicBezTo>
                    <a:pt x="21" y="30"/>
                    <a:pt x="0" y="10"/>
                    <a:pt x="27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117">
              <a:extLst>
                <a:ext uri="{FF2B5EF4-FFF2-40B4-BE49-F238E27FC236}">
                  <a16:creationId xmlns:a16="http://schemas.microsoft.com/office/drawing/2014/main" id="{AD2584B5-8D22-45BD-A767-26635B70D5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990501" y="5875775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118">
              <a:extLst>
                <a:ext uri="{FF2B5EF4-FFF2-40B4-BE49-F238E27FC236}">
                  <a16:creationId xmlns:a16="http://schemas.microsoft.com/office/drawing/2014/main" id="{21F6A307-936F-4618-8F06-A639C91C97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880865" y="6433515"/>
              <a:ext cx="131153" cy="96290"/>
            </a:xfrm>
            <a:custGeom>
              <a:avLst/>
              <a:gdLst>
                <a:gd name="T0" fmla="*/ 22 w 40"/>
                <a:gd name="T1" fmla="*/ 0 h 32"/>
                <a:gd name="T2" fmla="*/ 16 w 40"/>
                <a:gd name="T3" fmla="*/ 25 h 32"/>
                <a:gd name="T4" fmla="*/ 22 w 40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2">
                  <a:moveTo>
                    <a:pt x="22" y="0"/>
                  </a:moveTo>
                  <a:cubicBezTo>
                    <a:pt x="40" y="3"/>
                    <a:pt x="40" y="32"/>
                    <a:pt x="16" y="25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119">
              <a:extLst>
                <a:ext uri="{FF2B5EF4-FFF2-40B4-BE49-F238E27FC236}">
                  <a16:creationId xmlns:a16="http://schemas.microsoft.com/office/drawing/2014/main" id="{4E79E3A2-3436-4935-AFA0-6D81A1F545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867932" y="6174688"/>
              <a:ext cx="127608" cy="150965"/>
            </a:xfrm>
            <a:custGeom>
              <a:avLst/>
              <a:gdLst>
                <a:gd name="T0" fmla="*/ 13 w 39"/>
                <a:gd name="T1" fmla="*/ 6 h 50"/>
                <a:gd name="T2" fmla="*/ 0 w 39"/>
                <a:gd name="T3" fmla="*/ 23 h 50"/>
                <a:gd name="T4" fmla="*/ 13 w 39"/>
                <a:gd name="T5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50">
                  <a:moveTo>
                    <a:pt x="13" y="6"/>
                  </a:moveTo>
                  <a:cubicBezTo>
                    <a:pt x="39" y="10"/>
                    <a:pt x="16" y="50"/>
                    <a:pt x="0" y="23"/>
                  </a:cubicBezTo>
                  <a:cubicBezTo>
                    <a:pt x="1" y="0"/>
                    <a:pt x="5" y="14"/>
                    <a:pt x="13" y="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139">
              <a:extLst>
                <a:ext uri="{FF2B5EF4-FFF2-40B4-BE49-F238E27FC236}">
                  <a16:creationId xmlns:a16="http://schemas.microsoft.com/office/drawing/2014/main" id="{88D3F1C3-57F7-4475-BE24-994E429A7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574383" y="6687383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19 w 40"/>
                <a:gd name="T3" fmla="*/ 26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2"/>
                    <a:pt x="34" y="29"/>
                    <a:pt x="19" y="26"/>
                  </a:cubicBezTo>
                  <a:cubicBezTo>
                    <a:pt x="0" y="19"/>
                    <a:pt x="4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144">
              <a:extLst>
                <a:ext uri="{FF2B5EF4-FFF2-40B4-BE49-F238E27FC236}">
                  <a16:creationId xmlns:a16="http://schemas.microsoft.com/office/drawing/2014/main" id="{15EE5509-C1EF-4CE6-8DFF-08F8CFF950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534515" y="6067649"/>
              <a:ext cx="141786" cy="90579"/>
            </a:xfrm>
            <a:custGeom>
              <a:avLst/>
              <a:gdLst>
                <a:gd name="T0" fmla="*/ 28 w 43"/>
                <a:gd name="T1" fmla="*/ 2 h 30"/>
                <a:gd name="T2" fmla="*/ 41 w 43"/>
                <a:gd name="T3" fmla="*/ 20 h 30"/>
                <a:gd name="T4" fmla="*/ 28 w 43"/>
                <a:gd name="T5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8" y="2"/>
                  </a:moveTo>
                  <a:cubicBezTo>
                    <a:pt x="36" y="0"/>
                    <a:pt x="43" y="12"/>
                    <a:pt x="41" y="20"/>
                  </a:cubicBezTo>
                  <a:cubicBezTo>
                    <a:pt x="24" y="30"/>
                    <a:pt x="0" y="14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145">
              <a:extLst>
                <a:ext uri="{FF2B5EF4-FFF2-40B4-BE49-F238E27FC236}">
                  <a16:creationId xmlns:a16="http://schemas.microsoft.com/office/drawing/2014/main" id="{4E19D03A-8D08-4A59-A8B8-E44825AD5F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552111" y="6357067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19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1"/>
                    <a:pt x="37" y="22"/>
                    <a:pt x="19" y="22"/>
                  </a:cubicBezTo>
                  <a:cubicBezTo>
                    <a:pt x="6" y="18"/>
                    <a:pt x="0" y="4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8">
              <a:extLst>
                <a:ext uri="{FF2B5EF4-FFF2-40B4-BE49-F238E27FC236}">
                  <a16:creationId xmlns:a16="http://schemas.microsoft.com/office/drawing/2014/main" id="{24C9664D-878C-4BAE-9D15-1B5F9222E5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883983" y="5963213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8">
              <a:extLst>
                <a:ext uri="{FF2B5EF4-FFF2-40B4-BE49-F238E27FC236}">
                  <a16:creationId xmlns:a16="http://schemas.microsoft.com/office/drawing/2014/main" id="{49E2A78F-5EF2-48FF-9F7B-F4F265DE34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7661" y="35327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8">
              <a:extLst>
                <a:ext uri="{FF2B5EF4-FFF2-40B4-BE49-F238E27FC236}">
                  <a16:creationId xmlns:a16="http://schemas.microsoft.com/office/drawing/2014/main" id="{410802B9-9228-43C9-A27E-CB4CC0B50D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987838" y="77057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106">
              <a:extLst>
                <a:ext uri="{FF2B5EF4-FFF2-40B4-BE49-F238E27FC236}">
                  <a16:creationId xmlns:a16="http://schemas.microsoft.com/office/drawing/2014/main" id="{2EB97A80-0E3D-48D2-B0C2-E10739A39E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684504" y="18795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106">
              <a:extLst>
                <a:ext uri="{FF2B5EF4-FFF2-40B4-BE49-F238E27FC236}">
                  <a16:creationId xmlns:a16="http://schemas.microsoft.com/office/drawing/2014/main" id="{9C52230F-B5E5-40D3-8563-0914770C7D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0290" y="5759184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" name="제목 7">
            <a:extLst>
              <a:ext uri="{FF2B5EF4-FFF2-40B4-BE49-F238E27FC236}">
                <a16:creationId xmlns:a16="http://schemas.microsoft.com/office/drawing/2014/main" id="{6CAF7A60-4A44-4AA3-9220-1DCFE32838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3268" y="412207"/>
            <a:ext cx="2777338" cy="1116290"/>
          </a:xfrm>
        </p:spPr>
        <p:txBody>
          <a:bodyPr/>
          <a:lstStyle/>
          <a:p>
            <a:pPr algn="l"/>
            <a:r>
              <a:rPr lang="ko-KR" altLang="en-US" dirty="0"/>
              <a:t>목차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DC8881AE-B59F-4A50-A128-B8B3B4A6AAF8}"/>
              </a:ext>
            </a:extLst>
          </p:cNvPr>
          <p:cNvGrpSpPr/>
          <p:nvPr/>
        </p:nvGrpSpPr>
        <p:grpSpPr>
          <a:xfrm>
            <a:off x="1998100" y="1990810"/>
            <a:ext cx="6468014" cy="2226311"/>
            <a:chOff x="1397204" y="1459835"/>
            <a:chExt cx="6468014" cy="2226311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854190C-1BE9-4174-8450-E2E5188F0C4B}"/>
                </a:ext>
              </a:extLst>
            </p:cNvPr>
            <p:cNvSpPr txBox="1"/>
            <p:nvPr/>
          </p:nvSpPr>
          <p:spPr>
            <a:xfrm>
              <a:off x="1397204" y="1459835"/>
              <a:ext cx="3266648" cy="22243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lnSpc>
                  <a:spcPct val="200000"/>
                </a:lnSpc>
                <a:buFont typeface="+mj-lt"/>
                <a:buAutoNum type="arabicPeriod"/>
              </a:pPr>
              <a:r>
                <a:rPr lang="ko-KR" altLang="en-US" dirty="0"/>
                <a:t>문제 설명</a:t>
              </a:r>
              <a:endParaRPr lang="en-US" altLang="ko-KR" dirty="0"/>
            </a:p>
            <a:p>
              <a:pPr marL="342900" indent="-342900">
                <a:lnSpc>
                  <a:spcPct val="200000"/>
                </a:lnSpc>
                <a:buFont typeface="+mj-lt"/>
                <a:buAutoNum type="arabicPeriod"/>
              </a:pPr>
              <a:r>
                <a:rPr lang="ko-KR" altLang="en-US" dirty="0"/>
                <a:t>자료구조</a:t>
              </a:r>
              <a:endParaRPr lang="en-US" altLang="ko-KR" dirty="0"/>
            </a:p>
            <a:p>
              <a:pPr marL="342900" indent="-342900">
                <a:lnSpc>
                  <a:spcPct val="200000"/>
                </a:lnSpc>
                <a:buFont typeface="+mj-lt"/>
                <a:buAutoNum type="arabicPeriod"/>
              </a:pPr>
              <a:r>
                <a:rPr lang="ko-KR" altLang="en-US" dirty="0"/>
                <a:t>알고리즘</a:t>
              </a:r>
              <a:endParaRPr lang="en-US" altLang="ko-KR" dirty="0"/>
            </a:p>
            <a:p>
              <a:pPr marL="342900" indent="-342900">
                <a:lnSpc>
                  <a:spcPct val="200000"/>
                </a:lnSpc>
                <a:buFont typeface="+mj-lt"/>
                <a:buAutoNum type="arabicPeriod"/>
              </a:pPr>
              <a:r>
                <a:rPr lang="ko-KR" altLang="en-US" dirty="0" err="1"/>
                <a:t>허프만</a:t>
              </a:r>
              <a:r>
                <a:rPr lang="ko-KR" altLang="en-US" dirty="0"/>
                <a:t> 부호화 예측 및 결과</a:t>
              </a:r>
              <a:endParaRPr lang="en-US" altLang="ko-KR" dirty="0"/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513DCCDD-8899-44E3-BC83-F5BE80C822F2}"/>
                </a:ext>
              </a:extLst>
            </p:cNvPr>
            <p:cNvSpPr txBox="1"/>
            <p:nvPr/>
          </p:nvSpPr>
          <p:spPr>
            <a:xfrm>
              <a:off x="5032696" y="1461755"/>
              <a:ext cx="2832522" cy="22243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lnSpc>
                  <a:spcPct val="200000"/>
                </a:lnSpc>
                <a:buFont typeface="+mj-lt"/>
                <a:buAutoNum type="arabicPeriod" startAt="5"/>
              </a:pPr>
              <a:r>
                <a:rPr lang="ko-KR" altLang="en-US" dirty="0"/>
                <a:t>프로그램 설명 및 시연</a:t>
              </a:r>
              <a:endParaRPr lang="en-US" altLang="ko-KR" dirty="0"/>
            </a:p>
            <a:p>
              <a:pPr marL="342900" indent="-342900">
                <a:lnSpc>
                  <a:spcPct val="200000"/>
                </a:lnSpc>
                <a:buFont typeface="+mj-lt"/>
                <a:buAutoNum type="arabicPeriod" startAt="5"/>
              </a:pPr>
              <a:r>
                <a:rPr lang="ko-KR" altLang="en-US" dirty="0"/>
                <a:t>보완사항</a:t>
              </a:r>
              <a:endParaRPr lang="en-US" altLang="ko-KR" dirty="0"/>
            </a:p>
            <a:p>
              <a:pPr marL="342900" indent="-342900">
                <a:lnSpc>
                  <a:spcPct val="200000"/>
                </a:lnSpc>
                <a:buFont typeface="+mj-lt"/>
                <a:buAutoNum type="arabicPeriod" startAt="5"/>
              </a:pPr>
              <a:r>
                <a:rPr lang="en-US" altLang="ko-KR" dirty="0" err="1"/>
                <a:t>QnA</a:t>
              </a:r>
              <a:endParaRPr lang="en-US" altLang="ko-KR" dirty="0"/>
            </a:p>
            <a:p>
              <a:pPr marL="342900" indent="-342900">
                <a:lnSpc>
                  <a:spcPct val="200000"/>
                </a:lnSpc>
                <a:buFont typeface="+mj-lt"/>
                <a:buAutoNum type="arabicPeriod" startAt="5"/>
              </a:pPr>
              <a:r>
                <a:rPr lang="ko-KR" altLang="en-US" dirty="0"/>
                <a:t>출처</a:t>
              </a:r>
              <a:endParaRPr lang="en-US" altLang="ko-KR" dirty="0"/>
            </a:p>
          </p:txBody>
        </p:sp>
      </p:grpSp>
    </p:spTree>
    <p:extLst>
      <p:ext uri="{BB962C8B-B14F-4D97-AF65-F5344CB8AC3E}">
        <p14:creationId xmlns:p14="http://schemas.microsoft.com/office/powerpoint/2010/main" val="24379166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>
            <a:extLst>
              <a:ext uri="{FF2B5EF4-FFF2-40B4-BE49-F238E27FC236}">
                <a16:creationId xmlns:a16="http://schemas.microsoft.com/office/drawing/2014/main" id="{6CAF7A60-4A44-4AA3-9220-1DCFE32838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3268" y="412207"/>
            <a:ext cx="10048092" cy="1116290"/>
          </a:xfrm>
        </p:spPr>
        <p:txBody>
          <a:bodyPr/>
          <a:lstStyle/>
          <a:p>
            <a:pPr algn="l"/>
            <a:r>
              <a:rPr lang="ko-KR" altLang="en-US" dirty="0"/>
              <a:t>보완 사항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1FB3AC-D51D-4717-8371-860647EE3BC3}"/>
              </a:ext>
            </a:extLst>
          </p:cNvPr>
          <p:cNvSpPr txBox="1"/>
          <p:nvPr/>
        </p:nvSpPr>
        <p:spPr>
          <a:xfrm>
            <a:off x="1120439" y="1436400"/>
            <a:ext cx="10870277" cy="3576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12700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1. ANSI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텍스트의 지원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12700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</a:rPr>
              <a:t>2. </a:t>
            </a: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</a:rPr>
              <a:t>텍스트 이외의 파일을 읽을 때 파일 형식을 알아내는 부분에서 배열 인덱스 초과 발생</a:t>
            </a:r>
            <a:endParaRPr lang="en-US" altLang="ko-KR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marL="0" marR="0" indent="12700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</a:rPr>
              <a:t>3. </a:t>
            </a:r>
            <a:r>
              <a:rPr lang="ko-KR" altLang="en-US" kern="0" dirty="0" err="1">
                <a:solidFill>
                  <a:srgbClr val="000000"/>
                </a:solidFill>
                <a:latin typeface="함초롬바탕" panose="02030604000101010101" pitchFamily="18" charset="-127"/>
              </a:rPr>
              <a:t>허프만</a:t>
            </a: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</a:rPr>
              <a:t> 부호화를 할 경우 파일 전체를 메모리에 저장하여 부호화 시간 단축</a:t>
            </a:r>
            <a:endParaRPr lang="en-US" altLang="ko-KR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marL="0" marR="0" indent="12700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</a:rPr>
              <a:t>4. </a:t>
            </a: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</a:rPr>
              <a:t>엔트로피를 계산하여 출력</a:t>
            </a:r>
            <a:endParaRPr lang="en-US" altLang="ko-KR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marL="0" marR="0" indent="12700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</a:rPr>
              <a:t>5. </a:t>
            </a:r>
            <a:r>
              <a:rPr lang="ko-KR" altLang="en-US" kern="0" dirty="0" err="1">
                <a:solidFill>
                  <a:srgbClr val="000000"/>
                </a:solidFill>
                <a:latin typeface="함초롬바탕" panose="02030604000101010101" pitchFamily="18" charset="-127"/>
              </a:rPr>
              <a:t>허프만</a:t>
            </a: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</a:rPr>
              <a:t> 부호화 결과를 트리 형식으로 출력</a:t>
            </a:r>
            <a:endParaRPr lang="en-US" altLang="ko-KR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marL="0" marR="0" indent="12700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</a:rPr>
              <a:t>6. </a:t>
            </a:r>
            <a:r>
              <a:rPr lang="ko-KR" altLang="en-US" kern="0" dirty="0" err="1">
                <a:solidFill>
                  <a:srgbClr val="000000"/>
                </a:solidFill>
                <a:latin typeface="함초롬바탕" panose="02030604000101010101" pitchFamily="18" charset="-127"/>
              </a:rPr>
              <a:t>허프만</a:t>
            </a: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</a:rPr>
              <a:t> 문자열 길이에 따라 가변적으로 헤더파일에 저장</a:t>
            </a:r>
            <a:endParaRPr lang="en-US" altLang="ko-KR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marL="0" marR="0" indent="12700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</a:rPr>
              <a:t>    </a:t>
            </a:r>
            <a:r>
              <a:rPr lang="en-US" altLang="ko-KR" sz="1400" kern="0" dirty="0">
                <a:solidFill>
                  <a:srgbClr val="000000"/>
                </a:solidFill>
                <a:latin typeface="함초롬바탕" panose="02030604000101010101" pitchFamily="18" charset="-127"/>
              </a:rPr>
              <a:t>ex) a</a:t>
            </a:r>
            <a:r>
              <a:rPr lang="ko-KR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</a:rPr>
              <a:t>의 </a:t>
            </a:r>
            <a:r>
              <a:rPr lang="ko-KR" altLang="en-US" sz="1400" kern="0" dirty="0" err="1">
                <a:solidFill>
                  <a:srgbClr val="000000"/>
                </a:solidFill>
                <a:latin typeface="함초롬바탕" panose="02030604000101010101" pitchFamily="18" charset="-127"/>
              </a:rPr>
              <a:t>허프만</a:t>
            </a:r>
            <a:r>
              <a:rPr lang="ko-KR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</a:rPr>
              <a:t> 부호화 결과가 </a:t>
            </a:r>
            <a:r>
              <a:rPr lang="en-US" altLang="ko-KR" sz="1400" kern="0" dirty="0">
                <a:solidFill>
                  <a:srgbClr val="000000"/>
                </a:solidFill>
                <a:latin typeface="함초롬바탕" panose="02030604000101010101" pitchFamily="18" charset="-127"/>
              </a:rPr>
              <a:t>0110</a:t>
            </a:r>
            <a:r>
              <a:rPr lang="ko-KR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</a:rPr>
              <a:t>일 경우 </a:t>
            </a:r>
            <a:r>
              <a:rPr lang="en-US" altLang="ko-KR" sz="1400" kern="0" dirty="0">
                <a:solidFill>
                  <a:srgbClr val="000000"/>
                </a:solidFill>
                <a:latin typeface="함초롬바탕" panose="02030604000101010101" pitchFamily="18" charset="-127"/>
              </a:rPr>
              <a:t>4byte </a:t>
            </a:r>
            <a:r>
              <a:rPr lang="ko-KR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</a:rPr>
              <a:t>대신 </a:t>
            </a:r>
            <a:r>
              <a:rPr lang="en-US" altLang="ko-KR" sz="1400" kern="0" dirty="0">
                <a:solidFill>
                  <a:srgbClr val="000000"/>
                </a:solidFill>
                <a:latin typeface="함초롬바탕" panose="02030604000101010101" pitchFamily="18" charset="-127"/>
              </a:rPr>
              <a:t>1byte</a:t>
            </a:r>
            <a:r>
              <a:rPr lang="ko-KR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</a:rPr>
              <a:t>로 저장</a:t>
            </a:r>
            <a:endParaRPr lang="en-US" altLang="ko-KR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marL="0" marR="0" indent="12700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</a:rPr>
              <a:t>7. </a:t>
            </a: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</a:rPr>
              <a:t>사진 파일이 들어올 경우 사진을 출력</a:t>
            </a:r>
            <a:endParaRPr lang="en-US" altLang="ko-KR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00639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>
            <a:extLst>
              <a:ext uri="{FF2B5EF4-FFF2-40B4-BE49-F238E27FC236}">
                <a16:creationId xmlns:a16="http://schemas.microsoft.com/office/drawing/2014/main" id="{6CAF7A60-4A44-4AA3-9220-1DCFE32838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3268" y="412207"/>
            <a:ext cx="10048092" cy="1116290"/>
          </a:xfrm>
        </p:spPr>
        <p:txBody>
          <a:bodyPr/>
          <a:lstStyle/>
          <a:p>
            <a:pPr algn="l"/>
            <a:r>
              <a:rPr lang="en-US" altLang="ko-KR" dirty="0" err="1"/>
              <a:t>QnA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80632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>
            <a:extLst>
              <a:ext uri="{FF2B5EF4-FFF2-40B4-BE49-F238E27FC236}">
                <a16:creationId xmlns:a16="http://schemas.microsoft.com/office/drawing/2014/main" id="{6CAF7A60-4A44-4AA3-9220-1DCFE32838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3268" y="412207"/>
            <a:ext cx="10048092" cy="1116290"/>
          </a:xfrm>
        </p:spPr>
        <p:txBody>
          <a:bodyPr/>
          <a:lstStyle/>
          <a:p>
            <a:pPr algn="l"/>
            <a:r>
              <a:rPr lang="ko-KR" altLang="en-US" dirty="0"/>
              <a:t>출처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2E6075D-1383-4C1E-85DC-0E9953F83EC5}"/>
              </a:ext>
            </a:extLst>
          </p:cNvPr>
          <p:cNvSpPr txBox="1"/>
          <p:nvPr/>
        </p:nvSpPr>
        <p:spPr>
          <a:xfrm>
            <a:off x="1120440" y="1436400"/>
            <a:ext cx="8785560" cy="2694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12700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ea typeface="함초롬바탕" panose="02030604000101010101" pitchFamily="18" charset="-127"/>
              </a:rPr>
              <a:t>위키피디아 내용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ea typeface="함초롬바탕" panose="02030604000101010101" pitchFamily="18" charset="-127"/>
              </a:rPr>
              <a:t>: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ea typeface="함초롬바탕" panose="02030604000101010101" pitchFamily="18" charset="-127"/>
              </a:rPr>
              <a:t>영문 위키피디아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ea typeface="함초롬바탕" panose="02030604000101010101" pitchFamily="18" charset="-127"/>
              </a:rPr>
              <a:t>– Wikipedia</a:t>
            </a:r>
            <a:endParaRPr lang="ko-KR" altLang="en-US" sz="1800" kern="0" spc="0" dirty="0">
              <a:solidFill>
                <a:srgbClr val="000000"/>
              </a:solidFill>
              <a:effectLst/>
            </a:endParaRPr>
          </a:p>
          <a:p>
            <a:pPr marL="0" marR="0" indent="12700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 err="1">
                <a:solidFill>
                  <a:srgbClr val="000000"/>
                </a:solidFill>
                <a:effectLst/>
                <a:ea typeface="함초롬바탕" panose="02030604000101010101" pitchFamily="18" charset="-127"/>
              </a:rPr>
              <a:t>레딧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ea typeface="함초롬바탕" panose="02030604000101010101" pitchFamily="18" charset="-127"/>
              </a:rPr>
              <a:t> 내용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ea typeface="함초롬바탕" panose="02030604000101010101" pitchFamily="18" charset="-127"/>
              </a:rPr>
              <a:t>: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ea typeface="함초롬바탕" panose="02030604000101010101" pitchFamily="18" charset="-127"/>
              </a:rPr>
              <a:t>영문 위키피디아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ea typeface="함초롬바탕" panose="02030604000101010101" pitchFamily="18" charset="-127"/>
              </a:rPr>
              <a:t>- Reddit</a:t>
            </a:r>
            <a:endParaRPr lang="ko-KR" altLang="en-US" sz="1800" kern="0" spc="0" dirty="0">
              <a:solidFill>
                <a:srgbClr val="000000"/>
              </a:solidFill>
              <a:effectLst/>
            </a:endParaRPr>
          </a:p>
          <a:p>
            <a:pPr marL="0" marR="0" indent="12700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ea typeface="함초롬바탕" panose="02030604000101010101" pitchFamily="18" charset="-127"/>
              </a:rPr>
              <a:t>모든 한글 조합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ea typeface="함초롬바탕" panose="02030604000101010101" pitchFamily="18" charset="-127"/>
              </a:rPr>
              <a:t>: https://b.redinfo.co.kr/22</a:t>
            </a:r>
            <a:endParaRPr lang="ko-KR" altLang="en-US" sz="1800" kern="0" spc="0" dirty="0">
              <a:solidFill>
                <a:srgbClr val="000000"/>
              </a:solidFill>
              <a:effectLst/>
            </a:endParaRPr>
          </a:p>
          <a:p>
            <a:pPr marL="0" marR="0" indent="12700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 err="1">
                <a:solidFill>
                  <a:srgbClr val="000000"/>
                </a:solidFill>
                <a:effectLst/>
                <a:ea typeface="함초롬바탕" panose="02030604000101010101" pitchFamily="18" charset="-127"/>
              </a:rPr>
              <a:t>허프만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ea typeface="함초롬바탕" panose="02030604000101010101" pitchFamily="18" charset="-127"/>
              </a:rPr>
              <a:t> 부호화 참고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ea typeface="함초롬바탕" panose="02030604000101010101" pitchFamily="18" charset="-127"/>
              </a:rPr>
              <a:t>: https://kibbomi.tistory.com/175</a:t>
            </a:r>
            <a:endParaRPr lang="ko-KR" altLang="en-US" sz="1800" kern="0" spc="0" dirty="0">
              <a:solidFill>
                <a:srgbClr val="000000"/>
              </a:solidFill>
              <a:effectLst/>
            </a:endParaRPr>
          </a:p>
          <a:p>
            <a:pPr marL="0" marR="0" indent="12700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ea typeface="함초롬바탕" panose="02030604000101010101" pitchFamily="18" charset="-127"/>
              </a:rPr>
              <a:t>BOM :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ea typeface="함초롬바탕" panose="02030604000101010101" pitchFamily="18" charset="-127"/>
              </a:rPr>
              <a:t>위키피디아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ea typeface="함초롬바탕" panose="02030604000101010101" pitchFamily="18" charset="-127"/>
              </a:rPr>
              <a:t>–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ea typeface="함초롬바탕" panose="02030604000101010101" pitchFamily="18" charset="-127"/>
              </a:rPr>
              <a:t>바이트 순서 표식</a:t>
            </a:r>
            <a:endParaRPr lang="en-US" altLang="ko-KR" sz="1800" kern="0" spc="0" dirty="0">
              <a:solidFill>
                <a:srgbClr val="000000"/>
              </a:solidFill>
              <a:effectLst/>
              <a:ea typeface="함초롬바탕" panose="02030604000101010101" pitchFamily="18" charset="-127"/>
            </a:endParaRPr>
          </a:p>
          <a:p>
            <a:pPr indent="127000" algn="just" fontAlgn="base">
              <a:lnSpc>
                <a:spcPct val="160000"/>
              </a:lnSpc>
            </a:pPr>
            <a:r>
              <a:rPr lang="ko-KR" altLang="en-US" kern="0" dirty="0">
                <a:solidFill>
                  <a:srgbClr val="000000"/>
                </a:solidFill>
                <a:ea typeface="함초롬바탕" panose="02030604000101010101" pitchFamily="18" charset="-127"/>
              </a:rPr>
              <a:t>윈도우 이미지 </a:t>
            </a:r>
            <a:r>
              <a:rPr lang="en-US" altLang="ko-KR" kern="0" dirty="0">
                <a:solidFill>
                  <a:srgbClr val="000000"/>
                </a:solidFill>
                <a:ea typeface="함초롬바탕" panose="02030604000101010101" pitchFamily="18" charset="-127"/>
              </a:rPr>
              <a:t>: Microsoft news - </a:t>
            </a:r>
            <a:r>
              <a:rPr lang="ko-KR" altLang="en-US" b="0" i="0" dirty="0">
                <a:solidFill>
                  <a:srgbClr val="2F2F2F"/>
                </a:solidFill>
                <a:effectLst/>
              </a:rPr>
              <a:t>마이크로소프트</a:t>
            </a:r>
            <a:r>
              <a:rPr lang="en-US" altLang="ko-KR" b="0" i="0" dirty="0">
                <a:solidFill>
                  <a:srgbClr val="2F2F2F"/>
                </a:solidFill>
                <a:effectLst/>
              </a:rPr>
              <a:t>, </a:t>
            </a:r>
            <a:r>
              <a:rPr lang="ko-KR" altLang="en-US" b="0" i="0" dirty="0">
                <a:solidFill>
                  <a:srgbClr val="2F2F2F"/>
                </a:solidFill>
                <a:effectLst/>
              </a:rPr>
              <a:t>차세대 운영체제 윈도우 </a:t>
            </a:r>
            <a:r>
              <a:rPr lang="en-US" altLang="ko-KR" b="0" i="0" dirty="0">
                <a:solidFill>
                  <a:srgbClr val="2F2F2F"/>
                </a:solidFill>
                <a:effectLst/>
              </a:rPr>
              <a:t>11 </a:t>
            </a:r>
            <a:r>
              <a:rPr lang="ko-KR" altLang="en-US" b="0" i="0" dirty="0">
                <a:solidFill>
                  <a:srgbClr val="2F2F2F"/>
                </a:solidFill>
                <a:effectLst/>
              </a:rPr>
              <a:t>공개</a:t>
            </a:r>
          </a:p>
        </p:txBody>
      </p:sp>
    </p:spTree>
    <p:extLst>
      <p:ext uri="{BB962C8B-B14F-4D97-AF65-F5344CB8AC3E}">
        <p14:creationId xmlns:p14="http://schemas.microsoft.com/office/powerpoint/2010/main" val="26891750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1C12CF35-E72C-45FF-924F-78F564CDC9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감사합니다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35230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595622E6-895C-4818-9935-FCD87D52D9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560118" y="0"/>
            <a:ext cx="1376358" cy="6796617"/>
            <a:chOff x="10560118" y="0"/>
            <a:chExt cx="1376358" cy="6796617"/>
          </a:xfrm>
        </p:grpSpPr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2DE640CE-132C-43BE-BCA3-8F0BE59F46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43595" y="6681641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000F7CF0-3D04-492F-A268-9018177261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820842" y="152662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5">
              <a:extLst>
                <a:ext uri="{FF2B5EF4-FFF2-40B4-BE49-F238E27FC236}">
                  <a16:creationId xmlns:a16="http://schemas.microsoft.com/office/drawing/2014/main" id="{C1DEC041-746E-4EA1-B788-1F7F74835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824772" y="666859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5F1AFD93-4239-40D2-8DCA-F946C9E6E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828186" y="410116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F7C397F6-59FA-4A2D-8F3F-BEB6EE859D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818104" y="2096992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9BD7C73-D214-444B-88EB-EE29E138BD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802867" y="2294550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22">
              <a:extLst>
                <a:ext uri="{FF2B5EF4-FFF2-40B4-BE49-F238E27FC236}">
                  <a16:creationId xmlns:a16="http://schemas.microsoft.com/office/drawing/2014/main" id="{C4F6F166-B2C7-4DEF-9D27-8C7C5281ED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72206" y="1124393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23">
              <a:extLst>
                <a:ext uri="{FF2B5EF4-FFF2-40B4-BE49-F238E27FC236}">
                  <a16:creationId xmlns:a16="http://schemas.microsoft.com/office/drawing/2014/main" id="{1836659E-9BA4-478B-888E-7918CD1E4F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85893" y="911827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6">
              <a:extLst>
                <a:ext uri="{FF2B5EF4-FFF2-40B4-BE49-F238E27FC236}">
                  <a16:creationId xmlns:a16="http://schemas.microsoft.com/office/drawing/2014/main" id="{11DC92E8-61D6-4678-A815-0A449C372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73117" y="1395534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7">
              <a:extLst>
                <a:ext uri="{FF2B5EF4-FFF2-40B4-BE49-F238E27FC236}">
                  <a16:creationId xmlns:a16="http://schemas.microsoft.com/office/drawing/2014/main" id="{16F2F68A-C3D4-4CF7-BC66-3BB510BA95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63593" y="1832636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8">
              <a:extLst>
                <a:ext uri="{FF2B5EF4-FFF2-40B4-BE49-F238E27FC236}">
                  <a16:creationId xmlns:a16="http://schemas.microsoft.com/office/drawing/2014/main" id="{27E279E3-83BE-46D7-BC57-137DED9A1D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50677" y="1610044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30">
              <a:extLst>
                <a:ext uri="{FF2B5EF4-FFF2-40B4-BE49-F238E27FC236}">
                  <a16:creationId xmlns:a16="http://schemas.microsoft.com/office/drawing/2014/main" id="{65AB9160-E89C-4231-9056-39F8CBAF0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825927" y="1153146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43">
              <a:extLst>
                <a:ext uri="{FF2B5EF4-FFF2-40B4-BE49-F238E27FC236}">
                  <a16:creationId xmlns:a16="http://schemas.microsoft.com/office/drawing/2014/main" id="{8CC42264-7CBA-4049-8CE9-F42DA07F27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39919" y="861035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51">
              <a:extLst>
                <a:ext uri="{FF2B5EF4-FFF2-40B4-BE49-F238E27FC236}">
                  <a16:creationId xmlns:a16="http://schemas.microsoft.com/office/drawing/2014/main" id="{22AC0855-2BCD-48C6-B7E9-93E1764499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12888" y="1015451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52">
              <a:extLst>
                <a:ext uri="{FF2B5EF4-FFF2-40B4-BE49-F238E27FC236}">
                  <a16:creationId xmlns:a16="http://schemas.microsoft.com/office/drawing/2014/main" id="{8F2B8603-2341-48E0-A478-D3DEC6BCB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09893" y="451020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53">
              <a:extLst>
                <a:ext uri="{FF2B5EF4-FFF2-40B4-BE49-F238E27FC236}">
                  <a16:creationId xmlns:a16="http://schemas.microsoft.com/office/drawing/2014/main" id="{9829AAB0-C80F-4816-98D9-B073E0E02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00974" y="1254224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54">
              <a:extLst>
                <a:ext uri="{FF2B5EF4-FFF2-40B4-BE49-F238E27FC236}">
                  <a16:creationId xmlns:a16="http://schemas.microsoft.com/office/drawing/2014/main" id="{FFF2AF19-A868-44F8-944E-8625EFEA7A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6821" y="614648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55">
              <a:extLst>
                <a:ext uri="{FF2B5EF4-FFF2-40B4-BE49-F238E27FC236}">
                  <a16:creationId xmlns:a16="http://schemas.microsoft.com/office/drawing/2014/main" id="{19C481A9-3BCA-4C40-A323-E99C948131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00834" y="1463825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56">
              <a:extLst>
                <a:ext uri="{FF2B5EF4-FFF2-40B4-BE49-F238E27FC236}">
                  <a16:creationId xmlns:a16="http://schemas.microsoft.com/office/drawing/2014/main" id="{B6DEB2DB-99F0-41FE-8F15-BEB091B251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00530" y="2293861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57">
              <a:extLst>
                <a:ext uri="{FF2B5EF4-FFF2-40B4-BE49-F238E27FC236}">
                  <a16:creationId xmlns:a16="http://schemas.microsoft.com/office/drawing/2014/main" id="{635C6778-22C5-4739-ADA3-03D9500BAA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6983" y="1673570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59">
              <a:extLst>
                <a:ext uri="{FF2B5EF4-FFF2-40B4-BE49-F238E27FC236}">
                  <a16:creationId xmlns:a16="http://schemas.microsoft.com/office/drawing/2014/main" id="{2A768F35-A374-4597-8C0F-E5E9170C4C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66433" y="255923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60">
              <a:extLst>
                <a:ext uri="{FF2B5EF4-FFF2-40B4-BE49-F238E27FC236}">
                  <a16:creationId xmlns:a16="http://schemas.microsoft.com/office/drawing/2014/main" id="{3F5CA884-0B4E-4C1E-A397-B03B860D2D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61664" y="1903364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61">
              <a:extLst>
                <a:ext uri="{FF2B5EF4-FFF2-40B4-BE49-F238E27FC236}">
                  <a16:creationId xmlns:a16="http://schemas.microsoft.com/office/drawing/2014/main" id="{319CE7B5-B5E2-4F13-ABF5-1CDF086540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7961" y="2137724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78">
              <a:extLst>
                <a:ext uri="{FF2B5EF4-FFF2-40B4-BE49-F238E27FC236}">
                  <a16:creationId xmlns:a16="http://schemas.microsoft.com/office/drawing/2014/main" id="{397D2E03-98AE-4647-821F-85862785BB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47199" y="721463"/>
              <a:ext cx="147990" cy="75075"/>
            </a:xfrm>
            <a:custGeom>
              <a:avLst/>
              <a:gdLst>
                <a:gd name="T0" fmla="*/ 22 w 45"/>
                <a:gd name="T1" fmla="*/ 0 h 25"/>
                <a:gd name="T2" fmla="*/ 28 w 45"/>
                <a:gd name="T3" fmla="*/ 25 h 25"/>
                <a:gd name="T4" fmla="*/ 22 w 4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5">
                  <a:moveTo>
                    <a:pt x="22" y="0"/>
                  </a:moveTo>
                  <a:cubicBezTo>
                    <a:pt x="32" y="1"/>
                    <a:pt x="45" y="21"/>
                    <a:pt x="28" y="25"/>
                  </a:cubicBezTo>
                  <a:cubicBezTo>
                    <a:pt x="9" y="23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79">
              <a:extLst>
                <a:ext uri="{FF2B5EF4-FFF2-40B4-BE49-F238E27FC236}">
                  <a16:creationId xmlns:a16="http://schemas.microsoft.com/office/drawing/2014/main" id="{17C275DB-E849-4EA4-8713-32B5D2DE9B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59571" y="952508"/>
              <a:ext cx="124063" cy="69362"/>
            </a:xfrm>
            <a:custGeom>
              <a:avLst/>
              <a:gdLst>
                <a:gd name="T0" fmla="*/ 20 w 38"/>
                <a:gd name="T1" fmla="*/ 0 h 23"/>
                <a:gd name="T2" fmla="*/ 20 w 38"/>
                <a:gd name="T3" fmla="*/ 22 h 23"/>
                <a:gd name="T4" fmla="*/ 20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0" y="0"/>
                  </a:moveTo>
                  <a:cubicBezTo>
                    <a:pt x="37" y="3"/>
                    <a:pt x="38" y="23"/>
                    <a:pt x="20" y="22"/>
                  </a:cubicBezTo>
                  <a:cubicBezTo>
                    <a:pt x="8" y="18"/>
                    <a:pt x="0" y="5"/>
                    <a:pt x="2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80">
              <a:extLst>
                <a:ext uri="{FF2B5EF4-FFF2-40B4-BE49-F238E27FC236}">
                  <a16:creationId xmlns:a16="http://schemas.microsoft.com/office/drawing/2014/main" id="{5C9D14FB-8462-4595-9073-0C1669E55D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54230" y="1190303"/>
              <a:ext cx="124951" cy="66098"/>
            </a:xfrm>
            <a:custGeom>
              <a:avLst/>
              <a:gdLst>
                <a:gd name="T0" fmla="*/ 21 w 38"/>
                <a:gd name="T1" fmla="*/ 0 h 22"/>
                <a:gd name="T2" fmla="*/ 21 w 38"/>
                <a:gd name="T3" fmla="*/ 22 h 22"/>
                <a:gd name="T4" fmla="*/ 21 w 38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2">
                  <a:moveTo>
                    <a:pt x="21" y="0"/>
                  </a:moveTo>
                  <a:cubicBezTo>
                    <a:pt x="37" y="2"/>
                    <a:pt x="38" y="20"/>
                    <a:pt x="21" y="22"/>
                  </a:cubicBezTo>
                  <a:cubicBezTo>
                    <a:pt x="9" y="16"/>
                    <a:pt x="0" y="6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82">
              <a:extLst>
                <a:ext uri="{FF2B5EF4-FFF2-40B4-BE49-F238E27FC236}">
                  <a16:creationId xmlns:a16="http://schemas.microsoft.com/office/drawing/2014/main" id="{61CFC522-2DDE-41FE-A896-31FD81E75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897973" y="5809440"/>
              <a:ext cx="128495" cy="69362"/>
            </a:xfrm>
            <a:custGeom>
              <a:avLst/>
              <a:gdLst>
                <a:gd name="T0" fmla="*/ 16 w 39"/>
                <a:gd name="T1" fmla="*/ 0 h 23"/>
                <a:gd name="T2" fmla="*/ 10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84">
              <a:extLst>
                <a:ext uri="{FF2B5EF4-FFF2-40B4-BE49-F238E27FC236}">
                  <a16:creationId xmlns:a16="http://schemas.microsoft.com/office/drawing/2014/main" id="{1DE986F0-71DA-4FC5-9B8D-B80BCA378E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28689" y="516877"/>
              <a:ext cx="131153" cy="88130"/>
            </a:xfrm>
            <a:custGeom>
              <a:avLst/>
              <a:gdLst>
                <a:gd name="T0" fmla="*/ 18 w 40"/>
                <a:gd name="T1" fmla="*/ 1 h 29"/>
                <a:gd name="T2" fmla="*/ 6 w 40"/>
                <a:gd name="T3" fmla="*/ 20 h 29"/>
                <a:gd name="T4" fmla="*/ 18 w 40"/>
                <a:gd name="T5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18" y="1"/>
                  </a:moveTo>
                  <a:cubicBezTo>
                    <a:pt x="40" y="6"/>
                    <a:pt x="25" y="29"/>
                    <a:pt x="6" y="20"/>
                  </a:cubicBezTo>
                  <a:cubicBezTo>
                    <a:pt x="0" y="10"/>
                    <a:pt x="5" y="0"/>
                    <a:pt x="1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86">
              <a:extLst>
                <a:ext uri="{FF2B5EF4-FFF2-40B4-BE49-F238E27FC236}">
                  <a16:creationId xmlns:a16="http://schemas.microsoft.com/office/drawing/2014/main" id="{FD3945E4-65D1-40A4-AA52-E82C5758BA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38658" y="170868"/>
              <a:ext cx="131153" cy="112612"/>
            </a:xfrm>
            <a:custGeom>
              <a:avLst/>
              <a:gdLst>
                <a:gd name="T0" fmla="*/ 22 w 40"/>
                <a:gd name="T1" fmla="*/ 1 h 37"/>
                <a:gd name="T2" fmla="*/ 15 w 40"/>
                <a:gd name="T3" fmla="*/ 23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40" y="3"/>
                    <a:pt x="33" y="37"/>
                    <a:pt x="15" y="23"/>
                  </a:cubicBezTo>
                  <a:cubicBezTo>
                    <a:pt x="0" y="20"/>
                    <a:pt x="7" y="0"/>
                    <a:pt x="22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89">
              <a:extLst>
                <a:ext uri="{FF2B5EF4-FFF2-40B4-BE49-F238E27FC236}">
                  <a16:creationId xmlns:a16="http://schemas.microsoft.com/office/drawing/2014/main" id="{69EDD546-3725-4141-9AEE-446524F560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575467" y="5625289"/>
              <a:ext cx="134697" cy="93027"/>
            </a:xfrm>
            <a:custGeom>
              <a:avLst/>
              <a:gdLst>
                <a:gd name="T0" fmla="*/ 23 w 41"/>
                <a:gd name="T1" fmla="*/ 0 h 31"/>
                <a:gd name="T2" fmla="*/ 16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3"/>
                    <a:pt x="41" y="31"/>
                    <a:pt x="16" y="25"/>
                  </a:cubicBezTo>
                  <a:cubicBezTo>
                    <a:pt x="0" y="7"/>
                    <a:pt x="14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90">
              <a:extLst>
                <a:ext uri="{FF2B5EF4-FFF2-40B4-BE49-F238E27FC236}">
                  <a16:creationId xmlns:a16="http://schemas.microsoft.com/office/drawing/2014/main" id="{29EB779D-53F9-4449-A3B9-B16A6EBF41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71313" y="2076674"/>
              <a:ext cx="2659" cy="8977"/>
            </a:xfrm>
            <a:custGeom>
              <a:avLst/>
              <a:gdLst>
                <a:gd name="T0" fmla="*/ 0 w 1"/>
                <a:gd name="T1" fmla="*/ 0 h 3"/>
                <a:gd name="T2" fmla="*/ 0 w 1"/>
                <a:gd name="T3" fmla="*/ 2 h 3"/>
                <a:gd name="T4" fmla="*/ 0 w 1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3">
                  <a:moveTo>
                    <a:pt x="0" y="0"/>
                  </a:moveTo>
                  <a:cubicBezTo>
                    <a:pt x="1" y="0"/>
                    <a:pt x="1" y="3"/>
                    <a:pt x="0" y="2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105">
              <a:extLst>
                <a:ext uri="{FF2B5EF4-FFF2-40B4-BE49-F238E27FC236}">
                  <a16:creationId xmlns:a16="http://schemas.microsoft.com/office/drawing/2014/main" id="{C163A133-1361-488B-ACD1-7F6A6DE25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9649" y="5935260"/>
              <a:ext cx="140901" cy="93027"/>
            </a:xfrm>
            <a:custGeom>
              <a:avLst/>
              <a:gdLst>
                <a:gd name="T0" fmla="*/ 26 w 43"/>
                <a:gd name="T1" fmla="*/ 3 h 31"/>
                <a:gd name="T2" fmla="*/ 39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4" y="0"/>
                    <a:pt x="43" y="17"/>
                    <a:pt x="39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06">
              <a:extLst>
                <a:ext uri="{FF2B5EF4-FFF2-40B4-BE49-F238E27FC236}">
                  <a16:creationId xmlns:a16="http://schemas.microsoft.com/office/drawing/2014/main" id="{0D0520FA-0028-46DA-BF2D-2DC8D74D4F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974357" y="569014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08">
              <a:extLst>
                <a:ext uri="{FF2B5EF4-FFF2-40B4-BE49-F238E27FC236}">
                  <a16:creationId xmlns:a16="http://schemas.microsoft.com/office/drawing/2014/main" id="{23F22E59-1B66-47AA-BA81-7B4191A480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959785" y="1082266"/>
              <a:ext cx="121406" cy="90579"/>
            </a:xfrm>
            <a:custGeom>
              <a:avLst/>
              <a:gdLst>
                <a:gd name="T0" fmla="*/ 26 w 37"/>
                <a:gd name="T1" fmla="*/ 1 h 30"/>
                <a:gd name="T2" fmla="*/ 35 w 37"/>
                <a:gd name="T3" fmla="*/ 21 h 30"/>
                <a:gd name="T4" fmla="*/ 26 w 37"/>
                <a:gd name="T5" fmla="*/ 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0">
                  <a:moveTo>
                    <a:pt x="26" y="1"/>
                  </a:moveTo>
                  <a:cubicBezTo>
                    <a:pt x="35" y="0"/>
                    <a:pt x="37" y="13"/>
                    <a:pt x="35" y="21"/>
                  </a:cubicBezTo>
                  <a:cubicBezTo>
                    <a:pt x="14" y="30"/>
                    <a:pt x="0" y="8"/>
                    <a:pt x="26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10">
              <a:extLst>
                <a:ext uri="{FF2B5EF4-FFF2-40B4-BE49-F238E27FC236}">
                  <a16:creationId xmlns:a16="http://schemas.microsoft.com/office/drawing/2014/main" id="{36F7FB00-9A76-4C0E-A05C-CA6B96A1D0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952081" y="321179"/>
              <a:ext cx="127608" cy="114243"/>
            </a:xfrm>
            <a:custGeom>
              <a:avLst/>
              <a:gdLst>
                <a:gd name="T0" fmla="*/ 21 w 39"/>
                <a:gd name="T1" fmla="*/ 1 h 38"/>
                <a:gd name="T2" fmla="*/ 39 w 39"/>
                <a:gd name="T3" fmla="*/ 18 h 38"/>
                <a:gd name="T4" fmla="*/ 21 w 39"/>
                <a:gd name="T5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8">
                  <a:moveTo>
                    <a:pt x="21" y="1"/>
                  </a:moveTo>
                  <a:cubicBezTo>
                    <a:pt x="35" y="0"/>
                    <a:pt x="38" y="8"/>
                    <a:pt x="39" y="18"/>
                  </a:cubicBezTo>
                  <a:cubicBezTo>
                    <a:pt x="25" y="38"/>
                    <a:pt x="0" y="13"/>
                    <a:pt x="2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11">
              <a:extLst>
                <a:ext uri="{FF2B5EF4-FFF2-40B4-BE49-F238E27FC236}">
                  <a16:creationId xmlns:a16="http://schemas.microsoft.com/office/drawing/2014/main" id="{68DA8E50-B15F-4B3A-90EC-2A03E257B2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966505" y="1277239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20 w 40"/>
                <a:gd name="T3" fmla="*/ 25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1"/>
                    <a:pt x="35" y="29"/>
                    <a:pt x="20" y="25"/>
                  </a:cubicBezTo>
                  <a:cubicBezTo>
                    <a:pt x="0" y="19"/>
                    <a:pt x="5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12">
              <a:extLst>
                <a:ext uri="{FF2B5EF4-FFF2-40B4-BE49-F238E27FC236}">
                  <a16:creationId xmlns:a16="http://schemas.microsoft.com/office/drawing/2014/main" id="{82C7AB40-A354-4997-93B2-B7DE6C7D44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962783" y="890025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1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23">
              <a:extLst>
                <a:ext uri="{FF2B5EF4-FFF2-40B4-BE49-F238E27FC236}">
                  <a16:creationId xmlns:a16="http://schemas.microsoft.com/office/drawing/2014/main" id="{C62E3823-6812-4FC3-9E11-0D743AF69A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679201" y="214054"/>
              <a:ext cx="140901" cy="93843"/>
            </a:xfrm>
            <a:custGeom>
              <a:avLst/>
              <a:gdLst>
                <a:gd name="T0" fmla="*/ 26 w 43"/>
                <a:gd name="T1" fmla="*/ 3 h 31"/>
                <a:gd name="T2" fmla="*/ 40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30">
              <a:extLst>
                <a:ext uri="{FF2B5EF4-FFF2-40B4-BE49-F238E27FC236}">
                  <a16:creationId xmlns:a16="http://schemas.microsoft.com/office/drawing/2014/main" id="{BD38CEC7-EB05-4770-88A0-21AB3389EC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625413" y="462988"/>
              <a:ext cx="157737" cy="81603"/>
            </a:xfrm>
            <a:custGeom>
              <a:avLst/>
              <a:gdLst>
                <a:gd name="T0" fmla="*/ 31 w 48"/>
                <a:gd name="T1" fmla="*/ 0 h 27"/>
                <a:gd name="T2" fmla="*/ 18 w 48"/>
                <a:gd name="T3" fmla="*/ 24 h 27"/>
                <a:gd name="T4" fmla="*/ 31 w 48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27">
                  <a:moveTo>
                    <a:pt x="31" y="0"/>
                  </a:moveTo>
                  <a:cubicBezTo>
                    <a:pt x="48" y="10"/>
                    <a:pt x="32" y="27"/>
                    <a:pt x="18" y="24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131">
              <a:extLst>
                <a:ext uri="{FF2B5EF4-FFF2-40B4-BE49-F238E27FC236}">
                  <a16:creationId xmlns:a16="http://schemas.microsoft.com/office/drawing/2014/main" id="{2C2A7A5C-8262-4207-A106-7925BEE25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666240" y="1058290"/>
              <a:ext cx="117860" cy="87315"/>
            </a:xfrm>
            <a:custGeom>
              <a:avLst/>
              <a:gdLst>
                <a:gd name="T0" fmla="*/ 15 w 36"/>
                <a:gd name="T1" fmla="*/ 0 h 29"/>
                <a:gd name="T2" fmla="*/ 25 w 36"/>
                <a:gd name="T3" fmla="*/ 15 h 29"/>
                <a:gd name="T4" fmla="*/ 13 w 36"/>
                <a:gd name="T5" fmla="*/ 21 h 29"/>
                <a:gd name="T6" fmla="*/ 15 w 36"/>
                <a:gd name="T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9">
                  <a:moveTo>
                    <a:pt x="15" y="0"/>
                  </a:moveTo>
                  <a:cubicBezTo>
                    <a:pt x="21" y="0"/>
                    <a:pt x="36" y="13"/>
                    <a:pt x="25" y="15"/>
                  </a:cubicBezTo>
                  <a:cubicBezTo>
                    <a:pt x="20" y="19"/>
                    <a:pt x="20" y="22"/>
                    <a:pt x="13" y="21"/>
                  </a:cubicBezTo>
                  <a:cubicBezTo>
                    <a:pt x="0" y="29"/>
                    <a:pt x="0" y="0"/>
                    <a:pt x="1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132">
              <a:extLst>
                <a:ext uri="{FF2B5EF4-FFF2-40B4-BE49-F238E27FC236}">
                  <a16:creationId xmlns:a16="http://schemas.microsoft.com/office/drawing/2014/main" id="{109B8939-2359-4AA5-BE84-D08AD6896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583691" y="5894067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135">
              <a:extLst>
                <a:ext uri="{FF2B5EF4-FFF2-40B4-BE49-F238E27FC236}">
                  <a16:creationId xmlns:a16="http://schemas.microsoft.com/office/drawing/2014/main" id="{28E156B2-2673-4090-B92A-DD788F9182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625273" y="801354"/>
              <a:ext cx="128495" cy="84051"/>
            </a:xfrm>
            <a:custGeom>
              <a:avLst/>
              <a:gdLst>
                <a:gd name="T0" fmla="*/ 21 w 39"/>
                <a:gd name="T1" fmla="*/ 0 h 28"/>
                <a:gd name="T2" fmla="*/ 6 w 39"/>
                <a:gd name="T3" fmla="*/ 20 h 28"/>
                <a:gd name="T4" fmla="*/ 21 w 39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8">
                  <a:moveTo>
                    <a:pt x="21" y="0"/>
                  </a:moveTo>
                  <a:cubicBezTo>
                    <a:pt x="39" y="12"/>
                    <a:pt x="22" y="28"/>
                    <a:pt x="6" y="20"/>
                  </a:cubicBezTo>
                  <a:cubicBezTo>
                    <a:pt x="0" y="7"/>
                    <a:pt x="7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141">
              <a:extLst>
                <a:ext uri="{FF2B5EF4-FFF2-40B4-BE49-F238E27FC236}">
                  <a16:creationId xmlns:a16="http://schemas.microsoft.com/office/drawing/2014/main" id="{7EF42F55-E2C9-4A07-91DA-8C10E0D7F4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603894" y="1194032"/>
              <a:ext cx="163941" cy="163205"/>
            </a:xfrm>
            <a:custGeom>
              <a:avLst/>
              <a:gdLst>
                <a:gd name="T0" fmla="*/ 37 w 50"/>
                <a:gd name="T1" fmla="*/ 3 h 54"/>
                <a:gd name="T2" fmla="*/ 42 w 50"/>
                <a:gd name="T3" fmla="*/ 17 h 54"/>
                <a:gd name="T4" fmla="*/ 37 w 50"/>
                <a:gd name="T5" fmla="*/ 3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0" h="54">
                  <a:moveTo>
                    <a:pt x="37" y="3"/>
                  </a:moveTo>
                  <a:cubicBezTo>
                    <a:pt x="50" y="3"/>
                    <a:pt x="36" y="13"/>
                    <a:pt x="42" y="17"/>
                  </a:cubicBezTo>
                  <a:cubicBezTo>
                    <a:pt x="35" y="54"/>
                    <a:pt x="0" y="0"/>
                    <a:pt x="3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5">
              <a:extLst>
                <a:ext uri="{FF2B5EF4-FFF2-40B4-BE49-F238E27FC236}">
                  <a16:creationId xmlns:a16="http://schemas.microsoft.com/office/drawing/2014/main" id="{1230B5C4-95EA-4655-8618-08D13B32DC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88752" y="2765620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6">
              <a:extLst>
                <a:ext uri="{FF2B5EF4-FFF2-40B4-BE49-F238E27FC236}">
                  <a16:creationId xmlns:a16="http://schemas.microsoft.com/office/drawing/2014/main" id="{90469482-5E37-4BFE-9F83-760D56D2CA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90279" y="5109777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7">
              <a:extLst>
                <a:ext uri="{FF2B5EF4-FFF2-40B4-BE49-F238E27FC236}">
                  <a16:creationId xmlns:a16="http://schemas.microsoft.com/office/drawing/2014/main" id="{14E7CD44-9E2F-4FB6-AED9-D9BDB042E7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58709" y="2479307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8">
              <a:extLst>
                <a:ext uri="{FF2B5EF4-FFF2-40B4-BE49-F238E27FC236}">
                  <a16:creationId xmlns:a16="http://schemas.microsoft.com/office/drawing/2014/main" id="{4DF38201-76AF-46C0-B2C7-3643EEED0A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47157" y="4810731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9">
              <a:extLst>
                <a:ext uri="{FF2B5EF4-FFF2-40B4-BE49-F238E27FC236}">
                  <a16:creationId xmlns:a16="http://schemas.microsoft.com/office/drawing/2014/main" id="{F829FF5C-5043-4640-B01F-F0F28271D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55295" y="4530259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11">
              <a:extLst>
                <a:ext uri="{FF2B5EF4-FFF2-40B4-BE49-F238E27FC236}">
                  <a16:creationId xmlns:a16="http://schemas.microsoft.com/office/drawing/2014/main" id="{D8EEAE37-148C-4CE3-89B1-152EA4AFD5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15656" y="4269027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12">
              <a:extLst>
                <a:ext uri="{FF2B5EF4-FFF2-40B4-BE49-F238E27FC236}">
                  <a16:creationId xmlns:a16="http://schemas.microsoft.com/office/drawing/2014/main" id="{A61104F5-14AD-4EB7-A54C-DAF0A2FCAB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27432" y="3766546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13">
              <a:extLst>
                <a:ext uri="{FF2B5EF4-FFF2-40B4-BE49-F238E27FC236}">
                  <a16:creationId xmlns:a16="http://schemas.microsoft.com/office/drawing/2014/main" id="{EC38536F-D0A4-4AEC-A9F8-389E8990D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31897" y="3170516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14">
              <a:extLst>
                <a:ext uri="{FF2B5EF4-FFF2-40B4-BE49-F238E27FC236}">
                  <a16:creationId xmlns:a16="http://schemas.microsoft.com/office/drawing/2014/main" id="{127854F2-6E1A-4EFC-855D-55DECDD8B9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22537" y="3410446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16">
              <a:extLst>
                <a:ext uri="{FF2B5EF4-FFF2-40B4-BE49-F238E27FC236}">
                  <a16:creationId xmlns:a16="http://schemas.microsoft.com/office/drawing/2014/main" id="{9A119165-64BD-4252-8438-117F3E43E1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06272" y="4009578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17">
              <a:extLst>
                <a:ext uri="{FF2B5EF4-FFF2-40B4-BE49-F238E27FC236}">
                  <a16:creationId xmlns:a16="http://schemas.microsoft.com/office/drawing/2014/main" id="{B53A63B6-93A3-46DF-8EBB-448943671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41251" y="5422266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21">
              <a:extLst>
                <a:ext uri="{FF2B5EF4-FFF2-40B4-BE49-F238E27FC236}">
                  <a16:creationId xmlns:a16="http://schemas.microsoft.com/office/drawing/2014/main" id="{B84CD6CD-22DF-4D8A-9074-674F7B23D5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89242" y="5733420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25">
              <a:extLst>
                <a:ext uri="{FF2B5EF4-FFF2-40B4-BE49-F238E27FC236}">
                  <a16:creationId xmlns:a16="http://schemas.microsoft.com/office/drawing/2014/main" id="{6CAC2E54-038E-42E0-A5CA-7260279ABC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880615" y="6658415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29">
              <a:extLst>
                <a:ext uri="{FF2B5EF4-FFF2-40B4-BE49-F238E27FC236}">
                  <a16:creationId xmlns:a16="http://schemas.microsoft.com/office/drawing/2014/main" id="{9D859BA7-EA9B-49BC-BAB5-5AA5DD962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70125" y="5972127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31">
              <a:extLst>
                <a:ext uri="{FF2B5EF4-FFF2-40B4-BE49-F238E27FC236}">
                  <a16:creationId xmlns:a16="http://schemas.microsoft.com/office/drawing/2014/main" id="{132A12C0-F9E0-402E-86BF-0CA6126455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44008" y="6352160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32">
              <a:extLst>
                <a:ext uri="{FF2B5EF4-FFF2-40B4-BE49-F238E27FC236}">
                  <a16:creationId xmlns:a16="http://schemas.microsoft.com/office/drawing/2014/main" id="{B6052C85-F025-4AEC-BA73-B3D732161B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50006" y="3296600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33">
              <a:extLst>
                <a:ext uri="{FF2B5EF4-FFF2-40B4-BE49-F238E27FC236}">
                  <a16:creationId xmlns:a16="http://schemas.microsoft.com/office/drawing/2014/main" id="{5DEC65F1-8509-4F25-9D55-7CD837E18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9919" y="4387911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34">
              <a:extLst>
                <a:ext uri="{FF2B5EF4-FFF2-40B4-BE49-F238E27FC236}">
                  <a16:creationId xmlns:a16="http://schemas.microsoft.com/office/drawing/2014/main" id="{AB3D96EE-DFC5-4071-89B2-F5DB3ACD11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3849" y="5385234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35">
              <a:extLst>
                <a:ext uri="{FF2B5EF4-FFF2-40B4-BE49-F238E27FC236}">
                  <a16:creationId xmlns:a16="http://schemas.microsoft.com/office/drawing/2014/main" id="{8F5F8AEE-422E-4180-8C39-6FCEC059CB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9501" y="4596138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36">
              <a:extLst>
                <a:ext uri="{FF2B5EF4-FFF2-40B4-BE49-F238E27FC236}">
                  <a16:creationId xmlns:a16="http://schemas.microsoft.com/office/drawing/2014/main" id="{934D274F-F47D-47DE-AF0F-A1939A3F2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51638" y="6047123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37">
              <a:extLst>
                <a:ext uri="{FF2B5EF4-FFF2-40B4-BE49-F238E27FC236}">
                  <a16:creationId xmlns:a16="http://schemas.microsoft.com/office/drawing/2014/main" id="{0A7C4035-FD5D-4380-90B8-3F24A816C1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63404" y="3060660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38">
              <a:extLst>
                <a:ext uri="{FF2B5EF4-FFF2-40B4-BE49-F238E27FC236}">
                  <a16:creationId xmlns:a16="http://schemas.microsoft.com/office/drawing/2014/main" id="{C7F15AEE-302F-4C4B-8669-7D196FA2C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1073" y="4900756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39">
              <a:extLst>
                <a:ext uri="{FF2B5EF4-FFF2-40B4-BE49-F238E27FC236}">
                  <a16:creationId xmlns:a16="http://schemas.microsoft.com/office/drawing/2014/main" id="{D034440B-82AF-497A-9D49-3907F4905D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63181" y="5141877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40">
              <a:extLst>
                <a:ext uri="{FF2B5EF4-FFF2-40B4-BE49-F238E27FC236}">
                  <a16:creationId xmlns:a16="http://schemas.microsoft.com/office/drawing/2014/main" id="{C473DED0-7789-47BA-88E9-BA510F17F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58145" y="2598578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41">
              <a:extLst>
                <a:ext uri="{FF2B5EF4-FFF2-40B4-BE49-F238E27FC236}">
                  <a16:creationId xmlns:a16="http://schemas.microsoft.com/office/drawing/2014/main" id="{61660303-C328-4E3E-B718-FF16FE808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51638" y="6279131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42">
              <a:extLst>
                <a:ext uri="{FF2B5EF4-FFF2-40B4-BE49-F238E27FC236}">
                  <a16:creationId xmlns:a16="http://schemas.microsoft.com/office/drawing/2014/main" id="{889A903A-3978-4E46-8E90-C21B27B80F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39806" y="5597147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44">
              <a:extLst>
                <a:ext uri="{FF2B5EF4-FFF2-40B4-BE49-F238E27FC236}">
                  <a16:creationId xmlns:a16="http://schemas.microsoft.com/office/drawing/2014/main" id="{D999DFDA-98C7-49A3-A202-413BE43AB7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43596" y="4081275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45">
              <a:extLst>
                <a:ext uri="{FF2B5EF4-FFF2-40B4-BE49-F238E27FC236}">
                  <a16:creationId xmlns:a16="http://schemas.microsoft.com/office/drawing/2014/main" id="{D8AE04A9-F987-40C8-8324-54B6166397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1445" y="5837101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46">
              <a:extLst>
                <a:ext uri="{FF2B5EF4-FFF2-40B4-BE49-F238E27FC236}">
                  <a16:creationId xmlns:a16="http://schemas.microsoft.com/office/drawing/2014/main" id="{6BDC2FAA-6705-4773-A719-9B7BA5EC7F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0504" y="2831197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47">
              <a:extLst>
                <a:ext uri="{FF2B5EF4-FFF2-40B4-BE49-F238E27FC236}">
                  <a16:creationId xmlns:a16="http://schemas.microsoft.com/office/drawing/2014/main" id="{39D3DD60-78EA-41B8-9629-B2097C0257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8649" y="3850148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48">
              <a:extLst>
                <a:ext uri="{FF2B5EF4-FFF2-40B4-BE49-F238E27FC236}">
                  <a16:creationId xmlns:a16="http://schemas.microsoft.com/office/drawing/2014/main" id="{C82D54CE-3C15-4476-A162-D2B1846087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3906" y="3616678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49">
              <a:extLst>
                <a:ext uri="{FF2B5EF4-FFF2-40B4-BE49-F238E27FC236}">
                  <a16:creationId xmlns:a16="http://schemas.microsoft.com/office/drawing/2014/main" id="{C77AD9C8-EFE2-459E-9D2D-6D3F900356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2520" y="6508346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70">
              <a:extLst>
                <a:ext uri="{FF2B5EF4-FFF2-40B4-BE49-F238E27FC236}">
                  <a16:creationId xmlns:a16="http://schemas.microsoft.com/office/drawing/2014/main" id="{A0B8A69D-893C-4130-B6D9-EE7A415164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3099" y="6187020"/>
              <a:ext cx="131153" cy="75890"/>
            </a:xfrm>
            <a:custGeom>
              <a:avLst/>
              <a:gdLst>
                <a:gd name="T0" fmla="*/ 18 w 40"/>
                <a:gd name="T1" fmla="*/ 0 h 25"/>
                <a:gd name="T2" fmla="*/ 7 w 40"/>
                <a:gd name="T3" fmla="*/ 21 h 25"/>
                <a:gd name="T4" fmla="*/ 18 w 40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5">
                  <a:moveTo>
                    <a:pt x="18" y="0"/>
                  </a:moveTo>
                  <a:cubicBezTo>
                    <a:pt x="40" y="9"/>
                    <a:pt x="26" y="25"/>
                    <a:pt x="7" y="21"/>
                  </a:cubicBezTo>
                  <a:cubicBezTo>
                    <a:pt x="0" y="11"/>
                    <a:pt x="5" y="0"/>
                    <a:pt x="1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75">
              <a:extLst>
                <a:ext uri="{FF2B5EF4-FFF2-40B4-BE49-F238E27FC236}">
                  <a16:creationId xmlns:a16="http://schemas.microsoft.com/office/drawing/2014/main" id="{98B6FAFB-A59E-4743-88ED-ECC8308A16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86635" y="2983476"/>
              <a:ext cx="128495" cy="78339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3"/>
                    <a:pt x="34" y="25"/>
                    <a:pt x="19" y="26"/>
                  </a:cubicBezTo>
                  <a:cubicBezTo>
                    <a:pt x="0" y="19"/>
                    <a:pt x="7" y="3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85">
              <a:extLst>
                <a:ext uri="{FF2B5EF4-FFF2-40B4-BE49-F238E27FC236}">
                  <a16:creationId xmlns:a16="http://schemas.microsoft.com/office/drawing/2014/main" id="{AD93045F-69E5-4B98-8A99-B093F9A436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6504" y="6435018"/>
              <a:ext cx="127608" cy="97107"/>
            </a:xfrm>
            <a:custGeom>
              <a:avLst/>
              <a:gdLst>
                <a:gd name="T0" fmla="*/ 21 w 39"/>
                <a:gd name="T1" fmla="*/ 0 h 32"/>
                <a:gd name="T2" fmla="*/ 13 w 39"/>
                <a:gd name="T3" fmla="*/ 20 h 32"/>
                <a:gd name="T4" fmla="*/ 21 w 39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2">
                  <a:moveTo>
                    <a:pt x="21" y="0"/>
                  </a:moveTo>
                  <a:cubicBezTo>
                    <a:pt x="39" y="2"/>
                    <a:pt x="32" y="32"/>
                    <a:pt x="13" y="20"/>
                  </a:cubicBezTo>
                  <a:cubicBezTo>
                    <a:pt x="3" y="23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87">
              <a:extLst>
                <a:ext uri="{FF2B5EF4-FFF2-40B4-BE49-F238E27FC236}">
                  <a16:creationId xmlns:a16="http://schemas.microsoft.com/office/drawing/2014/main" id="{EE6C8149-2426-4883-A4E6-70F4CB0BF3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3983" y="6658052"/>
              <a:ext cx="134697" cy="90579"/>
            </a:xfrm>
            <a:custGeom>
              <a:avLst/>
              <a:gdLst>
                <a:gd name="T0" fmla="*/ 27 w 41"/>
                <a:gd name="T1" fmla="*/ 0 h 30"/>
                <a:gd name="T2" fmla="*/ 41 w 41"/>
                <a:gd name="T3" fmla="*/ 19 h 30"/>
                <a:gd name="T4" fmla="*/ 27 w 41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0">
                  <a:moveTo>
                    <a:pt x="27" y="0"/>
                  </a:moveTo>
                  <a:cubicBezTo>
                    <a:pt x="35" y="0"/>
                    <a:pt x="40" y="11"/>
                    <a:pt x="41" y="19"/>
                  </a:cubicBezTo>
                  <a:cubicBezTo>
                    <a:pt x="21" y="30"/>
                    <a:pt x="0" y="10"/>
                    <a:pt x="27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117">
              <a:extLst>
                <a:ext uri="{FF2B5EF4-FFF2-40B4-BE49-F238E27FC236}">
                  <a16:creationId xmlns:a16="http://schemas.microsoft.com/office/drawing/2014/main" id="{AD2584B5-8D22-45BD-A767-26635B70D5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990501" y="5875775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118">
              <a:extLst>
                <a:ext uri="{FF2B5EF4-FFF2-40B4-BE49-F238E27FC236}">
                  <a16:creationId xmlns:a16="http://schemas.microsoft.com/office/drawing/2014/main" id="{21F6A307-936F-4618-8F06-A639C91C97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880865" y="6433515"/>
              <a:ext cx="131153" cy="96290"/>
            </a:xfrm>
            <a:custGeom>
              <a:avLst/>
              <a:gdLst>
                <a:gd name="T0" fmla="*/ 22 w 40"/>
                <a:gd name="T1" fmla="*/ 0 h 32"/>
                <a:gd name="T2" fmla="*/ 16 w 40"/>
                <a:gd name="T3" fmla="*/ 25 h 32"/>
                <a:gd name="T4" fmla="*/ 22 w 40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2">
                  <a:moveTo>
                    <a:pt x="22" y="0"/>
                  </a:moveTo>
                  <a:cubicBezTo>
                    <a:pt x="40" y="3"/>
                    <a:pt x="40" y="32"/>
                    <a:pt x="16" y="25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119">
              <a:extLst>
                <a:ext uri="{FF2B5EF4-FFF2-40B4-BE49-F238E27FC236}">
                  <a16:creationId xmlns:a16="http://schemas.microsoft.com/office/drawing/2014/main" id="{4E79E3A2-3436-4935-AFA0-6D81A1F545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867932" y="6174688"/>
              <a:ext cx="127608" cy="150965"/>
            </a:xfrm>
            <a:custGeom>
              <a:avLst/>
              <a:gdLst>
                <a:gd name="T0" fmla="*/ 13 w 39"/>
                <a:gd name="T1" fmla="*/ 6 h 50"/>
                <a:gd name="T2" fmla="*/ 0 w 39"/>
                <a:gd name="T3" fmla="*/ 23 h 50"/>
                <a:gd name="T4" fmla="*/ 13 w 39"/>
                <a:gd name="T5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50">
                  <a:moveTo>
                    <a:pt x="13" y="6"/>
                  </a:moveTo>
                  <a:cubicBezTo>
                    <a:pt x="39" y="10"/>
                    <a:pt x="16" y="50"/>
                    <a:pt x="0" y="23"/>
                  </a:cubicBezTo>
                  <a:cubicBezTo>
                    <a:pt x="1" y="0"/>
                    <a:pt x="5" y="14"/>
                    <a:pt x="13" y="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139">
              <a:extLst>
                <a:ext uri="{FF2B5EF4-FFF2-40B4-BE49-F238E27FC236}">
                  <a16:creationId xmlns:a16="http://schemas.microsoft.com/office/drawing/2014/main" id="{88D3F1C3-57F7-4475-BE24-994E429A7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574383" y="6687383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19 w 40"/>
                <a:gd name="T3" fmla="*/ 26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2"/>
                    <a:pt x="34" y="29"/>
                    <a:pt x="19" y="26"/>
                  </a:cubicBezTo>
                  <a:cubicBezTo>
                    <a:pt x="0" y="19"/>
                    <a:pt x="4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144">
              <a:extLst>
                <a:ext uri="{FF2B5EF4-FFF2-40B4-BE49-F238E27FC236}">
                  <a16:creationId xmlns:a16="http://schemas.microsoft.com/office/drawing/2014/main" id="{15EE5509-C1EF-4CE6-8DFF-08F8CFF950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534515" y="6067649"/>
              <a:ext cx="141786" cy="90579"/>
            </a:xfrm>
            <a:custGeom>
              <a:avLst/>
              <a:gdLst>
                <a:gd name="T0" fmla="*/ 28 w 43"/>
                <a:gd name="T1" fmla="*/ 2 h 30"/>
                <a:gd name="T2" fmla="*/ 41 w 43"/>
                <a:gd name="T3" fmla="*/ 20 h 30"/>
                <a:gd name="T4" fmla="*/ 28 w 43"/>
                <a:gd name="T5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8" y="2"/>
                  </a:moveTo>
                  <a:cubicBezTo>
                    <a:pt x="36" y="0"/>
                    <a:pt x="43" y="12"/>
                    <a:pt x="41" y="20"/>
                  </a:cubicBezTo>
                  <a:cubicBezTo>
                    <a:pt x="24" y="30"/>
                    <a:pt x="0" y="14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145">
              <a:extLst>
                <a:ext uri="{FF2B5EF4-FFF2-40B4-BE49-F238E27FC236}">
                  <a16:creationId xmlns:a16="http://schemas.microsoft.com/office/drawing/2014/main" id="{4E19D03A-8D08-4A59-A8B8-E44825AD5F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552111" y="6357067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19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1"/>
                    <a:pt x="37" y="22"/>
                    <a:pt x="19" y="22"/>
                  </a:cubicBezTo>
                  <a:cubicBezTo>
                    <a:pt x="6" y="18"/>
                    <a:pt x="0" y="4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8">
              <a:extLst>
                <a:ext uri="{FF2B5EF4-FFF2-40B4-BE49-F238E27FC236}">
                  <a16:creationId xmlns:a16="http://schemas.microsoft.com/office/drawing/2014/main" id="{24C9664D-878C-4BAE-9D15-1B5F9222E5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883983" y="5963213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8">
              <a:extLst>
                <a:ext uri="{FF2B5EF4-FFF2-40B4-BE49-F238E27FC236}">
                  <a16:creationId xmlns:a16="http://schemas.microsoft.com/office/drawing/2014/main" id="{49E2A78F-5EF2-48FF-9F7B-F4F265DE34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7661" y="35327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8">
              <a:extLst>
                <a:ext uri="{FF2B5EF4-FFF2-40B4-BE49-F238E27FC236}">
                  <a16:creationId xmlns:a16="http://schemas.microsoft.com/office/drawing/2014/main" id="{410802B9-9228-43C9-A27E-CB4CC0B50D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987838" y="77057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106">
              <a:extLst>
                <a:ext uri="{FF2B5EF4-FFF2-40B4-BE49-F238E27FC236}">
                  <a16:creationId xmlns:a16="http://schemas.microsoft.com/office/drawing/2014/main" id="{2EB97A80-0E3D-48D2-B0C2-E10739A39E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684504" y="18795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106">
              <a:extLst>
                <a:ext uri="{FF2B5EF4-FFF2-40B4-BE49-F238E27FC236}">
                  <a16:creationId xmlns:a16="http://schemas.microsoft.com/office/drawing/2014/main" id="{9C52230F-B5E5-40D3-8563-0914770C7D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0290" y="5759184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" name="제목 7">
            <a:extLst>
              <a:ext uri="{FF2B5EF4-FFF2-40B4-BE49-F238E27FC236}">
                <a16:creationId xmlns:a16="http://schemas.microsoft.com/office/drawing/2014/main" id="{6CAF7A60-4A44-4AA3-9220-1DCFE32838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3268" y="412207"/>
            <a:ext cx="5189463" cy="1116290"/>
          </a:xfrm>
        </p:spPr>
        <p:txBody>
          <a:bodyPr/>
          <a:lstStyle/>
          <a:p>
            <a:pPr algn="l"/>
            <a:r>
              <a:rPr lang="ko-KR" altLang="en-US" dirty="0"/>
              <a:t>문제 설명</a:t>
            </a:r>
            <a:r>
              <a:rPr lang="en-US" altLang="ko-KR" sz="2700" dirty="0"/>
              <a:t> - </a:t>
            </a:r>
            <a:r>
              <a:rPr lang="ko-KR" altLang="en-US" sz="2700" dirty="0"/>
              <a:t>용어 설명</a:t>
            </a:r>
            <a:endParaRPr lang="ko-KR" altLang="en-US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47D05AE7-D2AB-4A74-B907-685FFB1A0B24}"/>
              </a:ext>
            </a:extLst>
          </p:cNvPr>
          <p:cNvSpPr txBox="1"/>
          <p:nvPr/>
        </p:nvSpPr>
        <p:spPr>
          <a:xfrm>
            <a:off x="1402934" y="1987655"/>
            <a:ext cx="8924074" cy="32285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dirty="0" err="1"/>
              <a:t>허프만</a:t>
            </a:r>
            <a:r>
              <a:rPr lang="ko-KR" altLang="en-US" dirty="0"/>
              <a:t> 부호화 </a:t>
            </a:r>
            <a:r>
              <a:rPr lang="en-US" altLang="ko-KR" dirty="0"/>
              <a:t>– </a:t>
            </a:r>
            <a:r>
              <a:rPr lang="ko-KR" altLang="en-US" dirty="0"/>
              <a:t>최소 중복 코딩에 기반한 알고리즘을 사용하여 자료를 압축하는 과정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BOM – Byte Order Mark. </a:t>
            </a:r>
            <a:r>
              <a:rPr lang="ko-KR" altLang="en-US" dirty="0"/>
              <a:t>텍스트를 읽는 프로그램에  어떤 형태의 파일인지 알려주는 문자열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        </a:t>
            </a:r>
            <a:r>
              <a:rPr lang="ko-KR" altLang="en-US" dirty="0"/>
              <a:t>파일의 제일 앞에 위치한다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            UTF-16</a:t>
            </a:r>
            <a:r>
              <a:rPr lang="ko-KR" altLang="en-US" dirty="0"/>
              <a:t> </a:t>
            </a:r>
            <a:r>
              <a:rPr lang="en-US" altLang="ko-KR" dirty="0"/>
              <a:t>BE</a:t>
            </a:r>
            <a:r>
              <a:rPr lang="ko-KR" altLang="en-US" dirty="0"/>
              <a:t>는 </a:t>
            </a:r>
            <a:r>
              <a:rPr lang="en-US" altLang="ko-KR" dirty="0"/>
              <a:t>0xFEFF, UTF-16 LE</a:t>
            </a:r>
            <a:r>
              <a:rPr lang="ko-KR" altLang="en-US" dirty="0"/>
              <a:t>는 </a:t>
            </a:r>
            <a:r>
              <a:rPr lang="en-US" altLang="ko-KR" dirty="0"/>
              <a:t>0xFFFE, UTF-8(BOM)</a:t>
            </a:r>
            <a:r>
              <a:rPr lang="ko-KR" altLang="en-US" dirty="0"/>
              <a:t>은 </a:t>
            </a:r>
            <a:r>
              <a:rPr lang="en-US" altLang="ko-KR" dirty="0"/>
              <a:t>0xEFBBBF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Endian – </a:t>
            </a:r>
            <a:r>
              <a:rPr lang="ko-KR" altLang="en-US" dirty="0"/>
              <a:t>유니코드에서 </a:t>
            </a:r>
            <a:r>
              <a:rPr lang="en-US" altLang="ko-KR" dirty="0"/>
              <a:t>2Byte </a:t>
            </a:r>
            <a:r>
              <a:rPr lang="ko-KR" altLang="en-US" dirty="0"/>
              <a:t>이상의 문자열을 저장할 때 문자열을 저장하는 순서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	BE</a:t>
            </a:r>
            <a:r>
              <a:rPr lang="ko-KR" altLang="en-US" dirty="0"/>
              <a:t>는 </a:t>
            </a:r>
            <a:r>
              <a:rPr lang="ko-KR" altLang="en-US" dirty="0" err="1"/>
              <a:t>상위바이트부터</a:t>
            </a:r>
            <a:r>
              <a:rPr lang="en-US" altLang="ko-KR" dirty="0"/>
              <a:t>, LE</a:t>
            </a:r>
            <a:r>
              <a:rPr lang="ko-KR" altLang="en-US" dirty="0"/>
              <a:t>는 </a:t>
            </a:r>
            <a:r>
              <a:rPr lang="ko-KR" altLang="en-US" dirty="0" err="1"/>
              <a:t>하위바이트부터</a:t>
            </a:r>
            <a:r>
              <a:rPr lang="ko-KR" altLang="en-US" dirty="0"/>
              <a:t> 저장한다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	ex) 0xFA</a:t>
            </a:r>
            <a:r>
              <a:rPr lang="ko-KR" altLang="en-US" dirty="0"/>
              <a:t>를 저장할 때</a:t>
            </a:r>
            <a:r>
              <a:rPr lang="en-US" altLang="ko-KR" dirty="0"/>
              <a:t>, BE</a:t>
            </a:r>
            <a:r>
              <a:rPr lang="ko-KR" altLang="en-US" dirty="0"/>
              <a:t>는 </a:t>
            </a:r>
            <a:r>
              <a:rPr lang="en-US" altLang="ko-KR" dirty="0"/>
              <a:t>0xFA, LE</a:t>
            </a:r>
            <a:r>
              <a:rPr lang="ko-KR" altLang="en-US" dirty="0"/>
              <a:t>는 </a:t>
            </a:r>
            <a:r>
              <a:rPr lang="en-US" altLang="ko-KR" dirty="0"/>
              <a:t>0xAF</a:t>
            </a:r>
            <a:r>
              <a:rPr lang="ko-KR" altLang="en-US" dirty="0"/>
              <a:t>로 저장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AB95B55-E60D-40E9-A8DD-C006079F44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3319" y="3013113"/>
            <a:ext cx="1924319" cy="924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989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595622E6-895C-4818-9935-FCD87D52D9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560118" y="0"/>
            <a:ext cx="1376358" cy="6796617"/>
            <a:chOff x="10560118" y="0"/>
            <a:chExt cx="1376358" cy="6796617"/>
          </a:xfrm>
        </p:grpSpPr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2DE640CE-132C-43BE-BCA3-8F0BE59F46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43595" y="6681641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000F7CF0-3D04-492F-A268-9018177261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820842" y="152662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5">
              <a:extLst>
                <a:ext uri="{FF2B5EF4-FFF2-40B4-BE49-F238E27FC236}">
                  <a16:creationId xmlns:a16="http://schemas.microsoft.com/office/drawing/2014/main" id="{C1DEC041-746E-4EA1-B788-1F7F74835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824772" y="666859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5F1AFD93-4239-40D2-8DCA-F946C9E6E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828186" y="410116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F7C397F6-59FA-4A2D-8F3F-BEB6EE859D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818104" y="2096992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9BD7C73-D214-444B-88EB-EE29E138BD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802867" y="2294550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22">
              <a:extLst>
                <a:ext uri="{FF2B5EF4-FFF2-40B4-BE49-F238E27FC236}">
                  <a16:creationId xmlns:a16="http://schemas.microsoft.com/office/drawing/2014/main" id="{C4F6F166-B2C7-4DEF-9D27-8C7C5281ED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72206" y="1124393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23">
              <a:extLst>
                <a:ext uri="{FF2B5EF4-FFF2-40B4-BE49-F238E27FC236}">
                  <a16:creationId xmlns:a16="http://schemas.microsoft.com/office/drawing/2014/main" id="{1836659E-9BA4-478B-888E-7918CD1E4F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85893" y="911827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6">
              <a:extLst>
                <a:ext uri="{FF2B5EF4-FFF2-40B4-BE49-F238E27FC236}">
                  <a16:creationId xmlns:a16="http://schemas.microsoft.com/office/drawing/2014/main" id="{11DC92E8-61D6-4678-A815-0A449C372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73117" y="1395534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7">
              <a:extLst>
                <a:ext uri="{FF2B5EF4-FFF2-40B4-BE49-F238E27FC236}">
                  <a16:creationId xmlns:a16="http://schemas.microsoft.com/office/drawing/2014/main" id="{16F2F68A-C3D4-4CF7-BC66-3BB510BA95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63593" y="1832636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8">
              <a:extLst>
                <a:ext uri="{FF2B5EF4-FFF2-40B4-BE49-F238E27FC236}">
                  <a16:creationId xmlns:a16="http://schemas.microsoft.com/office/drawing/2014/main" id="{27E279E3-83BE-46D7-BC57-137DED9A1D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50677" y="1610044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30">
              <a:extLst>
                <a:ext uri="{FF2B5EF4-FFF2-40B4-BE49-F238E27FC236}">
                  <a16:creationId xmlns:a16="http://schemas.microsoft.com/office/drawing/2014/main" id="{65AB9160-E89C-4231-9056-39F8CBAF0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825927" y="1153146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43">
              <a:extLst>
                <a:ext uri="{FF2B5EF4-FFF2-40B4-BE49-F238E27FC236}">
                  <a16:creationId xmlns:a16="http://schemas.microsoft.com/office/drawing/2014/main" id="{8CC42264-7CBA-4049-8CE9-F42DA07F27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39919" y="861035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51">
              <a:extLst>
                <a:ext uri="{FF2B5EF4-FFF2-40B4-BE49-F238E27FC236}">
                  <a16:creationId xmlns:a16="http://schemas.microsoft.com/office/drawing/2014/main" id="{22AC0855-2BCD-48C6-B7E9-93E1764499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12888" y="1015451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52">
              <a:extLst>
                <a:ext uri="{FF2B5EF4-FFF2-40B4-BE49-F238E27FC236}">
                  <a16:creationId xmlns:a16="http://schemas.microsoft.com/office/drawing/2014/main" id="{8F2B8603-2341-48E0-A478-D3DEC6BCB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09893" y="451020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53">
              <a:extLst>
                <a:ext uri="{FF2B5EF4-FFF2-40B4-BE49-F238E27FC236}">
                  <a16:creationId xmlns:a16="http://schemas.microsoft.com/office/drawing/2014/main" id="{9829AAB0-C80F-4816-98D9-B073E0E02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00974" y="1254224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54">
              <a:extLst>
                <a:ext uri="{FF2B5EF4-FFF2-40B4-BE49-F238E27FC236}">
                  <a16:creationId xmlns:a16="http://schemas.microsoft.com/office/drawing/2014/main" id="{FFF2AF19-A868-44F8-944E-8625EFEA7A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6821" y="614648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55">
              <a:extLst>
                <a:ext uri="{FF2B5EF4-FFF2-40B4-BE49-F238E27FC236}">
                  <a16:creationId xmlns:a16="http://schemas.microsoft.com/office/drawing/2014/main" id="{19C481A9-3BCA-4C40-A323-E99C948131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00834" y="1463825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56">
              <a:extLst>
                <a:ext uri="{FF2B5EF4-FFF2-40B4-BE49-F238E27FC236}">
                  <a16:creationId xmlns:a16="http://schemas.microsoft.com/office/drawing/2014/main" id="{B6DEB2DB-99F0-41FE-8F15-BEB091B251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00530" y="2293861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57">
              <a:extLst>
                <a:ext uri="{FF2B5EF4-FFF2-40B4-BE49-F238E27FC236}">
                  <a16:creationId xmlns:a16="http://schemas.microsoft.com/office/drawing/2014/main" id="{635C6778-22C5-4739-ADA3-03D9500BAA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6983" y="1673570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59">
              <a:extLst>
                <a:ext uri="{FF2B5EF4-FFF2-40B4-BE49-F238E27FC236}">
                  <a16:creationId xmlns:a16="http://schemas.microsoft.com/office/drawing/2014/main" id="{2A768F35-A374-4597-8C0F-E5E9170C4C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66433" y="255923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60">
              <a:extLst>
                <a:ext uri="{FF2B5EF4-FFF2-40B4-BE49-F238E27FC236}">
                  <a16:creationId xmlns:a16="http://schemas.microsoft.com/office/drawing/2014/main" id="{3F5CA884-0B4E-4C1E-A397-B03B860D2D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61664" y="1903364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61">
              <a:extLst>
                <a:ext uri="{FF2B5EF4-FFF2-40B4-BE49-F238E27FC236}">
                  <a16:creationId xmlns:a16="http://schemas.microsoft.com/office/drawing/2014/main" id="{319CE7B5-B5E2-4F13-ABF5-1CDF086540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7961" y="2137724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78">
              <a:extLst>
                <a:ext uri="{FF2B5EF4-FFF2-40B4-BE49-F238E27FC236}">
                  <a16:creationId xmlns:a16="http://schemas.microsoft.com/office/drawing/2014/main" id="{397D2E03-98AE-4647-821F-85862785BB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47199" y="721463"/>
              <a:ext cx="147990" cy="75075"/>
            </a:xfrm>
            <a:custGeom>
              <a:avLst/>
              <a:gdLst>
                <a:gd name="T0" fmla="*/ 22 w 45"/>
                <a:gd name="T1" fmla="*/ 0 h 25"/>
                <a:gd name="T2" fmla="*/ 28 w 45"/>
                <a:gd name="T3" fmla="*/ 25 h 25"/>
                <a:gd name="T4" fmla="*/ 22 w 4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5">
                  <a:moveTo>
                    <a:pt x="22" y="0"/>
                  </a:moveTo>
                  <a:cubicBezTo>
                    <a:pt x="32" y="1"/>
                    <a:pt x="45" y="21"/>
                    <a:pt x="28" y="25"/>
                  </a:cubicBezTo>
                  <a:cubicBezTo>
                    <a:pt x="9" y="23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79">
              <a:extLst>
                <a:ext uri="{FF2B5EF4-FFF2-40B4-BE49-F238E27FC236}">
                  <a16:creationId xmlns:a16="http://schemas.microsoft.com/office/drawing/2014/main" id="{17C275DB-E849-4EA4-8713-32B5D2DE9B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59571" y="952508"/>
              <a:ext cx="124063" cy="69362"/>
            </a:xfrm>
            <a:custGeom>
              <a:avLst/>
              <a:gdLst>
                <a:gd name="T0" fmla="*/ 20 w 38"/>
                <a:gd name="T1" fmla="*/ 0 h 23"/>
                <a:gd name="T2" fmla="*/ 20 w 38"/>
                <a:gd name="T3" fmla="*/ 22 h 23"/>
                <a:gd name="T4" fmla="*/ 20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0" y="0"/>
                  </a:moveTo>
                  <a:cubicBezTo>
                    <a:pt x="37" y="3"/>
                    <a:pt x="38" y="23"/>
                    <a:pt x="20" y="22"/>
                  </a:cubicBezTo>
                  <a:cubicBezTo>
                    <a:pt x="8" y="18"/>
                    <a:pt x="0" y="5"/>
                    <a:pt x="2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80">
              <a:extLst>
                <a:ext uri="{FF2B5EF4-FFF2-40B4-BE49-F238E27FC236}">
                  <a16:creationId xmlns:a16="http://schemas.microsoft.com/office/drawing/2014/main" id="{5C9D14FB-8462-4595-9073-0C1669E55D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54230" y="1190303"/>
              <a:ext cx="124951" cy="66098"/>
            </a:xfrm>
            <a:custGeom>
              <a:avLst/>
              <a:gdLst>
                <a:gd name="T0" fmla="*/ 21 w 38"/>
                <a:gd name="T1" fmla="*/ 0 h 22"/>
                <a:gd name="T2" fmla="*/ 21 w 38"/>
                <a:gd name="T3" fmla="*/ 22 h 22"/>
                <a:gd name="T4" fmla="*/ 21 w 38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2">
                  <a:moveTo>
                    <a:pt x="21" y="0"/>
                  </a:moveTo>
                  <a:cubicBezTo>
                    <a:pt x="37" y="2"/>
                    <a:pt x="38" y="20"/>
                    <a:pt x="21" y="22"/>
                  </a:cubicBezTo>
                  <a:cubicBezTo>
                    <a:pt x="9" y="16"/>
                    <a:pt x="0" y="6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82">
              <a:extLst>
                <a:ext uri="{FF2B5EF4-FFF2-40B4-BE49-F238E27FC236}">
                  <a16:creationId xmlns:a16="http://schemas.microsoft.com/office/drawing/2014/main" id="{61CFC522-2DDE-41FE-A896-31FD81E75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897973" y="5809440"/>
              <a:ext cx="128495" cy="69362"/>
            </a:xfrm>
            <a:custGeom>
              <a:avLst/>
              <a:gdLst>
                <a:gd name="T0" fmla="*/ 16 w 39"/>
                <a:gd name="T1" fmla="*/ 0 h 23"/>
                <a:gd name="T2" fmla="*/ 10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84">
              <a:extLst>
                <a:ext uri="{FF2B5EF4-FFF2-40B4-BE49-F238E27FC236}">
                  <a16:creationId xmlns:a16="http://schemas.microsoft.com/office/drawing/2014/main" id="{1DE986F0-71DA-4FC5-9B8D-B80BCA378E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28689" y="516877"/>
              <a:ext cx="131153" cy="88130"/>
            </a:xfrm>
            <a:custGeom>
              <a:avLst/>
              <a:gdLst>
                <a:gd name="T0" fmla="*/ 18 w 40"/>
                <a:gd name="T1" fmla="*/ 1 h 29"/>
                <a:gd name="T2" fmla="*/ 6 w 40"/>
                <a:gd name="T3" fmla="*/ 20 h 29"/>
                <a:gd name="T4" fmla="*/ 18 w 40"/>
                <a:gd name="T5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18" y="1"/>
                  </a:moveTo>
                  <a:cubicBezTo>
                    <a:pt x="40" y="6"/>
                    <a:pt x="25" y="29"/>
                    <a:pt x="6" y="20"/>
                  </a:cubicBezTo>
                  <a:cubicBezTo>
                    <a:pt x="0" y="10"/>
                    <a:pt x="5" y="0"/>
                    <a:pt x="1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86">
              <a:extLst>
                <a:ext uri="{FF2B5EF4-FFF2-40B4-BE49-F238E27FC236}">
                  <a16:creationId xmlns:a16="http://schemas.microsoft.com/office/drawing/2014/main" id="{FD3945E4-65D1-40A4-AA52-E82C5758BA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38658" y="170868"/>
              <a:ext cx="131153" cy="112612"/>
            </a:xfrm>
            <a:custGeom>
              <a:avLst/>
              <a:gdLst>
                <a:gd name="T0" fmla="*/ 22 w 40"/>
                <a:gd name="T1" fmla="*/ 1 h 37"/>
                <a:gd name="T2" fmla="*/ 15 w 40"/>
                <a:gd name="T3" fmla="*/ 23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40" y="3"/>
                    <a:pt x="33" y="37"/>
                    <a:pt x="15" y="23"/>
                  </a:cubicBezTo>
                  <a:cubicBezTo>
                    <a:pt x="0" y="20"/>
                    <a:pt x="7" y="0"/>
                    <a:pt x="22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89">
              <a:extLst>
                <a:ext uri="{FF2B5EF4-FFF2-40B4-BE49-F238E27FC236}">
                  <a16:creationId xmlns:a16="http://schemas.microsoft.com/office/drawing/2014/main" id="{69EDD546-3725-4141-9AEE-446524F560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575467" y="5625289"/>
              <a:ext cx="134697" cy="93027"/>
            </a:xfrm>
            <a:custGeom>
              <a:avLst/>
              <a:gdLst>
                <a:gd name="T0" fmla="*/ 23 w 41"/>
                <a:gd name="T1" fmla="*/ 0 h 31"/>
                <a:gd name="T2" fmla="*/ 16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3"/>
                    <a:pt x="41" y="31"/>
                    <a:pt x="16" y="25"/>
                  </a:cubicBezTo>
                  <a:cubicBezTo>
                    <a:pt x="0" y="7"/>
                    <a:pt x="14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90">
              <a:extLst>
                <a:ext uri="{FF2B5EF4-FFF2-40B4-BE49-F238E27FC236}">
                  <a16:creationId xmlns:a16="http://schemas.microsoft.com/office/drawing/2014/main" id="{29EB779D-53F9-4449-A3B9-B16A6EBF41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71313" y="2076674"/>
              <a:ext cx="2659" cy="8977"/>
            </a:xfrm>
            <a:custGeom>
              <a:avLst/>
              <a:gdLst>
                <a:gd name="T0" fmla="*/ 0 w 1"/>
                <a:gd name="T1" fmla="*/ 0 h 3"/>
                <a:gd name="T2" fmla="*/ 0 w 1"/>
                <a:gd name="T3" fmla="*/ 2 h 3"/>
                <a:gd name="T4" fmla="*/ 0 w 1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3">
                  <a:moveTo>
                    <a:pt x="0" y="0"/>
                  </a:moveTo>
                  <a:cubicBezTo>
                    <a:pt x="1" y="0"/>
                    <a:pt x="1" y="3"/>
                    <a:pt x="0" y="2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105">
              <a:extLst>
                <a:ext uri="{FF2B5EF4-FFF2-40B4-BE49-F238E27FC236}">
                  <a16:creationId xmlns:a16="http://schemas.microsoft.com/office/drawing/2014/main" id="{C163A133-1361-488B-ACD1-7F6A6DE25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9649" y="5935260"/>
              <a:ext cx="140901" cy="93027"/>
            </a:xfrm>
            <a:custGeom>
              <a:avLst/>
              <a:gdLst>
                <a:gd name="T0" fmla="*/ 26 w 43"/>
                <a:gd name="T1" fmla="*/ 3 h 31"/>
                <a:gd name="T2" fmla="*/ 39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4" y="0"/>
                    <a:pt x="43" y="17"/>
                    <a:pt x="39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06">
              <a:extLst>
                <a:ext uri="{FF2B5EF4-FFF2-40B4-BE49-F238E27FC236}">
                  <a16:creationId xmlns:a16="http://schemas.microsoft.com/office/drawing/2014/main" id="{0D0520FA-0028-46DA-BF2D-2DC8D74D4F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974357" y="569014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08">
              <a:extLst>
                <a:ext uri="{FF2B5EF4-FFF2-40B4-BE49-F238E27FC236}">
                  <a16:creationId xmlns:a16="http://schemas.microsoft.com/office/drawing/2014/main" id="{23F22E59-1B66-47AA-BA81-7B4191A480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959785" y="1082266"/>
              <a:ext cx="121406" cy="90579"/>
            </a:xfrm>
            <a:custGeom>
              <a:avLst/>
              <a:gdLst>
                <a:gd name="T0" fmla="*/ 26 w 37"/>
                <a:gd name="T1" fmla="*/ 1 h 30"/>
                <a:gd name="T2" fmla="*/ 35 w 37"/>
                <a:gd name="T3" fmla="*/ 21 h 30"/>
                <a:gd name="T4" fmla="*/ 26 w 37"/>
                <a:gd name="T5" fmla="*/ 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0">
                  <a:moveTo>
                    <a:pt x="26" y="1"/>
                  </a:moveTo>
                  <a:cubicBezTo>
                    <a:pt x="35" y="0"/>
                    <a:pt x="37" y="13"/>
                    <a:pt x="35" y="21"/>
                  </a:cubicBezTo>
                  <a:cubicBezTo>
                    <a:pt x="14" y="30"/>
                    <a:pt x="0" y="8"/>
                    <a:pt x="26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10">
              <a:extLst>
                <a:ext uri="{FF2B5EF4-FFF2-40B4-BE49-F238E27FC236}">
                  <a16:creationId xmlns:a16="http://schemas.microsoft.com/office/drawing/2014/main" id="{36F7FB00-9A76-4C0E-A05C-CA6B96A1D0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952081" y="321179"/>
              <a:ext cx="127608" cy="114243"/>
            </a:xfrm>
            <a:custGeom>
              <a:avLst/>
              <a:gdLst>
                <a:gd name="T0" fmla="*/ 21 w 39"/>
                <a:gd name="T1" fmla="*/ 1 h 38"/>
                <a:gd name="T2" fmla="*/ 39 w 39"/>
                <a:gd name="T3" fmla="*/ 18 h 38"/>
                <a:gd name="T4" fmla="*/ 21 w 39"/>
                <a:gd name="T5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8">
                  <a:moveTo>
                    <a:pt x="21" y="1"/>
                  </a:moveTo>
                  <a:cubicBezTo>
                    <a:pt x="35" y="0"/>
                    <a:pt x="38" y="8"/>
                    <a:pt x="39" y="18"/>
                  </a:cubicBezTo>
                  <a:cubicBezTo>
                    <a:pt x="25" y="38"/>
                    <a:pt x="0" y="13"/>
                    <a:pt x="2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11">
              <a:extLst>
                <a:ext uri="{FF2B5EF4-FFF2-40B4-BE49-F238E27FC236}">
                  <a16:creationId xmlns:a16="http://schemas.microsoft.com/office/drawing/2014/main" id="{68DA8E50-B15F-4B3A-90EC-2A03E257B2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966505" y="1277239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20 w 40"/>
                <a:gd name="T3" fmla="*/ 25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1"/>
                    <a:pt x="35" y="29"/>
                    <a:pt x="20" y="25"/>
                  </a:cubicBezTo>
                  <a:cubicBezTo>
                    <a:pt x="0" y="19"/>
                    <a:pt x="5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12">
              <a:extLst>
                <a:ext uri="{FF2B5EF4-FFF2-40B4-BE49-F238E27FC236}">
                  <a16:creationId xmlns:a16="http://schemas.microsoft.com/office/drawing/2014/main" id="{82C7AB40-A354-4997-93B2-B7DE6C7D44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962783" y="890025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1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23">
              <a:extLst>
                <a:ext uri="{FF2B5EF4-FFF2-40B4-BE49-F238E27FC236}">
                  <a16:creationId xmlns:a16="http://schemas.microsoft.com/office/drawing/2014/main" id="{C62E3823-6812-4FC3-9E11-0D743AF69A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679201" y="214054"/>
              <a:ext cx="140901" cy="93843"/>
            </a:xfrm>
            <a:custGeom>
              <a:avLst/>
              <a:gdLst>
                <a:gd name="T0" fmla="*/ 26 w 43"/>
                <a:gd name="T1" fmla="*/ 3 h 31"/>
                <a:gd name="T2" fmla="*/ 40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30">
              <a:extLst>
                <a:ext uri="{FF2B5EF4-FFF2-40B4-BE49-F238E27FC236}">
                  <a16:creationId xmlns:a16="http://schemas.microsoft.com/office/drawing/2014/main" id="{BD38CEC7-EB05-4770-88A0-21AB3389EC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625413" y="462988"/>
              <a:ext cx="157737" cy="81603"/>
            </a:xfrm>
            <a:custGeom>
              <a:avLst/>
              <a:gdLst>
                <a:gd name="T0" fmla="*/ 31 w 48"/>
                <a:gd name="T1" fmla="*/ 0 h 27"/>
                <a:gd name="T2" fmla="*/ 18 w 48"/>
                <a:gd name="T3" fmla="*/ 24 h 27"/>
                <a:gd name="T4" fmla="*/ 31 w 48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27">
                  <a:moveTo>
                    <a:pt x="31" y="0"/>
                  </a:moveTo>
                  <a:cubicBezTo>
                    <a:pt x="48" y="10"/>
                    <a:pt x="32" y="27"/>
                    <a:pt x="18" y="24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131">
              <a:extLst>
                <a:ext uri="{FF2B5EF4-FFF2-40B4-BE49-F238E27FC236}">
                  <a16:creationId xmlns:a16="http://schemas.microsoft.com/office/drawing/2014/main" id="{2C2A7A5C-8262-4207-A106-7925BEE25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666240" y="1058290"/>
              <a:ext cx="117860" cy="87315"/>
            </a:xfrm>
            <a:custGeom>
              <a:avLst/>
              <a:gdLst>
                <a:gd name="T0" fmla="*/ 15 w 36"/>
                <a:gd name="T1" fmla="*/ 0 h 29"/>
                <a:gd name="T2" fmla="*/ 25 w 36"/>
                <a:gd name="T3" fmla="*/ 15 h 29"/>
                <a:gd name="T4" fmla="*/ 13 w 36"/>
                <a:gd name="T5" fmla="*/ 21 h 29"/>
                <a:gd name="T6" fmla="*/ 15 w 36"/>
                <a:gd name="T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9">
                  <a:moveTo>
                    <a:pt x="15" y="0"/>
                  </a:moveTo>
                  <a:cubicBezTo>
                    <a:pt x="21" y="0"/>
                    <a:pt x="36" y="13"/>
                    <a:pt x="25" y="15"/>
                  </a:cubicBezTo>
                  <a:cubicBezTo>
                    <a:pt x="20" y="19"/>
                    <a:pt x="20" y="22"/>
                    <a:pt x="13" y="21"/>
                  </a:cubicBezTo>
                  <a:cubicBezTo>
                    <a:pt x="0" y="29"/>
                    <a:pt x="0" y="0"/>
                    <a:pt x="1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132">
              <a:extLst>
                <a:ext uri="{FF2B5EF4-FFF2-40B4-BE49-F238E27FC236}">
                  <a16:creationId xmlns:a16="http://schemas.microsoft.com/office/drawing/2014/main" id="{109B8939-2359-4AA5-BE84-D08AD6896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583691" y="5894067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135">
              <a:extLst>
                <a:ext uri="{FF2B5EF4-FFF2-40B4-BE49-F238E27FC236}">
                  <a16:creationId xmlns:a16="http://schemas.microsoft.com/office/drawing/2014/main" id="{28E156B2-2673-4090-B92A-DD788F9182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625273" y="801354"/>
              <a:ext cx="128495" cy="84051"/>
            </a:xfrm>
            <a:custGeom>
              <a:avLst/>
              <a:gdLst>
                <a:gd name="T0" fmla="*/ 21 w 39"/>
                <a:gd name="T1" fmla="*/ 0 h 28"/>
                <a:gd name="T2" fmla="*/ 6 w 39"/>
                <a:gd name="T3" fmla="*/ 20 h 28"/>
                <a:gd name="T4" fmla="*/ 21 w 39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8">
                  <a:moveTo>
                    <a:pt x="21" y="0"/>
                  </a:moveTo>
                  <a:cubicBezTo>
                    <a:pt x="39" y="12"/>
                    <a:pt x="22" y="28"/>
                    <a:pt x="6" y="20"/>
                  </a:cubicBezTo>
                  <a:cubicBezTo>
                    <a:pt x="0" y="7"/>
                    <a:pt x="7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141">
              <a:extLst>
                <a:ext uri="{FF2B5EF4-FFF2-40B4-BE49-F238E27FC236}">
                  <a16:creationId xmlns:a16="http://schemas.microsoft.com/office/drawing/2014/main" id="{7EF42F55-E2C9-4A07-91DA-8C10E0D7F4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603894" y="1194032"/>
              <a:ext cx="163941" cy="163205"/>
            </a:xfrm>
            <a:custGeom>
              <a:avLst/>
              <a:gdLst>
                <a:gd name="T0" fmla="*/ 37 w 50"/>
                <a:gd name="T1" fmla="*/ 3 h 54"/>
                <a:gd name="T2" fmla="*/ 42 w 50"/>
                <a:gd name="T3" fmla="*/ 17 h 54"/>
                <a:gd name="T4" fmla="*/ 37 w 50"/>
                <a:gd name="T5" fmla="*/ 3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0" h="54">
                  <a:moveTo>
                    <a:pt x="37" y="3"/>
                  </a:moveTo>
                  <a:cubicBezTo>
                    <a:pt x="50" y="3"/>
                    <a:pt x="36" y="13"/>
                    <a:pt x="42" y="17"/>
                  </a:cubicBezTo>
                  <a:cubicBezTo>
                    <a:pt x="35" y="54"/>
                    <a:pt x="0" y="0"/>
                    <a:pt x="3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5">
              <a:extLst>
                <a:ext uri="{FF2B5EF4-FFF2-40B4-BE49-F238E27FC236}">
                  <a16:creationId xmlns:a16="http://schemas.microsoft.com/office/drawing/2014/main" id="{1230B5C4-95EA-4655-8618-08D13B32DC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88752" y="2765620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6">
              <a:extLst>
                <a:ext uri="{FF2B5EF4-FFF2-40B4-BE49-F238E27FC236}">
                  <a16:creationId xmlns:a16="http://schemas.microsoft.com/office/drawing/2014/main" id="{90469482-5E37-4BFE-9F83-760D56D2CA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90279" y="5109777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7">
              <a:extLst>
                <a:ext uri="{FF2B5EF4-FFF2-40B4-BE49-F238E27FC236}">
                  <a16:creationId xmlns:a16="http://schemas.microsoft.com/office/drawing/2014/main" id="{14E7CD44-9E2F-4FB6-AED9-D9BDB042E7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58709" y="2479307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8">
              <a:extLst>
                <a:ext uri="{FF2B5EF4-FFF2-40B4-BE49-F238E27FC236}">
                  <a16:creationId xmlns:a16="http://schemas.microsoft.com/office/drawing/2014/main" id="{4DF38201-76AF-46C0-B2C7-3643EEED0A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47157" y="4810731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9">
              <a:extLst>
                <a:ext uri="{FF2B5EF4-FFF2-40B4-BE49-F238E27FC236}">
                  <a16:creationId xmlns:a16="http://schemas.microsoft.com/office/drawing/2014/main" id="{F829FF5C-5043-4640-B01F-F0F28271D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55295" y="4530259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11">
              <a:extLst>
                <a:ext uri="{FF2B5EF4-FFF2-40B4-BE49-F238E27FC236}">
                  <a16:creationId xmlns:a16="http://schemas.microsoft.com/office/drawing/2014/main" id="{D8EEAE37-148C-4CE3-89B1-152EA4AFD5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15656" y="4269027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12">
              <a:extLst>
                <a:ext uri="{FF2B5EF4-FFF2-40B4-BE49-F238E27FC236}">
                  <a16:creationId xmlns:a16="http://schemas.microsoft.com/office/drawing/2014/main" id="{A61104F5-14AD-4EB7-A54C-DAF0A2FCAB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27432" y="3766546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13">
              <a:extLst>
                <a:ext uri="{FF2B5EF4-FFF2-40B4-BE49-F238E27FC236}">
                  <a16:creationId xmlns:a16="http://schemas.microsoft.com/office/drawing/2014/main" id="{EC38536F-D0A4-4AEC-A9F8-389E8990D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31897" y="3170516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14">
              <a:extLst>
                <a:ext uri="{FF2B5EF4-FFF2-40B4-BE49-F238E27FC236}">
                  <a16:creationId xmlns:a16="http://schemas.microsoft.com/office/drawing/2014/main" id="{127854F2-6E1A-4EFC-855D-55DECDD8B9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22537" y="3410446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16">
              <a:extLst>
                <a:ext uri="{FF2B5EF4-FFF2-40B4-BE49-F238E27FC236}">
                  <a16:creationId xmlns:a16="http://schemas.microsoft.com/office/drawing/2014/main" id="{9A119165-64BD-4252-8438-117F3E43E1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06272" y="4009578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17">
              <a:extLst>
                <a:ext uri="{FF2B5EF4-FFF2-40B4-BE49-F238E27FC236}">
                  <a16:creationId xmlns:a16="http://schemas.microsoft.com/office/drawing/2014/main" id="{B53A63B6-93A3-46DF-8EBB-448943671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41251" y="5422266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21">
              <a:extLst>
                <a:ext uri="{FF2B5EF4-FFF2-40B4-BE49-F238E27FC236}">
                  <a16:creationId xmlns:a16="http://schemas.microsoft.com/office/drawing/2014/main" id="{B84CD6CD-22DF-4D8A-9074-674F7B23D5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89242" y="5733420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25">
              <a:extLst>
                <a:ext uri="{FF2B5EF4-FFF2-40B4-BE49-F238E27FC236}">
                  <a16:creationId xmlns:a16="http://schemas.microsoft.com/office/drawing/2014/main" id="{6CAC2E54-038E-42E0-A5CA-7260279ABC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880615" y="6658415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29">
              <a:extLst>
                <a:ext uri="{FF2B5EF4-FFF2-40B4-BE49-F238E27FC236}">
                  <a16:creationId xmlns:a16="http://schemas.microsoft.com/office/drawing/2014/main" id="{9D859BA7-EA9B-49BC-BAB5-5AA5DD962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70125" y="5972127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31">
              <a:extLst>
                <a:ext uri="{FF2B5EF4-FFF2-40B4-BE49-F238E27FC236}">
                  <a16:creationId xmlns:a16="http://schemas.microsoft.com/office/drawing/2014/main" id="{132A12C0-F9E0-402E-86BF-0CA6126455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44008" y="6352160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32">
              <a:extLst>
                <a:ext uri="{FF2B5EF4-FFF2-40B4-BE49-F238E27FC236}">
                  <a16:creationId xmlns:a16="http://schemas.microsoft.com/office/drawing/2014/main" id="{B6052C85-F025-4AEC-BA73-B3D732161B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50006" y="3296600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33">
              <a:extLst>
                <a:ext uri="{FF2B5EF4-FFF2-40B4-BE49-F238E27FC236}">
                  <a16:creationId xmlns:a16="http://schemas.microsoft.com/office/drawing/2014/main" id="{5DEC65F1-8509-4F25-9D55-7CD837E18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9919" y="4387911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34">
              <a:extLst>
                <a:ext uri="{FF2B5EF4-FFF2-40B4-BE49-F238E27FC236}">
                  <a16:creationId xmlns:a16="http://schemas.microsoft.com/office/drawing/2014/main" id="{AB3D96EE-DFC5-4071-89B2-F5DB3ACD11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3849" y="5385234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35">
              <a:extLst>
                <a:ext uri="{FF2B5EF4-FFF2-40B4-BE49-F238E27FC236}">
                  <a16:creationId xmlns:a16="http://schemas.microsoft.com/office/drawing/2014/main" id="{8F5F8AEE-422E-4180-8C39-6FCEC059CB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9501" y="4596138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36">
              <a:extLst>
                <a:ext uri="{FF2B5EF4-FFF2-40B4-BE49-F238E27FC236}">
                  <a16:creationId xmlns:a16="http://schemas.microsoft.com/office/drawing/2014/main" id="{934D274F-F47D-47DE-AF0F-A1939A3F2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51638" y="6047123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37">
              <a:extLst>
                <a:ext uri="{FF2B5EF4-FFF2-40B4-BE49-F238E27FC236}">
                  <a16:creationId xmlns:a16="http://schemas.microsoft.com/office/drawing/2014/main" id="{0A7C4035-FD5D-4380-90B8-3F24A816C1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63404" y="3060660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38">
              <a:extLst>
                <a:ext uri="{FF2B5EF4-FFF2-40B4-BE49-F238E27FC236}">
                  <a16:creationId xmlns:a16="http://schemas.microsoft.com/office/drawing/2014/main" id="{C7F15AEE-302F-4C4B-8669-7D196FA2C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1073" y="4900756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39">
              <a:extLst>
                <a:ext uri="{FF2B5EF4-FFF2-40B4-BE49-F238E27FC236}">
                  <a16:creationId xmlns:a16="http://schemas.microsoft.com/office/drawing/2014/main" id="{D034440B-82AF-497A-9D49-3907F4905D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63181" y="5141877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40">
              <a:extLst>
                <a:ext uri="{FF2B5EF4-FFF2-40B4-BE49-F238E27FC236}">
                  <a16:creationId xmlns:a16="http://schemas.microsoft.com/office/drawing/2014/main" id="{C473DED0-7789-47BA-88E9-BA510F17F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58145" y="2598578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41">
              <a:extLst>
                <a:ext uri="{FF2B5EF4-FFF2-40B4-BE49-F238E27FC236}">
                  <a16:creationId xmlns:a16="http://schemas.microsoft.com/office/drawing/2014/main" id="{61660303-C328-4E3E-B718-FF16FE808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51638" y="6279131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42">
              <a:extLst>
                <a:ext uri="{FF2B5EF4-FFF2-40B4-BE49-F238E27FC236}">
                  <a16:creationId xmlns:a16="http://schemas.microsoft.com/office/drawing/2014/main" id="{889A903A-3978-4E46-8E90-C21B27B80F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39806" y="5597147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44">
              <a:extLst>
                <a:ext uri="{FF2B5EF4-FFF2-40B4-BE49-F238E27FC236}">
                  <a16:creationId xmlns:a16="http://schemas.microsoft.com/office/drawing/2014/main" id="{D999DFDA-98C7-49A3-A202-413BE43AB7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43596" y="4081275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45">
              <a:extLst>
                <a:ext uri="{FF2B5EF4-FFF2-40B4-BE49-F238E27FC236}">
                  <a16:creationId xmlns:a16="http://schemas.microsoft.com/office/drawing/2014/main" id="{D8AE04A9-F987-40C8-8324-54B6166397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1445" y="5837101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46">
              <a:extLst>
                <a:ext uri="{FF2B5EF4-FFF2-40B4-BE49-F238E27FC236}">
                  <a16:creationId xmlns:a16="http://schemas.microsoft.com/office/drawing/2014/main" id="{6BDC2FAA-6705-4773-A719-9B7BA5EC7F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0504" y="2831197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47">
              <a:extLst>
                <a:ext uri="{FF2B5EF4-FFF2-40B4-BE49-F238E27FC236}">
                  <a16:creationId xmlns:a16="http://schemas.microsoft.com/office/drawing/2014/main" id="{39D3DD60-78EA-41B8-9629-B2097C0257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8649" y="3850148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48">
              <a:extLst>
                <a:ext uri="{FF2B5EF4-FFF2-40B4-BE49-F238E27FC236}">
                  <a16:creationId xmlns:a16="http://schemas.microsoft.com/office/drawing/2014/main" id="{C82D54CE-3C15-4476-A162-D2B1846087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3906" y="3616678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49">
              <a:extLst>
                <a:ext uri="{FF2B5EF4-FFF2-40B4-BE49-F238E27FC236}">
                  <a16:creationId xmlns:a16="http://schemas.microsoft.com/office/drawing/2014/main" id="{C77AD9C8-EFE2-459E-9D2D-6D3F900356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2520" y="6508346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70">
              <a:extLst>
                <a:ext uri="{FF2B5EF4-FFF2-40B4-BE49-F238E27FC236}">
                  <a16:creationId xmlns:a16="http://schemas.microsoft.com/office/drawing/2014/main" id="{A0B8A69D-893C-4130-B6D9-EE7A415164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3099" y="6187020"/>
              <a:ext cx="131153" cy="75890"/>
            </a:xfrm>
            <a:custGeom>
              <a:avLst/>
              <a:gdLst>
                <a:gd name="T0" fmla="*/ 18 w 40"/>
                <a:gd name="T1" fmla="*/ 0 h 25"/>
                <a:gd name="T2" fmla="*/ 7 w 40"/>
                <a:gd name="T3" fmla="*/ 21 h 25"/>
                <a:gd name="T4" fmla="*/ 18 w 40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5">
                  <a:moveTo>
                    <a:pt x="18" y="0"/>
                  </a:moveTo>
                  <a:cubicBezTo>
                    <a:pt x="40" y="9"/>
                    <a:pt x="26" y="25"/>
                    <a:pt x="7" y="21"/>
                  </a:cubicBezTo>
                  <a:cubicBezTo>
                    <a:pt x="0" y="11"/>
                    <a:pt x="5" y="0"/>
                    <a:pt x="1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75">
              <a:extLst>
                <a:ext uri="{FF2B5EF4-FFF2-40B4-BE49-F238E27FC236}">
                  <a16:creationId xmlns:a16="http://schemas.microsoft.com/office/drawing/2014/main" id="{98B6FAFB-A59E-4743-88ED-ECC8308A16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86635" y="2983476"/>
              <a:ext cx="128495" cy="78339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3"/>
                    <a:pt x="34" y="25"/>
                    <a:pt x="19" y="26"/>
                  </a:cubicBezTo>
                  <a:cubicBezTo>
                    <a:pt x="0" y="19"/>
                    <a:pt x="7" y="3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85">
              <a:extLst>
                <a:ext uri="{FF2B5EF4-FFF2-40B4-BE49-F238E27FC236}">
                  <a16:creationId xmlns:a16="http://schemas.microsoft.com/office/drawing/2014/main" id="{AD93045F-69E5-4B98-8A99-B093F9A436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6504" y="6435018"/>
              <a:ext cx="127608" cy="97107"/>
            </a:xfrm>
            <a:custGeom>
              <a:avLst/>
              <a:gdLst>
                <a:gd name="T0" fmla="*/ 21 w 39"/>
                <a:gd name="T1" fmla="*/ 0 h 32"/>
                <a:gd name="T2" fmla="*/ 13 w 39"/>
                <a:gd name="T3" fmla="*/ 20 h 32"/>
                <a:gd name="T4" fmla="*/ 21 w 39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2">
                  <a:moveTo>
                    <a:pt x="21" y="0"/>
                  </a:moveTo>
                  <a:cubicBezTo>
                    <a:pt x="39" y="2"/>
                    <a:pt x="32" y="32"/>
                    <a:pt x="13" y="20"/>
                  </a:cubicBezTo>
                  <a:cubicBezTo>
                    <a:pt x="3" y="23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87">
              <a:extLst>
                <a:ext uri="{FF2B5EF4-FFF2-40B4-BE49-F238E27FC236}">
                  <a16:creationId xmlns:a16="http://schemas.microsoft.com/office/drawing/2014/main" id="{EE6C8149-2426-4883-A4E6-70F4CB0BF3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3983" y="6658052"/>
              <a:ext cx="134697" cy="90579"/>
            </a:xfrm>
            <a:custGeom>
              <a:avLst/>
              <a:gdLst>
                <a:gd name="T0" fmla="*/ 27 w 41"/>
                <a:gd name="T1" fmla="*/ 0 h 30"/>
                <a:gd name="T2" fmla="*/ 41 w 41"/>
                <a:gd name="T3" fmla="*/ 19 h 30"/>
                <a:gd name="T4" fmla="*/ 27 w 41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0">
                  <a:moveTo>
                    <a:pt x="27" y="0"/>
                  </a:moveTo>
                  <a:cubicBezTo>
                    <a:pt x="35" y="0"/>
                    <a:pt x="40" y="11"/>
                    <a:pt x="41" y="19"/>
                  </a:cubicBezTo>
                  <a:cubicBezTo>
                    <a:pt x="21" y="30"/>
                    <a:pt x="0" y="10"/>
                    <a:pt x="27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117">
              <a:extLst>
                <a:ext uri="{FF2B5EF4-FFF2-40B4-BE49-F238E27FC236}">
                  <a16:creationId xmlns:a16="http://schemas.microsoft.com/office/drawing/2014/main" id="{AD2584B5-8D22-45BD-A767-26635B70D5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990501" y="5875775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118">
              <a:extLst>
                <a:ext uri="{FF2B5EF4-FFF2-40B4-BE49-F238E27FC236}">
                  <a16:creationId xmlns:a16="http://schemas.microsoft.com/office/drawing/2014/main" id="{21F6A307-936F-4618-8F06-A639C91C97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880865" y="6433515"/>
              <a:ext cx="131153" cy="96290"/>
            </a:xfrm>
            <a:custGeom>
              <a:avLst/>
              <a:gdLst>
                <a:gd name="T0" fmla="*/ 22 w 40"/>
                <a:gd name="T1" fmla="*/ 0 h 32"/>
                <a:gd name="T2" fmla="*/ 16 w 40"/>
                <a:gd name="T3" fmla="*/ 25 h 32"/>
                <a:gd name="T4" fmla="*/ 22 w 40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2">
                  <a:moveTo>
                    <a:pt x="22" y="0"/>
                  </a:moveTo>
                  <a:cubicBezTo>
                    <a:pt x="40" y="3"/>
                    <a:pt x="40" y="32"/>
                    <a:pt x="16" y="25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119">
              <a:extLst>
                <a:ext uri="{FF2B5EF4-FFF2-40B4-BE49-F238E27FC236}">
                  <a16:creationId xmlns:a16="http://schemas.microsoft.com/office/drawing/2014/main" id="{4E79E3A2-3436-4935-AFA0-6D81A1F545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867932" y="6174688"/>
              <a:ext cx="127608" cy="150965"/>
            </a:xfrm>
            <a:custGeom>
              <a:avLst/>
              <a:gdLst>
                <a:gd name="T0" fmla="*/ 13 w 39"/>
                <a:gd name="T1" fmla="*/ 6 h 50"/>
                <a:gd name="T2" fmla="*/ 0 w 39"/>
                <a:gd name="T3" fmla="*/ 23 h 50"/>
                <a:gd name="T4" fmla="*/ 13 w 39"/>
                <a:gd name="T5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50">
                  <a:moveTo>
                    <a:pt x="13" y="6"/>
                  </a:moveTo>
                  <a:cubicBezTo>
                    <a:pt x="39" y="10"/>
                    <a:pt x="16" y="50"/>
                    <a:pt x="0" y="23"/>
                  </a:cubicBezTo>
                  <a:cubicBezTo>
                    <a:pt x="1" y="0"/>
                    <a:pt x="5" y="14"/>
                    <a:pt x="13" y="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139">
              <a:extLst>
                <a:ext uri="{FF2B5EF4-FFF2-40B4-BE49-F238E27FC236}">
                  <a16:creationId xmlns:a16="http://schemas.microsoft.com/office/drawing/2014/main" id="{88D3F1C3-57F7-4475-BE24-994E429A7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574383" y="6687383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19 w 40"/>
                <a:gd name="T3" fmla="*/ 26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2"/>
                    <a:pt x="34" y="29"/>
                    <a:pt x="19" y="26"/>
                  </a:cubicBezTo>
                  <a:cubicBezTo>
                    <a:pt x="0" y="19"/>
                    <a:pt x="4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144">
              <a:extLst>
                <a:ext uri="{FF2B5EF4-FFF2-40B4-BE49-F238E27FC236}">
                  <a16:creationId xmlns:a16="http://schemas.microsoft.com/office/drawing/2014/main" id="{15EE5509-C1EF-4CE6-8DFF-08F8CFF950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534515" y="6067649"/>
              <a:ext cx="141786" cy="90579"/>
            </a:xfrm>
            <a:custGeom>
              <a:avLst/>
              <a:gdLst>
                <a:gd name="T0" fmla="*/ 28 w 43"/>
                <a:gd name="T1" fmla="*/ 2 h 30"/>
                <a:gd name="T2" fmla="*/ 41 w 43"/>
                <a:gd name="T3" fmla="*/ 20 h 30"/>
                <a:gd name="T4" fmla="*/ 28 w 43"/>
                <a:gd name="T5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8" y="2"/>
                  </a:moveTo>
                  <a:cubicBezTo>
                    <a:pt x="36" y="0"/>
                    <a:pt x="43" y="12"/>
                    <a:pt x="41" y="20"/>
                  </a:cubicBezTo>
                  <a:cubicBezTo>
                    <a:pt x="24" y="30"/>
                    <a:pt x="0" y="14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145">
              <a:extLst>
                <a:ext uri="{FF2B5EF4-FFF2-40B4-BE49-F238E27FC236}">
                  <a16:creationId xmlns:a16="http://schemas.microsoft.com/office/drawing/2014/main" id="{4E19D03A-8D08-4A59-A8B8-E44825AD5F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552111" y="6357067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19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1"/>
                    <a:pt x="37" y="22"/>
                    <a:pt x="19" y="22"/>
                  </a:cubicBezTo>
                  <a:cubicBezTo>
                    <a:pt x="6" y="18"/>
                    <a:pt x="0" y="4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8">
              <a:extLst>
                <a:ext uri="{FF2B5EF4-FFF2-40B4-BE49-F238E27FC236}">
                  <a16:creationId xmlns:a16="http://schemas.microsoft.com/office/drawing/2014/main" id="{24C9664D-878C-4BAE-9D15-1B5F9222E5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883983" y="5963213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8">
              <a:extLst>
                <a:ext uri="{FF2B5EF4-FFF2-40B4-BE49-F238E27FC236}">
                  <a16:creationId xmlns:a16="http://schemas.microsoft.com/office/drawing/2014/main" id="{49E2A78F-5EF2-48FF-9F7B-F4F265DE34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7661" y="35327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8">
              <a:extLst>
                <a:ext uri="{FF2B5EF4-FFF2-40B4-BE49-F238E27FC236}">
                  <a16:creationId xmlns:a16="http://schemas.microsoft.com/office/drawing/2014/main" id="{410802B9-9228-43C9-A27E-CB4CC0B50D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987838" y="77057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106">
              <a:extLst>
                <a:ext uri="{FF2B5EF4-FFF2-40B4-BE49-F238E27FC236}">
                  <a16:creationId xmlns:a16="http://schemas.microsoft.com/office/drawing/2014/main" id="{2EB97A80-0E3D-48D2-B0C2-E10739A39E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684504" y="18795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106">
              <a:extLst>
                <a:ext uri="{FF2B5EF4-FFF2-40B4-BE49-F238E27FC236}">
                  <a16:creationId xmlns:a16="http://schemas.microsoft.com/office/drawing/2014/main" id="{9C52230F-B5E5-40D3-8563-0914770C7D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0290" y="5759184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" name="제목 7">
            <a:extLst>
              <a:ext uri="{FF2B5EF4-FFF2-40B4-BE49-F238E27FC236}">
                <a16:creationId xmlns:a16="http://schemas.microsoft.com/office/drawing/2014/main" id="{6CAF7A60-4A44-4AA3-9220-1DCFE32838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3268" y="412207"/>
            <a:ext cx="5616300" cy="1116290"/>
          </a:xfrm>
        </p:spPr>
        <p:txBody>
          <a:bodyPr/>
          <a:lstStyle/>
          <a:p>
            <a:pPr algn="l"/>
            <a:r>
              <a:rPr lang="ko-KR" altLang="en-US" dirty="0"/>
              <a:t>문제 설명</a:t>
            </a:r>
            <a:r>
              <a:rPr lang="ko-KR" altLang="en-US" sz="2700" dirty="0"/>
              <a:t> </a:t>
            </a:r>
            <a:r>
              <a:rPr lang="en-US" altLang="ko-KR" sz="2700" dirty="0"/>
              <a:t>– </a:t>
            </a:r>
            <a:r>
              <a:rPr lang="ko-KR" altLang="en-US" sz="2700" dirty="0" err="1"/>
              <a:t>허프만</a:t>
            </a:r>
            <a:r>
              <a:rPr lang="ko-KR" altLang="en-US" sz="2700" dirty="0"/>
              <a:t> 코딩</a:t>
            </a:r>
            <a:endParaRPr lang="ko-KR" alt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DAF21982-A9D1-4534-AB21-C44AF292D7D5}"/>
              </a:ext>
            </a:extLst>
          </p:cNvPr>
          <p:cNvGrpSpPr/>
          <p:nvPr/>
        </p:nvGrpSpPr>
        <p:grpSpPr>
          <a:xfrm>
            <a:off x="1152994" y="1983548"/>
            <a:ext cx="2220136" cy="762170"/>
            <a:chOff x="1152994" y="1983548"/>
            <a:chExt cx="2220136" cy="762170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35AC58D2-3C3D-499F-9E2D-2B68E9E332DB}"/>
                </a:ext>
              </a:extLst>
            </p:cNvPr>
            <p:cNvGrpSpPr/>
            <p:nvPr/>
          </p:nvGrpSpPr>
          <p:grpSpPr>
            <a:xfrm>
              <a:off x="1152994" y="1989954"/>
              <a:ext cx="334460" cy="755764"/>
              <a:chOff x="1243584" y="2256179"/>
              <a:chExt cx="694944" cy="755764"/>
            </a:xfrm>
          </p:grpSpPr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D2ADAB97-3E9A-4C02-A8D1-B997B7B13FC6}"/>
                  </a:ext>
                </a:extLst>
              </p:cNvPr>
              <p:cNvSpPr txBox="1"/>
              <p:nvPr/>
            </p:nvSpPr>
            <p:spPr>
              <a:xfrm>
                <a:off x="1243584" y="2634061"/>
                <a:ext cx="694944" cy="37788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3</a:t>
                </a:r>
                <a:endParaRPr lang="ko-KR" altLang="en-US" dirty="0"/>
              </a:p>
            </p:txBody>
          </p:sp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7125B4F2-AA42-4C1A-828A-B3DC146AA901}"/>
                  </a:ext>
                </a:extLst>
              </p:cNvPr>
              <p:cNvSpPr txBox="1"/>
              <p:nvPr/>
            </p:nvSpPr>
            <p:spPr>
              <a:xfrm>
                <a:off x="1243584" y="2256179"/>
                <a:ext cx="694944" cy="37788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a</a:t>
                </a:r>
                <a:endParaRPr lang="ko-KR" altLang="en-US" dirty="0"/>
              </a:p>
            </p:txBody>
          </p:sp>
        </p:grpSp>
        <p:grpSp>
          <p:nvGrpSpPr>
            <p:cNvPr id="109" name="그룹 108">
              <a:extLst>
                <a:ext uri="{FF2B5EF4-FFF2-40B4-BE49-F238E27FC236}">
                  <a16:creationId xmlns:a16="http://schemas.microsoft.com/office/drawing/2014/main" id="{4BFD8556-955F-4ED1-9631-207A06E57BFC}"/>
                </a:ext>
              </a:extLst>
            </p:cNvPr>
            <p:cNvGrpSpPr/>
            <p:nvPr/>
          </p:nvGrpSpPr>
          <p:grpSpPr>
            <a:xfrm>
              <a:off x="1780764" y="1989954"/>
              <a:ext cx="334460" cy="755764"/>
              <a:chOff x="1243584" y="2256179"/>
              <a:chExt cx="694944" cy="755764"/>
            </a:xfrm>
          </p:grpSpPr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CB30FF10-31B1-422B-A50F-08163A4532A0}"/>
                  </a:ext>
                </a:extLst>
              </p:cNvPr>
              <p:cNvSpPr txBox="1"/>
              <p:nvPr/>
            </p:nvSpPr>
            <p:spPr>
              <a:xfrm>
                <a:off x="1243584" y="2634061"/>
                <a:ext cx="694944" cy="37788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4</a:t>
                </a:r>
                <a:endParaRPr lang="ko-KR" altLang="en-US" dirty="0"/>
              </a:p>
            </p:txBody>
          </p:sp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88AEC759-B48F-4BB5-82C8-5B25568D75CD}"/>
                  </a:ext>
                </a:extLst>
              </p:cNvPr>
              <p:cNvSpPr txBox="1"/>
              <p:nvPr/>
            </p:nvSpPr>
            <p:spPr>
              <a:xfrm>
                <a:off x="1243584" y="2256179"/>
                <a:ext cx="694944" cy="37788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b</a:t>
                </a:r>
                <a:endParaRPr lang="ko-KR" altLang="en-US" dirty="0"/>
              </a:p>
            </p:txBody>
          </p:sp>
        </p:grpSp>
        <p:grpSp>
          <p:nvGrpSpPr>
            <p:cNvPr id="112" name="그룹 111">
              <a:extLst>
                <a:ext uri="{FF2B5EF4-FFF2-40B4-BE49-F238E27FC236}">
                  <a16:creationId xmlns:a16="http://schemas.microsoft.com/office/drawing/2014/main" id="{B79553AA-CAD9-4630-960B-A44F25B6CA86}"/>
                </a:ext>
              </a:extLst>
            </p:cNvPr>
            <p:cNvGrpSpPr/>
            <p:nvPr/>
          </p:nvGrpSpPr>
          <p:grpSpPr>
            <a:xfrm>
              <a:off x="2408534" y="1983548"/>
              <a:ext cx="334460" cy="755764"/>
              <a:chOff x="1243584" y="2256179"/>
              <a:chExt cx="694944" cy="755764"/>
            </a:xfrm>
          </p:grpSpPr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22A3F89D-B89D-43ED-B773-A6E375480771}"/>
                  </a:ext>
                </a:extLst>
              </p:cNvPr>
              <p:cNvSpPr txBox="1"/>
              <p:nvPr/>
            </p:nvSpPr>
            <p:spPr>
              <a:xfrm>
                <a:off x="1243584" y="2634061"/>
                <a:ext cx="694944" cy="37788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1</a:t>
                </a:r>
                <a:endParaRPr lang="ko-KR" altLang="en-US" dirty="0"/>
              </a:p>
            </p:txBody>
          </p:sp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F63A2302-14B5-4CE8-9930-6AA5D9AAF9CD}"/>
                  </a:ext>
                </a:extLst>
              </p:cNvPr>
              <p:cNvSpPr txBox="1"/>
              <p:nvPr/>
            </p:nvSpPr>
            <p:spPr>
              <a:xfrm>
                <a:off x="1243584" y="2256179"/>
                <a:ext cx="694944" cy="37788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c</a:t>
                </a:r>
                <a:endParaRPr lang="ko-KR" altLang="en-US" dirty="0"/>
              </a:p>
            </p:txBody>
          </p:sp>
        </p:grpSp>
        <p:grpSp>
          <p:nvGrpSpPr>
            <p:cNvPr id="115" name="그룹 114">
              <a:extLst>
                <a:ext uri="{FF2B5EF4-FFF2-40B4-BE49-F238E27FC236}">
                  <a16:creationId xmlns:a16="http://schemas.microsoft.com/office/drawing/2014/main" id="{24CE13E9-2166-4A98-8EDC-10F63F0C7274}"/>
                </a:ext>
              </a:extLst>
            </p:cNvPr>
            <p:cNvGrpSpPr/>
            <p:nvPr/>
          </p:nvGrpSpPr>
          <p:grpSpPr>
            <a:xfrm>
              <a:off x="3038670" y="1989954"/>
              <a:ext cx="334460" cy="755764"/>
              <a:chOff x="1243584" y="2256179"/>
              <a:chExt cx="694944" cy="755764"/>
            </a:xfrm>
          </p:grpSpPr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A352EC86-0818-43AC-A94D-DD263977C943}"/>
                  </a:ext>
                </a:extLst>
              </p:cNvPr>
              <p:cNvSpPr txBox="1"/>
              <p:nvPr/>
            </p:nvSpPr>
            <p:spPr>
              <a:xfrm>
                <a:off x="1243584" y="2634061"/>
                <a:ext cx="694944" cy="37788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1</a:t>
                </a:r>
                <a:endParaRPr lang="ko-KR" altLang="en-US" dirty="0"/>
              </a:p>
            </p:txBody>
          </p:sp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0DF164A9-A07E-4EE9-8F88-E3F3431E2760}"/>
                  </a:ext>
                </a:extLst>
              </p:cNvPr>
              <p:cNvSpPr txBox="1"/>
              <p:nvPr/>
            </p:nvSpPr>
            <p:spPr>
              <a:xfrm>
                <a:off x="1243584" y="2256179"/>
                <a:ext cx="694944" cy="37788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d</a:t>
                </a:r>
                <a:endParaRPr lang="ko-KR" altLang="en-US" dirty="0"/>
              </a:p>
            </p:txBody>
          </p:sp>
        </p:grpSp>
      </p:grpSp>
      <p:grpSp>
        <p:nvGrpSpPr>
          <p:cNvPr id="133" name="그룹 132">
            <a:extLst>
              <a:ext uri="{FF2B5EF4-FFF2-40B4-BE49-F238E27FC236}">
                <a16:creationId xmlns:a16="http://schemas.microsoft.com/office/drawing/2014/main" id="{23698B4A-31BD-4ADC-A1F7-AB558A792F91}"/>
              </a:ext>
            </a:extLst>
          </p:cNvPr>
          <p:cNvGrpSpPr/>
          <p:nvPr/>
        </p:nvGrpSpPr>
        <p:grpSpPr>
          <a:xfrm>
            <a:off x="1152994" y="1986751"/>
            <a:ext cx="2220136" cy="762170"/>
            <a:chOff x="1152994" y="1983548"/>
            <a:chExt cx="2220136" cy="762170"/>
          </a:xfrm>
        </p:grpSpPr>
        <p:grpSp>
          <p:nvGrpSpPr>
            <p:cNvPr id="134" name="그룹 133">
              <a:extLst>
                <a:ext uri="{FF2B5EF4-FFF2-40B4-BE49-F238E27FC236}">
                  <a16:creationId xmlns:a16="http://schemas.microsoft.com/office/drawing/2014/main" id="{8C2DC9AC-8356-41E9-A242-C8EFCB98FE7A}"/>
                </a:ext>
              </a:extLst>
            </p:cNvPr>
            <p:cNvGrpSpPr/>
            <p:nvPr/>
          </p:nvGrpSpPr>
          <p:grpSpPr>
            <a:xfrm>
              <a:off x="1152994" y="1989954"/>
              <a:ext cx="334460" cy="755764"/>
              <a:chOff x="1243584" y="2256179"/>
              <a:chExt cx="694944" cy="755764"/>
            </a:xfrm>
          </p:grpSpPr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5A1BBA9A-F7F0-4E7C-8A68-E72AD5DFAB0A}"/>
                  </a:ext>
                </a:extLst>
              </p:cNvPr>
              <p:cNvSpPr txBox="1"/>
              <p:nvPr/>
            </p:nvSpPr>
            <p:spPr>
              <a:xfrm>
                <a:off x="1243584" y="2634061"/>
                <a:ext cx="694944" cy="37788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4</a:t>
                </a:r>
                <a:endParaRPr lang="ko-KR" altLang="en-US" dirty="0"/>
              </a:p>
            </p:txBody>
          </p:sp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4973FDE4-D499-4C26-B0A1-6EBBB1DEEC8C}"/>
                  </a:ext>
                </a:extLst>
              </p:cNvPr>
              <p:cNvSpPr txBox="1"/>
              <p:nvPr/>
            </p:nvSpPr>
            <p:spPr>
              <a:xfrm>
                <a:off x="1243584" y="2256179"/>
                <a:ext cx="694944" cy="37788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b</a:t>
                </a:r>
                <a:endParaRPr lang="ko-KR" altLang="en-US" dirty="0"/>
              </a:p>
            </p:txBody>
          </p:sp>
        </p:grpSp>
        <p:grpSp>
          <p:nvGrpSpPr>
            <p:cNvPr id="135" name="그룹 134">
              <a:extLst>
                <a:ext uri="{FF2B5EF4-FFF2-40B4-BE49-F238E27FC236}">
                  <a16:creationId xmlns:a16="http://schemas.microsoft.com/office/drawing/2014/main" id="{48D8FF7E-DA3A-424D-9334-B80B2230B7B8}"/>
                </a:ext>
              </a:extLst>
            </p:cNvPr>
            <p:cNvGrpSpPr/>
            <p:nvPr/>
          </p:nvGrpSpPr>
          <p:grpSpPr>
            <a:xfrm>
              <a:off x="1780764" y="1989954"/>
              <a:ext cx="334460" cy="755764"/>
              <a:chOff x="1243584" y="2256179"/>
              <a:chExt cx="694944" cy="755764"/>
            </a:xfrm>
          </p:grpSpPr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F663E7D4-5A17-4265-BC47-B201F65BF422}"/>
                  </a:ext>
                </a:extLst>
              </p:cNvPr>
              <p:cNvSpPr txBox="1"/>
              <p:nvPr/>
            </p:nvSpPr>
            <p:spPr>
              <a:xfrm>
                <a:off x="1243584" y="2634061"/>
                <a:ext cx="694944" cy="37788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3</a:t>
                </a:r>
                <a:endParaRPr lang="ko-KR" altLang="en-US" dirty="0"/>
              </a:p>
            </p:txBody>
          </p:sp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FE91DC81-A55F-48AB-8C0E-EFC12384B25D}"/>
                  </a:ext>
                </a:extLst>
              </p:cNvPr>
              <p:cNvSpPr txBox="1"/>
              <p:nvPr/>
            </p:nvSpPr>
            <p:spPr>
              <a:xfrm>
                <a:off x="1243584" y="2256179"/>
                <a:ext cx="694944" cy="37788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a</a:t>
                </a:r>
                <a:endParaRPr lang="ko-KR" altLang="en-US" dirty="0"/>
              </a:p>
            </p:txBody>
          </p:sp>
        </p:grpSp>
        <p:grpSp>
          <p:nvGrpSpPr>
            <p:cNvPr id="136" name="그룹 135">
              <a:extLst>
                <a:ext uri="{FF2B5EF4-FFF2-40B4-BE49-F238E27FC236}">
                  <a16:creationId xmlns:a16="http://schemas.microsoft.com/office/drawing/2014/main" id="{11D28DD5-AD89-4C57-8375-7B472A6B0401}"/>
                </a:ext>
              </a:extLst>
            </p:cNvPr>
            <p:cNvGrpSpPr/>
            <p:nvPr/>
          </p:nvGrpSpPr>
          <p:grpSpPr>
            <a:xfrm>
              <a:off x="2408534" y="1983548"/>
              <a:ext cx="334460" cy="755764"/>
              <a:chOff x="1243584" y="2256179"/>
              <a:chExt cx="694944" cy="755764"/>
            </a:xfrm>
          </p:grpSpPr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BD8BD557-4508-4827-8139-4F96E090E9B7}"/>
                  </a:ext>
                </a:extLst>
              </p:cNvPr>
              <p:cNvSpPr txBox="1"/>
              <p:nvPr/>
            </p:nvSpPr>
            <p:spPr>
              <a:xfrm>
                <a:off x="1243584" y="2634061"/>
                <a:ext cx="694944" cy="37788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1</a:t>
                </a:r>
                <a:endParaRPr lang="ko-KR" altLang="en-US" dirty="0"/>
              </a:p>
            </p:txBody>
          </p:sp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44B74261-72AF-480D-8839-CE282D413FDE}"/>
                  </a:ext>
                </a:extLst>
              </p:cNvPr>
              <p:cNvSpPr txBox="1"/>
              <p:nvPr/>
            </p:nvSpPr>
            <p:spPr>
              <a:xfrm>
                <a:off x="1243584" y="2256179"/>
                <a:ext cx="694944" cy="37788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c</a:t>
                </a:r>
                <a:endParaRPr lang="ko-KR" altLang="en-US" dirty="0"/>
              </a:p>
            </p:txBody>
          </p:sp>
        </p:grpSp>
        <p:grpSp>
          <p:nvGrpSpPr>
            <p:cNvPr id="137" name="그룹 136">
              <a:extLst>
                <a:ext uri="{FF2B5EF4-FFF2-40B4-BE49-F238E27FC236}">
                  <a16:creationId xmlns:a16="http://schemas.microsoft.com/office/drawing/2014/main" id="{60FD2429-A5F6-48DF-8488-EC70E900249E}"/>
                </a:ext>
              </a:extLst>
            </p:cNvPr>
            <p:cNvGrpSpPr/>
            <p:nvPr/>
          </p:nvGrpSpPr>
          <p:grpSpPr>
            <a:xfrm>
              <a:off x="3038670" y="1989954"/>
              <a:ext cx="334460" cy="755764"/>
              <a:chOff x="1243584" y="2256179"/>
              <a:chExt cx="694944" cy="755764"/>
            </a:xfrm>
          </p:grpSpPr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8FF91685-1162-4BB4-B1CE-D6B369C1C163}"/>
                  </a:ext>
                </a:extLst>
              </p:cNvPr>
              <p:cNvSpPr txBox="1"/>
              <p:nvPr/>
            </p:nvSpPr>
            <p:spPr>
              <a:xfrm>
                <a:off x="1243584" y="2634061"/>
                <a:ext cx="694944" cy="37788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1</a:t>
                </a:r>
                <a:endParaRPr lang="ko-KR" altLang="en-US" dirty="0"/>
              </a:p>
            </p:txBody>
          </p:sp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937117F9-9192-475F-8751-3ADF499C1DE1}"/>
                  </a:ext>
                </a:extLst>
              </p:cNvPr>
              <p:cNvSpPr txBox="1"/>
              <p:nvPr/>
            </p:nvSpPr>
            <p:spPr>
              <a:xfrm>
                <a:off x="1243584" y="2256179"/>
                <a:ext cx="694944" cy="37788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d</a:t>
                </a:r>
                <a:endParaRPr lang="ko-KR" altLang="en-US" dirty="0"/>
              </a:p>
            </p:txBody>
          </p:sp>
        </p:grp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B71CF2CC-DAAF-4DEF-9B8E-78AF3F80DC93}"/>
              </a:ext>
            </a:extLst>
          </p:cNvPr>
          <p:cNvSpPr txBox="1"/>
          <p:nvPr/>
        </p:nvSpPr>
        <p:spPr>
          <a:xfrm>
            <a:off x="5253223" y="1994370"/>
            <a:ext cx="1805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내림차순 정렬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0619C496-3F6B-4359-BBFC-17B6DC95A4C3}"/>
              </a:ext>
            </a:extLst>
          </p:cNvPr>
          <p:cNvSpPr txBox="1"/>
          <p:nvPr/>
        </p:nvSpPr>
        <p:spPr>
          <a:xfrm>
            <a:off x="5253223" y="2522062"/>
            <a:ext cx="3242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하위 빈도 노드 </a:t>
            </a:r>
            <a:r>
              <a:rPr lang="en-US" altLang="ko-KR" dirty="0"/>
              <a:t>2</a:t>
            </a:r>
            <a:r>
              <a:rPr lang="ko-KR" altLang="en-US" dirty="0"/>
              <a:t>개 트리로</a:t>
            </a:r>
          </a:p>
        </p:txBody>
      </p:sp>
      <p:grpSp>
        <p:nvGrpSpPr>
          <p:cNvPr id="153" name="그룹 152">
            <a:extLst>
              <a:ext uri="{FF2B5EF4-FFF2-40B4-BE49-F238E27FC236}">
                <a16:creationId xmlns:a16="http://schemas.microsoft.com/office/drawing/2014/main" id="{E51D0B3A-B410-49DD-A66A-B34A6358595E}"/>
              </a:ext>
            </a:extLst>
          </p:cNvPr>
          <p:cNvGrpSpPr/>
          <p:nvPr/>
        </p:nvGrpSpPr>
        <p:grpSpPr>
          <a:xfrm>
            <a:off x="2408534" y="3641119"/>
            <a:ext cx="964596" cy="1685594"/>
            <a:chOff x="2416358" y="3385530"/>
            <a:chExt cx="964596" cy="1685594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919265DE-EA3C-41D4-B603-F4FC2C38EE69}"/>
                </a:ext>
              </a:extLst>
            </p:cNvPr>
            <p:cNvGrpSpPr/>
            <p:nvPr/>
          </p:nvGrpSpPr>
          <p:grpSpPr>
            <a:xfrm>
              <a:off x="2416358" y="4308954"/>
              <a:ext cx="964596" cy="762170"/>
              <a:chOff x="2560934" y="3264926"/>
              <a:chExt cx="964596" cy="762170"/>
            </a:xfrm>
          </p:grpSpPr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152BBA6D-08A6-4B4D-8D15-35A19B264A54}"/>
                  </a:ext>
                </a:extLst>
              </p:cNvPr>
              <p:cNvSpPr txBox="1"/>
              <p:nvPr/>
            </p:nvSpPr>
            <p:spPr>
              <a:xfrm>
                <a:off x="2560934" y="3642808"/>
                <a:ext cx="334460" cy="37788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1</a:t>
                </a:r>
                <a:endParaRPr lang="ko-KR" altLang="en-US" dirty="0"/>
              </a:p>
            </p:txBody>
          </p:sp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FBCAB254-4CDE-4BDC-BE47-12C57E04C326}"/>
                  </a:ext>
                </a:extLst>
              </p:cNvPr>
              <p:cNvSpPr txBox="1"/>
              <p:nvPr/>
            </p:nvSpPr>
            <p:spPr>
              <a:xfrm>
                <a:off x="2560934" y="3264926"/>
                <a:ext cx="334460" cy="37788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c</a:t>
                </a:r>
                <a:endParaRPr lang="ko-KR" altLang="en-US" dirty="0"/>
              </a:p>
            </p:txBody>
          </p:sp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B2C8F751-C20B-40C3-B871-08B2F007D036}"/>
                  </a:ext>
                </a:extLst>
              </p:cNvPr>
              <p:cNvSpPr txBox="1"/>
              <p:nvPr/>
            </p:nvSpPr>
            <p:spPr>
              <a:xfrm>
                <a:off x="3191070" y="3649214"/>
                <a:ext cx="334460" cy="37788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1</a:t>
                </a:r>
                <a:endParaRPr lang="ko-KR" altLang="en-US" dirty="0"/>
              </a:p>
            </p:txBody>
          </p:sp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D5C78230-6455-4687-BD29-030301B7C618}"/>
                  </a:ext>
                </a:extLst>
              </p:cNvPr>
              <p:cNvSpPr txBox="1"/>
              <p:nvPr/>
            </p:nvSpPr>
            <p:spPr>
              <a:xfrm>
                <a:off x="3191070" y="3271332"/>
                <a:ext cx="334460" cy="37788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d</a:t>
                </a:r>
                <a:endParaRPr lang="ko-KR" altLang="en-US" dirty="0"/>
              </a:p>
            </p:txBody>
          </p:sp>
        </p:grp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CE27282C-B7A4-436A-AD9C-00DA24129F90}"/>
                </a:ext>
              </a:extLst>
            </p:cNvPr>
            <p:cNvGrpSpPr/>
            <p:nvPr/>
          </p:nvGrpSpPr>
          <p:grpSpPr>
            <a:xfrm>
              <a:off x="2742994" y="3385530"/>
              <a:ext cx="334460" cy="755764"/>
              <a:chOff x="4429271" y="4022728"/>
              <a:chExt cx="334460" cy="755764"/>
            </a:xfrm>
          </p:grpSpPr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008017E3-BE6C-4D3D-888A-69F5436CB193}"/>
                  </a:ext>
                </a:extLst>
              </p:cNvPr>
              <p:cNvSpPr txBox="1"/>
              <p:nvPr/>
            </p:nvSpPr>
            <p:spPr>
              <a:xfrm>
                <a:off x="4429271" y="4400610"/>
                <a:ext cx="334460" cy="37788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2</a:t>
                </a:r>
                <a:endParaRPr lang="ko-KR" altLang="en-US" dirty="0"/>
              </a:p>
            </p:txBody>
          </p:sp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E661AC2A-4DBD-4B26-B517-C2602B83D367}"/>
                  </a:ext>
                </a:extLst>
              </p:cNvPr>
              <p:cNvSpPr txBox="1"/>
              <p:nvPr/>
            </p:nvSpPr>
            <p:spPr>
              <a:xfrm>
                <a:off x="4429271" y="4022728"/>
                <a:ext cx="334460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.</a:t>
                </a:r>
                <a:endParaRPr lang="ko-KR" altLang="en-US" dirty="0"/>
              </a:p>
            </p:txBody>
          </p:sp>
        </p:grp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9123CBF2-EC40-48A6-BD7C-2774B83A2986}"/>
                </a:ext>
              </a:extLst>
            </p:cNvPr>
            <p:cNvCxnSpPr>
              <a:endCxn id="148" idx="0"/>
            </p:cNvCxnSpPr>
            <p:nvPr/>
          </p:nvCxnSpPr>
          <p:spPr>
            <a:xfrm flipH="1">
              <a:off x="2583588" y="4123708"/>
              <a:ext cx="167035" cy="18524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E738D668-1428-48C2-91B5-595C85DF2525}"/>
                </a:ext>
              </a:extLst>
            </p:cNvPr>
            <p:cNvCxnSpPr>
              <a:endCxn id="150" idx="0"/>
            </p:cNvCxnSpPr>
            <p:nvPr/>
          </p:nvCxnSpPr>
          <p:spPr>
            <a:xfrm>
              <a:off x="3077454" y="4141294"/>
              <a:ext cx="136270" cy="17406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4" name="그룹 153">
            <a:extLst>
              <a:ext uri="{FF2B5EF4-FFF2-40B4-BE49-F238E27FC236}">
                <a16:creationId xmlns:a16="http://schemas.microsoft.com/office/drawing/2014/main" id="{8DD5BB91-2902-4A7D-8D9C-1A6ED0468764}"/>
              </a:ext>
            </a:extLst>
          </p:cNvPr>
          <p:cNvGrpSpPr/>
          <p:nvPr/>
        </p:nvGrpSpPr>
        <p:grpSpPr>
          <a:xfrm>
            <a:off x="1161766" y="3641119"/>
            <a:ext cx="962230" cy="755764"/>
            <a:chOff x="1152994" y="1989954"/>
            <a:chExt cx="962230" cy="755764"/>
          </a:xfrm>
        </p:grpSpPr>
        <p:grpSp>
          <p:nvGrpSpPr>
            <p:cNvPr id="155" name="그룹 154">
              <a:extLst>
                <a:ext uri="{FF2B5EF4-FFF2-40B4-BE49-F238E27FC236}">
                  <a16:creationId xmlns:a16="http://schemas.microsoft.com/office/drawing/2014/main" id="{18D9955D-72F0-4267-88A9-8BD000B9B287}"/>
                </a:ext>
              </a:extLst>
            </p:cNvPr>
            <p:cNvGrpSpPr/>
            <p:nvPr/>
          </p:nvGrpSpPr>
          <p:grpSpPr>
            <a:xfrm>
              <a:off x="1152994" y="1989954"/>
              <a:ext cx="334460" cy="755764"/>
              <a:chOff x="1243584" y="2256179"/>
              <a:chExt cx="694944" cy="755764"/>
            </a:xfrm>
          </p:grpSpPr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55EA2339-F20C-4940-AEA2-4589CEDC136F}"/>
                  </a:ext>
                </a:extLst>
              </p:cNvPr>
              <p:cNvSpPr txBox="1"/>
              <p:nvPr/>
            </p:nvSpPr>
            <p:spPr>
              <a:xfrm>
                <a:off x="1243584" y="2634061"/>
                <a:ext cx="694944" cy="37788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4</a:t>
                </a:r>
                <a:endParaRPr lang="ko-KR" altLang="en-US" dirty="0"/>
              </a:p>
            </p:txBody>
          </p:sp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9752D81A-913E-4C0A-927A-66E740A7ED36}"/>
                  </a:ext>
                </a:extLst>
              </p:cNvPr>
              <p:cNvSpPr txBox="1"/>
              <p:nvPr/>
            </p:nvSpPr>
            <p:spPr>
              <a:xfrm>
                <a:off x="1243584" y="2256179"/>
                <a:ext cx="694944" cy="37788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b</a:t>
                </a:r>
                <a:endParaRPr lang="ko-KR" altLang="en-US" dirty="0"/>
              </a:p>
            </p:txBody>
          </p:sp>
        </p:grpSp>
        <p:grpSp>
          <p:nvGrpSpPr>
            <p:cNvPr id="156" name="그룹 155">
              <a:extLst>
                <a:ext uri="{FF2B5EF4-FFF2-40B4-BE49-F238E27FC236}">
                  <a16:creationId xmlns:a16="http://schemas.microsoft.com/office/drawing/2014/main" id="{0F3A2079-448F-4A37-8EBB-BCE86B836891}"/>
                </a:ext>
              </a:extLst>
            </p:cNvPr>
            <p:cNvGrpSpPr/>
            <p:nvPr/>
          </p:nvGrpSpPr>
          <p:grpSpPr>
            <a:xfrm>
              <a:off x="1780764" y="1989954"/>
              <a:ext cx="334460" cy="755764"/>
              <a:chOff x="1243584" y="2256179"/>
              <a:chExt cx="694944" cy="755764"/>
            </a:xfrm>
          </p:grpSpPr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080FF070-DD1F-40A1-A8E0-5288A8A63D24}"/>
                  </a:ext>
                </a:extLst>
              </p:cNvPr>
              <p:cNvSpPr txBox="1"/>
              <p:nvPr/>
            </p:nvSpPr>
            <p:spPr>
              <a:xfrm>
                <a:off x="1243584" y="2634061"/>
                <a:ext cx="694944" cy="37788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3</a:t>
                </a:r>
                <a:endParaRPr lang="ko-KR" altLang="en-US" dirty="0"/>
              </a:p>
            </p:txBody>
          </p:sp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EB0BFA38-EF51-4E0C-8B16-76A50A84E236}"/>
                  </a:ext>
                </a:extLst>
              </p:cNvPr>
              <p:cNvSpPr txBox="1"/>
              <p:nvPr/>
            </p:nvSpPr>
            <p:spPr>
              <a:xfrm>
                <a:off x="1243584" y="2256179"/>
                <a:ext cx="694944" cy="37788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a</a:t>
                </a:r>
                <a:endParaRPr lang="ko-KR" altLang="en-US" dirty="0"/>
              </a:p>
            </p:txBody>
          </p:sp>
        </p:grpSp>
      </p:grpSp>
      <p:grpSp>
        <p:nvGrpSpPr>
          <p:cNvPr id="173" name="그룹 172">
            <a:extLst>
              <a:ext uri="{FF2B5EF4-FFF2-40B4-BE49-F238E27FC236}">
                <a16:creationId xmlns:a16="http://schemas.microsoft.com/office/drawing/2014/main" id="{E57A0A44-B88B-43E5-B5DF-D71AFC5AC9BB}"/>
              </a:ext>
            </a:extLst>
          </p:cNvPr>
          <p:cNvGrpSpPr/>
          <p:nvPr/>
        </p:nvGrpSpPr>
        <p:grpSpPr>
          <a:xfrm>
            <a:off x="4850322" y="2161941"/>
            <a:ext cx="334460" cy="544788"/>
            <a:chOff x="4514850" y="2118823"/>
            <a:chExt cx="495300" cy="626895"/>
          </a:xfrm>
        </p:grpSpPr>
        <p:cxnSp>
          <p:nvCxnSpPr>
            <p:cNvPr id="168" name="직선 연결선 167">
              <a:extLst>
                <a:ext uri="{FF2B5EF4-FFF2-40B4-BE49-F238E27FC236}">
                  <a16:creationId xmlns:a16="http://schemas.microsoft.com/office/drawing/2014/main" id="{519B4570-0AA9-449D-887D-D31D5E694FD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14851" y="2739312"/>
              <a:ext cx="49529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직선 연결선 169">
              <a:extLst>
                <a:ext uri="{FF2B5EF4-FFF2-40B4-BE49-F238E27FC236}">
                  <a16:creationId xmlns:a16="http://schemas.microsoft.com/office/drawing/2014/main" id="{1F488068-145F-4B74-BCA1-A690DA2A0B9F}"/>
                </a:ext>
              </a:extLst>
            </p:cNvPr>
            <p:cNvCxnSpPr/>
            <p:nvPr/>
          </p:nvCxnSpPr>
          <p:spPr>
            <a:xfrm flipV="1">
              <a:off x="4514850" y="2118823"/>
              <a:ext cx="0" cy="62689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직선 화살표 연결선 171">
              <a:extLst>
                <a:ext uri="{FF2B5EF4-FFF2-40B4-BE49-F238E27FC236}">
                  <a16:creationId xmlns:a16="http://schemas.microsoft.com/office/drawing/2014/main" id="{8B82CEAC-C0F2-46A7-8692-81963F345391}"/>
                </a:ext>
              </a:extLst>
            </p:cNvPr>
            <p:cNvCxnSpPr/>
            <p:nvPr/>
          </p:nvCxnSpPr>
          <p:spPr>
            <a:xfrm>
              <a:off x="4514850" y="2118823"/>
              <a:ext cx="4953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4" name="그룹 203">
            <a:extLst>
              <a:ext uri="{FF2B5EF4-FFF2-40B4-BE49-F238E27FC236}">
                <a16:creationId xmlns:a16="http://schemas.microsoft.com/office/drawing/2014/main" id="{35914CC8-00D8-4A8F-9161-360525FDEE43}"/>
              </a:ext>
            </a:extLst>
          </p:cNvPr>
          <p:cNvGrpSpPr/>
          <p:nvPr/>
        </p:nvGrpSpPr>
        <p:grpSpPr>
          <a:xfrm>
            <a:off x="1624242" y="2948593"/>
            <a:ext cx="1354272" cy="3550663"/>
            <a:chOff x="6728959" y="2556777"/>
            <a:chExt cx="1354272" cy="3550663"/>
          </a:xfrm>
        </p:grpSpPr>
        <p:grpSp>
          <p:nvGrpSpPr>
            <p:cNvPr id="187" name="그룹 186">
              <a:extLst>
                <a:ext uri="{FF2B5EF4-FFF2-40B4-BE49-F238E27FC236}">
                  <a16:creationId xmlns:a16="http://schemas.microsoft.com/office/drawing/2014/main" id="{CFEA57D5-9B5B-441E-98AB-864D68471CF2}"/>
                </a:ext>
              </a:extLst>
            </p:cNvPr>
            <p:cNvGrpSpPr/>
            <p:nvPr/>
          </p:nvGrpSpPr>
          <p:grpSpPr>
            <a:xfrm>
              <a:off x="7748771" y="3507708"/>
              <a:ext cx="334460" cy="755764"/>
              <a:chOff x="1243584" y="2256179"/>
              <a:chExt cx="694944" cy="755764"/>
            </a:xfrm>
          </p:grpSpPr>
          <p:sp>
            <p:nvSpPr>
              <p:cNvPr id="191" name="TextBox 190">
                <a:extLst>
                  <a:ext uri="{FF2B5EF4-FFF2-40B4-BE49-F238E27FC236}">
                    <a16:creationId xmlns:a16="http://schemas.microsoft.com/office/drawing/2014/main" id="{8D121B50-28F2-4C1E-B89F-F08477EEB8E7}"/>
                  </a:ext>
                </a:extLst>
              </p:cNvPr>
              <p:cNvSpPr txBox="1"/>
              <p:nvPr/>
            </p:nvSpPr>
            <p:spPr>
              <a:xfrm>
                <a:off x="1243584" y="2634061"/>
                <a:ext cx="694944" cy="37788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4</a:t>
                </a:r>
                <a:endParaRPr lang="ko-KR" altLang="en-US" dirty="0"/>
              </a:p>
            </p:txBody>
          </p:sp>
          <p:sp>
            <p:nvSpPr>
              <p:cNvPr id="192" name="TextBox 191">
                <a:extLst>
                  <a:ext uri="{FF2B5EF4-FFF2-40B4-BE49-F238E27FC236}">
                    <a16:creationId xmlns:a16="http://schemas.microsoft.com/office/drawing/2014/main" id="{0C1CC01E-D7C0-4968-9C3B-8F1D5B341CF3}"/>
                  </a:ext>
                </a:extLst>
              </p:cNvPr>
              <p:cNvSpPr txBox="1"/>
              <p:nvPr/>
            </p:nvSpPr>
            <p:spPr>
              <a:xfrm>
                <a:off x="1243584" y="2256179"/>
                <a:ext cx="694944" cy="37788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b</a:t>
                </a:r>
                <a:endParaRPr lang="ko-KR" altLang="en-US" dirty="0"/>
              </a:p>
            </p:txBody>
          </p:sp>
        </p:grpSp>
        <p:grpSp>
          <p:nvGrpSpPr>
            <p:cNvPr id="198" name="그룹 197">
              <a:extLst>
                <a:ext uri="{FF2B5EF4-FFF2-40B4-BE49-F238E27FC236}">
                  <a16:creationId xmlns:a16="http://schemas.microsoft.com/office/drawing/2014/main" id="{EF706F07-35DD-46D8-8841-D9C900B2DC1F}"/>
                </a:ext>
              </a:extLst>
            </p:cNvPr>
            <p:cNvGrpSpPr/>
            <p:nvPr/>
          </p:nvGrpSpPr>
          <p:grpSpPr>
            <a:xfrm>
              <a:off x="6728959" y="3507708"/>
              <a:ext cx="1323312" cy="2599732"/>
              <a:chOff x="6774373" y="3032284"/>
              <a:chExt cx="1323312" cy="2599732"/>
            </a:xfrm>
          </p:grpSpPr>
          <p:grpSp>
            <p:nvGrpSpPr>
              <p:cNvPr id="175" name="그룹 174">
                <a:extLst>
                  <a:ext uri="{FF2B5EF4-FFF2-40B4-BE49-F238E27FC236}">
                    <a16:creationId xmlns:a16="http://schemas.microsoft.com/office/drawing/2014/main" id="{730E3FF6-E66A-44FE-A0DB-BF0EE4CD06B4}"/>
                  </a:ext>
                </a:extLst>
              </p:cNvPr>
              <p:cNvGrpSpPr/>
              <p:nvPr/>
            </p:nvGrpSpPr>
            <p:grpSpPr>
              <a:xfrm>
                <a:off x="7133089" y="3946422"/>
                <a:ext cx="964596" cy="1685594"/>
                <a:chOff x="2416358" y="3385530"/>
                <a:chExt cx="964596" cy="1685594"/>
              </a:xfrm>
            </p:grpSpPr>
            <p:grpSp>
              <p:nvGrpSpPr>
                <p:cNvPr id="176" name="그룹 175">
                  <a:extLst>
                    <a:ext uri="{FF2B5EF4-FFF2-40B4-BE49-F238E27FC236}">
                      <a16:creationId xmlns:a16="http://schemas.microsoft.com/office/drawing/2014/main" id="{27650EF6-4860-4F26-820F-616BD3DE4638}"/>
                    </a:ext>
                  </a:extLst>
                </p:cNvPr>
                <p:cNvGrpSpPr/>
                <p:nvPr/>
              </p:nvGrpSpPr>
              <p:grpSpPr>
                <a:xfrm>
                  <a:off x="2416358" y="4308954"/>
                  <a:ext cx="964596" cy="762170"/>
                  <a:chOff x="2560934" y="3264926"/>
                  <a:chExt cx="964596" cy="762170"/>
                </a:xfrm>
              </p:grpSpPr>
              <p:sp>
                <p:nvSpPr>
                  <p:cNvPr id="182" name="TextBox 181">
                    <a:extLst>
                      <a:ext uri="{FF2B5EF4-FFF2-40B4-BE49-F238E27FC236}">
                        <a16:creationId xmlns:a16="http://schemas.microsoft.com/office/drawing/2014/main" id="{3B218B6D-B2AE-4054-9D64-D2878F0C3964}"/>
                      </a:ext>
                    </a:extLst>
                  </p:cNvPr>
                  <p:cNvSpPr txBox="1"/>
                  <p:nvPr/>
                </p:nvSpPr>
                <p:spPr>
                  <a:xfrm>
                    <a:off x="2560934" y="3642808"/>
                    <a:ext cx="334460" cy="37788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ko-KR" dirty="0"/>
                      <a:t>1</a:t>
                    </a:r>
                    <a:endParaRPr lang="ko-KR" altLang="en-US" dirty="0"/>
                  </a:p>
                </p:txBody>
              </p:sp>
              <p:sp>
                <p:nvSpPr>
                  <p:cNvPr id="183" name="TextBox 182">
                    <a:extLst>
                      <a:ext uri="{FF2B5EF4-FFF2-40B4-BE49-F238E27FC236}">
                        <a16:creationId xmlns:a16="http://schemas.microsoft.com/office/drawing/2014/main" id="{A8F9B2F8-2049-48F3-B0F5-1953D809F072}"/>
                      </a:ext>
                    </a:extLst>
                  </p:cNvPr>
                  <p:cNvSpPr txBox="1"/>
                  <p:nvPr/>
                </p:nvSpPr>
                <p:spPr>
                  <a:xfrm>
                    <a:off x="2560934" y="3264926"/>
                    <a:ext cx="334460" cy="37788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ko-KR" dirty="0"/>
                      <a:t>c</a:t>
                    </a:r>
                    <a:endParaRPr lang="ko-KR" altLang="en-US" dirty="0"/>
                  </a:p>
                </p:txBody>
              </p:sp>
              <p:sp>
                <p:nvSpPr>
                  <p:cNvPr id="184" name="TextBox 183">
                    <a:extLst>
                      <a:ext uri="{FF2B5EF4-FFF2-40B4-BE49-F238E27FC236}">
                        <a16:creationId xmlns:a16="http://schemas.microsoft.com/office/drawing/2014/main" id="{DA5395B1-0CC4-4A24-9532-DF311C407326}"/>
                      </a:ext>
                    </a:extLst>
                  </p:cNvPr>
                  <p:cNvSpPr txBox="1"/>
                  <p:nvPr/>
                </p:nvSpPr>
                <p:spPr>
                  <a:xfrm>
                    <a:off x="3191070" y="3649214"/>
                    <a:ext cx="334460" cy="37788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ko-KR" dirty="0"/>
                      <a:t>1</a:t>
                    </a:r>
                    <a:endParaRPr lang="ko-KR" altLang="en-US" dirty="0"/>
                  </a:p>
                </p:txBody>
              </p:sp>
              <p:sp>
                <p:nvSpPr>
                  <p:cNvPr id="185" name="TextBox 184">
                    <a:extLst>
                      <a:ext uri="{FF2B5EF4-FFF2-40B4-BE49-F238E27FC236}">
                        <a16:creationId xmlns:a16="http://schemas.microsoft.com/office/drawing/2014/main" id="{5B58D2F5-B7A5-416E-84DB-50EB818D1DA6}"/>
                      </a:ext>
                    </a:extLst>
                  </p:cNvPr>
                  <p:cNvSpPr txBox="1"/>
                  <p:nvPr/>
                </p:nvSpPr>
                <p:spPr>
                  <a:xfrm>
                    <a:off x="3191070" y="3271332"/>
                    <a:ext cx="334460" cy="37788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ko-KR" dirty="0"/>
                      <a:t>d</a:t>
                    </a:r>
                    <a:endParaRPr lang="ko-KR" altLang="en-US" dirty="0"/>
                  </a:p>
                </p:txBody>
              </p:sp>
            </p:grpSp>
            <p:grpSp>
              <p:nvGrpSpPr>
                <p:cNvPr id="177" name="그룹 176">
                  <a:extLst>
                    <a:ext uri="{FF2B5EF4-FFF2-40B4-BE49-F238E27FC236}">
                      <a16:creationId xmlns:a16="http://schemas.microsoft.com/office/drawing/2014/main" id="{5F570003-C21A-49EB-8058-CF7E6425AA50}"/>
                    </a:ext>
                  </a:extLst>
                </p:cNvPr>
                <p:cNvGrpSpPr/>
                <p:nvPr/>
              </p:nvGrpSpPr>
              <p:grpSpPr>
                <a:xfrm>
                  <a:off x="2742994" y="3385530"/>
                  <a:ext cx="334460" cy="755764"/>
                  <a:chOff x="4429271" y="4022728"/>
                  <a:chExt cx="334460" cy="755764"/>
                </a:xfrm>
              </p:grpSpPr>
              <p:sp>
                <p:nvSpPr>
                  <p:cNvPr id="180" name="TextBox 179">
                    <a:extLst>
                      <a:ext uri="{FF2B5EF4-FFF2-40B4-BE49-F238E27FC236}">
                        <a16:creationId xmlns:a16="http://schemas.microsoft.com/office/drawing/2014/main" id="{B330181A-292A-4087-9769-B46392E6CCC3}"/>
                      </a:ext>
                    </a:extLst>
                  </p:cNvPr>
                  <p:cNvSpPr txBox="1"/>
                  <p:nvPr/>
                </p:nvSpPr>
                <p:spPr>
                  <a:xfrm>
                    <a:off x="4429271" y="4400610"/>
                    <a:ext cx="334460" cy="37788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ko-KR" dirty="0"/>
                      <a:t>2</a:t>
                    </a:r>
                    <a:endParaRPr lang="ko-KR" altLang="en-US" dirty="0"/>
                  </a:p>
                </p:txBody>
              </p:sp>
              <p:sp>
                <p:nvSpPr>
                  <p:cNvPr id="181" name="TextBox 180">
                    <a:extLst>
                      <a:ext uri="{FF2B5EF4-FFF2-40B4-BE49-F238E27FC236}">
                        <a16:creationId xmlns:a16="http://schemas.microsoft.com/office/drawing/2014/main" id="{A3D4C43E-C660-4B94-974A-36E577FFF938}"/>
                      </a:ext>
                    </a:extLst>
                  </p:cNvPr>
                  <p:cNvSpPr txBox="1"/>
                  <p:nvPr/>
                </p:nvSpPr>
                <p:spPr>
                  <a:xfrm>
                    <a:off x="4429271" y="4022728"/>
                    <a:ext cx="334460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ko-KR" dirty="0"/>
                      <a:t>.</a:t>
                    </a:r>
                    <a:endParaRPr lang="ko-KR" altLang="en-US" dirty="0"/>
                  </a:p>
                </p:txBody>
              </p:sp>
            </p:grpSp>
            <p:cxnSp>
              <p:nvCxnSpPr>
                <p:cNvPr id="178" name="직선 연결선 177">
                  <a:extLst>
                    <a:ext uri="{FF2B5EF4-FFF2-40B4-BE49-F238E27FC236}">
                      <a16:creationId xmlns:a16="http://schemas.microsoft.com/office/drawing/2014/main" id="{90B7AB2E-53C7-44E7-878C-9A0143826912}"/>
                    </a:ext>
                  </a:extLst>
                </p:cNvPr>
                <p:cNvCxnSpPr>
                  <a:endCxn id="183" idx="0"/>
                </p:cNvCxnSpPr>
                <p:nvPr/>
              </p:nvCxnSpPr>
              <p:spPr>
                <a:xfrm flipH="1">
                  <a:off x="2583588" y="4123708"/>
                  <a:ext cx="167035" cy="18524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9" name="직선 연결선 178">
                  <a:extLst>
                    <a:ext uri="{FF2B5EF4-FFF2-40B4-BE49-F238E27FC236}">
                      <a16:creationId xmlns:a16="http://schemas.microsoft.com/office/drawing/2014/main" id="{9D3F5FDE-345D-45AB-89A5-61C7A80438E8}"/>
                    </a:ext>
                  </a:extLst>
                </p:cNvPr>
                <p:cNvCxnSpPr>
                  <a:endCxn id="185" idx="0"/>
                </p:cNvCxnSpPr>
                <p:nvPr/>
              </p:nvCxnSpPr>
              <p:spPr>
                <a:xfrm>
                  <a:off x="3077454" y="4141294"/>
                  <a:ext cx="136270" cy="17406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8" name="그룹 187">
                <a:extLst>
                  <a:ext uri="{FF2B5EF4-FFF2-40B4-BE49-F238E27FC236}">
                    <a16:creationId xmlns:a16="http://schemas.microsoft.com/office/drawing/2014/main" id="{6B658B58-57A1-4C72-9E71-EAAC39C4D65F}"/>
                  </a:ext>
                </a:extLst>
              </p:cNvPr>
              <p:cNvGrpSpPr/>
              <p:nvPr/>
            </p:nvGrpSpPr>
            <p:grpSpPr>
              <a:xfrm>
                <a:off x="6774373" y="3946422"/>
                <a:ext cx="334460" cy="755764"/>
                <a:chOff x="1243584" y="2256179"/>
                <a:chExt cx="694944" cy="755764"/>
              </a:xfrm>
            </p:grpSpPr>
            <p:sp>
              <p:nvSpPr>
                <p:cNvPr id="189" name="TextBox 188">
                  <a:extLst>
                    <a:ext uri="{FF2B5EF4-FFF2-40B4-BE49-F238E27FC236}">
                      <a16:creationId xmlns:a16="http://schemas.microsoft.com/office/drawing/2014/main" id="{CB841661-A85C-408F-A6FA-C3BA2340055F}"/>
                    </a:ext>
                  </a:extLst>
                </p:cNvPr>
                <p:cNvSpPr txBox="1"/>
                <p:nvPr/>
              </p:nvSpPr>
              <p:spPr>
                <a:xfrm>
                  <a:off x="1243584" y="2634061"/>
                  <a:ext cx="694944" cy="37788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dirty="0"/>
                    <a:t>3</a:t>
                  </a:r>
                  <a:endParaRPr lang="ko-KR" altLang="en-US" dirty="0"/>
                </a:p>
              </p:txBody>
            </p:sp>
            <p:sp>
              <p:nvSpPr>
                <p:cNvPr id="190" name="TextBox 189">
                  <a:extLst>
                    <a:ext uri="{FF2B5EF4-FFF2-40B4-BE49-F238E27FC236}">
                      <a16:creationId xmlns:a16="http://schemas.microsoft.com/office/drawing/2014/main" id="{7432249C-5AB6-4422-8BDE-5EECF5BE278B}"/>
                    </a:ext>
                  </a:extLst>
                </p:cNvPr>
                <p:cNvSpPr txBox="1"/>
                <p:nvPr/>
              </p:nvSpPr>
              <p:spPr>
                <a:xfrm>
                  <a:off x="1243584" y="2256179"/>
                  <a:ext cx="694944" cy="37788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dirty="0"/>
                    <a:t>a</a:t>
                  </a:r>
                  <a:endParaRPr lang="ko-KR" altLang="en-US" dirty="0"/>
                </a:p>
              </p:txBody>
            </p:sp>
          </p:grpSp>
          <p:cxnSp>
            <p:nvCxnSpPr>
              <p:cNvPr id="193" name="직선 연결선 192">
                <a:extLst>
                  <a:ext uri="{FF2B5EF4-FFF2-40B4-BE49-F238E27FC236}">
                    <a16:creationId xmlns:a16="http://schemas.microsoft.com/office/drawing/2014/main" id="{9CBB9B05-1400-496E-B1CD-E13963980807}"/>
                  </a:ext>
                </a:extLst>
              </p:cNvPr>
              <p:cNvCxnSpPr/>
              <p:nvPr/>
            </p:nvCxnSpPr>
            <p:spPr>
              <a:xfrm flipH="1">
                <a:off x="6976521" y="3764596"/>
                <a:ext cx="167035" cy="18524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직선 연결선 193">
                <a:extLst>
                  <a:ext uri="{FF2B5EF4-FFF2-40B4-BE49-F238E27FC236}">
                    <a16:creationId xmlns:a16="http://schemas.microsoft.com/office/drawing/2014/main" id="{03E071AE-E87C-4FEB-8A65-F057B1FA647F}"/>
                  </a:ext>
                </a:extLst>
              </p:cNvPr>
              <p:cNvCxnSpPr/>
              <p:nvPr/>
            </p:nvCxnSpPr>
            <p:spPr>
              <a:xfrm>
                <a:off x="7478016" y="3770282"/>
                <a:ext cx="136270" cy="17406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97" name="그룹 196">
                <a:extLst>
                  <a:ext uri="{FF2B5EF4-FFF2-40B4-BE49-F238E27FC236}">
                    <a16:creationId xmlns:a16="http://schemas.microsoft.com/office/drawing/2014/main" id="{1519A074-DE8F-4838-A92D-B0691F0B1842}"/>
                  </a:ext>
                </a:extLst>
              </p:cNvPr>
              <p:cNvGrpSpPr/>
              <p:nvPr/>
            </p:nvGrpSpPr>
            <p:grpSpPr>
              <a:xfrm>
                <a:off x="7143556" y="3032284"/>
                <a:ext cx="334460" cy="755764"/>
                <a:chOff x="7612125" y="4098822"/>
                <a:chExt cx="334460" cy="755764"/>
              </a:xfrm>
            </p:grpSpPr>
            <p:sp>
              <p:nvSpPr>
                <p:cNvPr id="195" name="TextBox 194">
                  <a:extLst>
                    <a:ext uri="{FF2B5EF4-FFF2-40B4-BE49-F238E27FC236}">
                      <a16:creationId xmlns:a16="http://schemas.microsoft.com/office/drawing/2014/main" id="{E9C011C2-10B5-492E-9BF2-E10CE0370904}"/>
                    </a:ext>
                  </a:extLst>
                </p:cNvPr>
                <p:cNvSpPr txBox="1"/>
                <p:nvPr/>
              </p:nvSpPr>
              <p:spPr>
                <a:xfrm>
                  <a:off x="7612125" y="4476704"/>
                  <a:ext cx="334460" cy="37788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dirty="0"/>
                    <a:t>5</a:t>
                  </a:r>
                  <a:endParaRPr lang="ko-KR" altLang="en-US" dirty="0"/>
                </a:p>
              </p:txBody>
            </p:sp>
            <p:sp>
              <p:nvSpPr>
                <p:cNvPr id="196" name="TextBox 195">
                  <a:extLst>
                    <a:ext uri="{FF2B5EF4-FFF2-40B4-BE49-F238E27FC236}">
                      <a16:creationId xmlns:a16="http://schemas.microsoft.com/office/drawing/2014/main" id="{934B8350-DC15-4F64-A7CF-3140E258D1B1}"/>
                    </a:ext>
                  </a:extLst>
                </p:cNvPr>
                <p:cNvSpPr txBox="1"/>
                <p:nvPr/>
              </p:nvSpPr>
              <p:spPr>
                <a:xfrm>
                  <a:off x="7612125" y="4098822"/>
                  <a:ext cx="334460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dirty="0"/>
                    <a:t>.</a:t>
                  </a:r>
                  <a:endParaRPr lang="ko-KR" altLang="en-US" dirty="0"/>
                </a:p>
              </p:txBody>
            </p:sp>
          </p:grpSp>
        </p:grpSp>
        <p:grpSp>
          <p:nvGrpSpPr>
            <p:cNvPr id="201" name="그룹 200">
              <a:extLst>
                <a:ext uri="{FF2B5EF4-FFF2-40B4-BE49-F238E27FC236}">
                  <a16:creationId xmlns:a16="http://schemas.microsoft.com/office/drawing/2014/main" id="{DD40441E-5321-4643-A6B4-AEC3FCF4DD9D}"/>
                </a:ext>
              </a:extLst>
            </p:cNvPr>
            <p:cNvGrpSpPr/>
            <p:nvPr/>
          </p:nvGrpSpPr>
          <p:grpSpPr>
            <a:xfrm>
              <a:off x="7440349" y="2556777"/>
              <a:ext cx="334460" cy="755764"/>
              <a:chOff x="9070383" y="3404683"/>
              <a:chExt cx="334460" cy="755764"/>
            </a:xfrm>
          </p:grpSpPr>
          <p:sp>
            <p:nvSpPr>
              <p:cNvPr id="199" name="TextBox 198">
                <a:extLst>
                  <a:ext uri="{FF2B5EF4-FFF2-40B4-BE49-F238E27FC236}">
                    <a16:creationId xmlns:a16="http://schemas.microsoft.com/office/drawing/2014/main" id="{4188151D-C681-4EAE-AF64-6F22010731B9}"/>
                  </a:ext>
                </a:extLst>
              </p:cNvPr>
              <p:cNvSpPr txBox="1"/>
              <p:nvPr/>
            </p:nvSpPr>
            <p:spPr>
              <a:xfrm>
                <a:off x="9070383" y="3782565"/>
                <a:ext cx="334460" cy="37788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9</a:t>
                </a:r>
                <a:endParaRPr lang="ko-KR" altLang="en-US" dirty="0"/>
              </a:p>
            </p:txBody>
          </p:sp>
          <p:sp>
            <p:nvSpPr>
              <p:cNvPr id="200" name="TextBox 199">
                <a:extLst>
                  <a:ext uri="{FF2B5EF4-FFF2-40B4-BE49-F238E27FC236}">
                    <a16:creationId xmlns:a16="http://schemas.microsoft.com/office/drawing/2014/main" id="{73395635-7840-4255-8203-AA99C83567C2}"/>
                  </a:ext>
                </a:extLst>
              </p:cNvPr>
              <p:cNvSpPr txBox="1"/>
              <p:nvPr/>
            </p:nvSpPr>
            <p:spPr>
              <a:xfrm>
                <a:off x="9070383" y="3404683"/>
                <a:ext cx="334460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,</a:t>
                </a:r>
                <a:endParaRPr lang="ko-KR" altLang="en-US" dirty="0"/>
              </a:p>
            </p:txBody>
          </p:sp>
        </p:grpSp>
        <p:cxnSp>
          <p:nvCxnSpPr>
            <p:cNvPr id="202" name="직선 연결선 201">
              <a:extLst>
                <a:ext uri="{FF2B5EF4-FFF2-40B4-BE49-F238E27FC236}">
                  <a16:creationId xmlns:a16="http://schemas.microsoft.com/office/drawing/2014/main" id="{46C3D981-5C0E-43CB-99C0-AEFB4E21E5D0}"/>
                </a:ext>
              </a:extLst>
            </p:cNvPr>
            <p:cNvCxnSpPr/>
            <p:nvPr/>
          </p:nvCxnSpPr>
          <p:spPr>
            <a:xfrm flipH="1">
              <a:off x="7262652" y="3316776"/>
              <a:ext cx="167035" cy="18524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직선 연결선 202">
              <a:extLst>
                <a:ext uri="{FF2B5EF4-FFF2-40B4-BE49-F238E27FC236}">
                  <a16:creationId xmlns:a16="http://schemas.microsoft.com/office/drawing/2014/main" id="{7C4A6796-CFAA-4C1E-ADBA-F09AFE0859F4}"/>
                </a:ext>
              </a:extLst>
            </p:cNvPr>
            <p:cNvCxnSpPr/>
            <p:nvPr/>
          </p:nvCxnSpPr>
          <p:spPr>
            <a:xfrm>
              <a:off x="7764147" y="3322462"/>
              <a:ext cx="136270" cy="17406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2" name="그룹 221">
            <a:extLst>
              <a:ext uri="{FF2B5EF4-FFF2-40B4-BE49-F238E27FC236}">
                <a16:creationId xmlns:a16="http://schemas.microsoft.com/office/drawing/2014/main" id="{435B2191-78A9-4405-BEC2-BA58B4587603}"/>
              </a:ext>
            </a:extLst>
          </p:cNvPr>
          <p:cNvGrpSpPr/>
          <p:nvPr/>
        </p:nvGrpSpPr>
        <p:grpSpPr>
          <a:xfrm>
            <a:off x="1740049" y="3635571"/>
            <a:ext cx="1333988" cy="2599732"/>
            <a:chOff x="7730725" y="3230588"/>
            <a:chExt cx="1333988" cy="2599732"/>
          </a:xfrm>
        </p:grpSpPr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B79DA367-3C70-406C-974E-F7EF1840B018}"/>
                </a:ext>
              </a:extLst>
            </p:cNvPr>
            <p:cNvSpPr txBox="1"/>
            <p:nvPr/>
          </p:nvSpPr>
          <p:spPr>
            <a:xfrm>
              <a:off x="8730253" y="3608470"/>
              <a:ext cx="334460" cy="37788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4</a:t>
              </a:r>
              <a:endParaRPr lang="ko-KR" altLang="en-US" dirty="0"/>
            </a:p>
          </p:txBody>
        </p: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2A3DA91C-8F10-4D05-8B19-16D701A8FBDC}"/>
                </a:ext>
              </a:extLst>
            </p:cNvPr>
            <p:cNvSpPr txBox="1"/>
            <p:nvPr/>
          </p:nvSpPr>
          <p:spPr>
            <a:xfrm>
              <a:off x="8730253" y="3230588"/>
              <a:ext cx="334460" cy="37788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b</a:t>
              </a:r>
              <a:endParaRPr lang="ko-KR" altLang="en-US" dirty="0"/>
            </a:p>
          </p:txBody>
        </p:sp>
        <p:sp>
          <p:nvSpPr>
            <p:cNvPr id="207" name="TextBox 206">
              <a:extLst>
                <a:ext uri="{FF2B5EF4-FFF2-40B4-BE49-F238E27FC236}">
                  <a16:creationId xmlns:a16="http://schemas.microsoft.com/office/drawing/2014/main" id="{4AE76357-18A8-41DD-9A7F-669FC2D2D444}"/>
                </a:ext>
              </a:extLst>
            </p:cNvPr>
            <p:cNvSpPr txBox="1"/>
            <p:nvPr/>
          </p:nvSpPr>
          <p:spPr>
            <a:xfrm>
              <a:off x="8069157" y="5446032"/>
              <a:ext cx="334460" cy="37788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208" name="TextBox 207">
              <a:extLst>
                <a:ext uri="{FF2B5EF4-FFF2-40B4-BE49-F238E27FC236}">
                  <a16:creationId xmlns:a16="http://schemas.microsoft.com/office/drawing/2014/main" id="{73C7FCFE-D483-426F-8F2F-FEEEC6C2CFD6}"/>
                </a:ext>
              </a:extLst>
            </p:cNvPr>
            <p:cNvSpPr txBox="1"/>
            <p:nvPr/>
          </p:nvSpPr>
          <p:spPr>
            <a:xfrm>
              <a:off x="8069157" y="5068150"/>
              <a:ext cx="334460" cy="37788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c</a:t>
              </a:r>
              <a:endParaRPr lang="ko-KR" altLang="en-US" dirty="0"/>
            </a:p>
          </p:txBody>
        </p:sp>
        <p:sp>
          <p:nvSpPr>
            <p:cNvPr id="209" name="TextBox 208">
              <a:extLst>
                <a:ext uri="{FF2B5EF4-FFF2-40B4-BE49-F238E27FC236}">
                  <a16:creationId xmlns:a16="http://schemas.microsoft.com/office/drawing/2014/main" id="{0F4BFBD5-07ED-43AE-8AE9-44C3761C8F7C}"/>
                </a:ext>
              </a:extLst>
            </p:cNvPr>
            <p:cNvSpPr txBox="1"/>
            <p:nvPr/>
          </p:nvSpPr>
          <p:spPr>
            <a:xfrm>
              <a:off x="8699293" y="5452438"/>
              <a:ext cx="334460" cy="37788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210" name="TextBox 209">
              <a:extLst>
                <a:ext uri="{FF2B5EF4-FFF2-40B4-BE49-F238E27FC236}">
                  <a16:creationId xmlns:a16="http://schemas.microsoft.com/office/drawing/2014/main" id="{D09E2860-29C8-4036-863A-AE6663DCD46B}"/>
                </a:ext>
              </a:extLst>
            </p:cNvPr>
            <p:cNvSpPr txBox="1"/>
            <p:nvPr/>
          </p:nvSpPr>
          <p:spPr>
            <a:xfrm>
              <a:off x="8699293" y="5074556"/>
              <a:ext cx="334460" cy="37788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d</a:t>
              </a:r>
              <a:endParaRPr lang="ko-KR" altLang="en-US" dirty="0"/>
            </a:p>
          </p:txBody>
        </p:sp>
        <p:sp>
          <p:nvSpPr>
            <p:cNvPr id="211" name="TextBox 210">
              <a:extLst>
                <a:ext uri="{FF2B5EF4-FFF2-40B4-BE49-F238E27FC236}">
                  <a16:creationId xmlns:a16="http://schemas.microsoft.com/office/drawing/2014/main" id="{8AA9E771-F698-48D1-8ECD-99173719D1AB}"/>
                </a:ext>
              </a:extLst>
            </p:cNvPr>
            <p:cNvSpPr txBox="1"/>
            <p:nvPr/>
          </p:nvSpPr>
          <p:spPr>
            <a:xfrm>
              <a:off x="8395793" y="4522608"/>
              <a:ext cx="334460" cy="37788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  <p:sp>
          <p:nvSpPr>
            <p:cNvPr id="212" name="TextBox 211">
              <a:extLst>
                <a:ext uri="{FF2B5EF4-FFF2-40B4-BE49-F238E27FC236}">
                  <a16:creationId xmlns:a16="http://schemas.microsoft.com/office/drawing/2014/main" id="{0A1E08C9-B6E9-4FEC-A1FF-B04DEF29858D}"/>
                </a:ext>
              </a:extLst>
            </p:cNvPr>
            <p:cNvSpPr txBox="1"/>
            <p:nvPr/>
          </p:nvSpPr>
          <p:spPr>
            <a:xfrm>
              <a:off x="8395793" y="4144726"/>
              <a:ext cx="33446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.</a:t>
              </a:r>
              <a:endParaRPr lang="ko-KR" altLang="en-US" dirty="0"/>
            </a:p>
          </p:txBody>
        </p:sp>
        <p:cxnSp>
          <p:nvCxnSpPr>
            <p:cNvPr id="213" name="직선 연결선 212">
              <a:extLst>
                <a:ext uri="{FF2B5EF4-FFF2-40B4-BE49-F238E27FC236}">
                  <a16:creationId xmlns:a16="http://schemas.microsoft.com/office/drawing/2014/main" id="{AA56D54A-30D5-4B1D-A1A9-A8E9BAFC295A}"/>
                </a:ext>
              </a:extLst>
            </p:cNvPr>
            <p:cNvCxnSpPr>
              <a:endCxn id="208" idx="0"/>
            </p:cNvCxnSpPr>
            <p:nvPr/>
          </p:nvCxnSpPr>
          <p:spPr>
            <a:xfrm flipH="1">
              <a:off x="8236387" y="4882904"/>
              <a:ext cx="167035" cy="18524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직선 연결선 213">
              <a:extLst>
                <a:ext uri="{FF2B5EF4-FFF2-40B4-BE49-F238E27FC236}">
                  <a16:creationId xmlns:a16="http://schemas.microsoft.com/office/drawing/2014/main" id="{101DCDCA-C7B2-4D1C-BB6D-4872F53EDBFC}"/>
                </a:ext>
              </a:extLst>
            </p:cNvPr>
            <p:cNvCxnSpPr>
              <a:endCxn id="210" idx="0"/>
            </p:cNvCxnSpPr>
            <p:nvPr/>
          </p:nvCxnSpPr>
          <p:spPr>
            <a:xfrm>
              <a:off x="8730253" y="4900490"/>
              <a:ext cx="136270" cy="17406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직선 연결선 214">
              <a:extLst>
                <a:ext uri="{FF2B5EF4-FFF2-40B4-BE49-F238E27FC236}">
                  <a16:creationId xmlns:a16="http://schemas.microsoft.com/office/drawing/2014/main" id="{99FE3F7F-655D-43A2-8391-65AD0DF8974F}"/>
                </a:ext>
              </a:extLst>
            </p:cNvPr>
            <p:cNvCxnSpPr/>
            <p:nvPr/>
          </p:nvCxnSpPr>
          <p:spPr>
            <a:xfrm flipH="1">
              <a:off x="7912589" y="3962900"/>
              <a:ext cx="167035" cy="18524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직선 연결선 215">
              <a:extLst>
                <a:ext uri="{FF2B5EF4-FFF2-40B4-BE49-F238E27FC236}">
                  <a16:creationId xmlns:a16="http://schemas.microsoft.com/office/drawing/2014/main" id="{96D491A8-4F9B-4D75-AF94-940D49AE6E15}"/>
                </a:ext>
              </a:extLst>
            </p:cNvPr>
            <p:cNvCxnSpPr/>
            <p:nvPr/>
          </p:nvCxnSpPr>
          <p:spPr>
            <a:xfrm>
              <a:off x="8414084" y="3968586"/>
              <a:ext cx="136270" cy="17406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7" name="TextBox 216">
              <a:extLst>
                <a:ext uri="{FF2B5EF4-FFF2-40B4-BE49-F238E27FC236}">
                  <a16:creationId xmlns:a16="http://schemas.microsoft.com/office/drawing/2014/main" id="{71916209-0084-47F2-AC6D-FF6E4B497B1A}"/>
                </a:ext>
              </a:extLst>
            </p:cNvPr>
            <p:cNvSpPr txBox="1"/>
            <p:nvPr/>
          </p:nvSpPr>
          <p:spPr>
            <a:xfrm>
              <a:off x="8079624" y="3608470"/>
              <a:ext cx="334460" cy="37788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5</a:t>
              </a:r>
              <a:endParaRPr lang="ko-KR" altLang="en-US" dirty="0"/>
            </a:p>
          </p:txBody>
        </p:sp>
        <p:sp>
          <p:nvSpPr>
            <p:cNvPr id="218" name="TextBox 217">
              <a:extLst>
                <a:ext uri="{FF2B5EF4-FFF2-40B4-BE49-F238E27FC236}">
                  <a16:creationId xmlns:a16="http://schemas.microsoft.com/office/drawing/2014/main" id="{CF50D7B6-A39E-4E45-A3E2-97398CA26B07}"/>
                </a:ext>
              </a:extLst>
            </p:cNvPr>
            <p:cNvSpPr txBox="1"/>
            <p:nvPr/>
          </p:nvSpPr>
          <p:spPr>
            <a:xfrm>
              <a:off x="8079624" y="3230588"/>
              <a:ext cx="33446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.</a:t>
              </a:r>
              <a:endParaRPr lang="ko-KR" altLang="en-US" dirty="0"/>
            </a:p>
          </p:txBody>
        </p:sp>
        <p:sp>
          <p:nvSpPr>
            <p:cNvPr id="220" name="TextBox 219">
              <a:extLst>
                <a:ext uri="{FF2B5EF4-FFF2-40B4-BE49-F238E27FC236}">
                  <a16:creationId xmlns:a16="http://schemas.microsoft.com/office/drawing/2014/main" id="{38A53BAB-6C31-4C98-B223-71AA82EFA0F7}"/>
                </a:ext>
              </a:extLst>
            </p:cNvPr>
            <p:cNvSpPr txBox="1"/>
            <p:nvPr/>
          </p:nvSpPr>
          <p:spPr>
            <a:xfrm>
              <a:off x="7730725" y="4537216"/>
              <a:ext cx="334460" cy="37788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3</a:t>
              </a:r>
              <a:endParaRPr lang="ko-KR" altLang="en-US" dirty="0"/>
            </a:p>
          </p:txBody>
        </p:sp>
        <p:sp>
          <p:nvSpPr>
            <p:cNvPr id="221" name="TextBox 220">
              <a:extLst>
                <a:ext uri="{FF2B5EF4-FFF2-40B4-BE49-F238E27FC236}">
                  <a16:creationId xmlns:a16="http://schemas.microsoft.com/office/drawing/2014/main" id="{EC7CEC2A-C345-402C-9B35-7BB5065BD9FD}"/>
                </a:ext>
              </a:extLst>
            </p:cNvPr>
            <p:cNvSpPr txBox="1"/>
            <p:nvPr/>
          </p:nvSpPr>
          <p:spPr>
            <a:xfrm>
              <a:off x="7730725" y="4159334"/>
              <a:ext cx="334460" cy="37788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a</a:t>
              </a:r>
              <a:endParaRPr lang="ko-KR" altLang="en-US" dirty="0"/>
            </a:p>
          </p:txBody>
        </p:sp>
      </p:grpSp>
      <p:sp>
        <p:nvSpPr>
          <p:cNvPr id="223" name="TextBox 222">
            <a:extLst>
              <a:ext uri="{FF2B5EF4-FFF2-40B4-BE49-F238E27FC236}">
                <a16:creationId xmlns:a16="http://schemas.microsoft.com/office/drawing/2014/main" id="{302699B3-EC5B-4BB5-A1C8-2BC0336FB464}"/>
              </a:ext>
            </a:extLst>
          </p:cNvPr>
          <p:cNvSpPr txBox="1"/>
          <p:nvPr/>
        </p:nvSpPr>
        <p:spPr>
          <a:xfrm>
            <a:off x="4716987" y="3463311"/>
            <a:ext cx="4766396" cy="2120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/>
              <a:t>a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00, b : 1, c : 010, d : 011</a:t>
            </a:r>
            <a:endParaRPr lang="ko-KR" altLang="en-US" dirty="0"/>
          </a:p>
          <a:p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문자열 규칙은 사람마다 다르지만</a:t>
            </a:r>
            <a:r>
              <a:rPr lang="en-US" altLang="ko-KR" dirty="0"/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빈도수가 높은 쪽의</a:t>
            </a:r>
            <a:r>
              <a:rPr lang="en-US" altLang="ko-KR" dirty="0"/>
              <a:t> </a:t>
            </a:r>
            <a:r>
              <a:rPr lang="ko-KR" altLang="en-US" dirty="0"/>
              <a:t>노드를 </a:t>
            </a:r>
            <a:r>
              <a:rPr lang="en-US" altLang="ko-KR" dirty="0"/>
              <a:t>0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낮은 쪽의 노드를 </a:t>
            </a:r>
            <a:r>
              <a:rPr lang="en-US" altLang="ko-KR" dirty="0"/>
              <a:t>1</a:t>
            </a:r>
            <a:r>
              <a:rPr lang="ko-KR" altLang="en-US" dirty="0"/>
              <a:t>으로 설정한다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87000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46" grpId="0"/>
      <p:bldP spid="22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595622E6-895C-4818-9935-FCD87D52D9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560118" y="0"/>
            <a:ext cx="1376358" cy="6796617"/>
            <a:chOff x="10560118" y="0"/>
            <a:chExt cx="1376358" cy="6796617"/>
          </a:xfrm>
        </p:grpSpPr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2DE640CE-132C-43BE-BCA3-8F0BE59F46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43595" y="6681641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000F7CF0-3D04-492F-A268-9018177261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820842" y="152662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5">
              <a:extLst>
                <a:ext uri="{FF2B5EF4-FFF2-40B4-BE49-F238E27FC236}">
                  <a16:creationId xmlns:a16="http://schemas.microsoft.com/office/drawing/2014/main" id="{C1DEC041-746E-4EA1-B788-1F7F74835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824772" y="666859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5F1AFD93-4239-40D2-8DCA-F946C9E6E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828186" y="410116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F7C397F6-59FA-4A2D-8F3F-BEB6EE859D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818104" y="2096992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9BD7C73-D214-444B-88EB-EE29E138BD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802867" y="2294550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22">
              <a:extLst>
                <a:ext uri="{FF2B5EF4-FFF2-40B4-BE49-F238E27FC236}">
                  <a16:creationId xmlns:a16="http://schemas.microsoft.com/office/drawing/2014/main" id="{C4F6F166-B2C7-4DEF-9D27-8C7C5281ED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72206" y="1124393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23">
              <a:extLst>
                <a:ext uri="{FF2B5EF4-FFF2-40B4-BE49-F238E27FC236}">
                  <a16:creationId xmlns:a16="http://schemas.microsoft.com/office/drawing/2014/main" id="{1836659E-9BA4-478B-888E-7918CD1E4F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85893" y="911827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6">
              <a:extLst>
                <a:ext uri="{FF2B5EF4-FFF2-40B4-BE49-F238E27FC236}">
                  <a16:creationId xmlns:a16="http://schemas.microsoft.com/office/drawing/2014/main" id="{11DC92E8-61D6-4678-A815-0A449C372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73117" y="1395534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7">
              <a:extLst>
                <a:ext uri="{FF2B5EF4-FFF2-40B4-BE49-F238E27FC236}">
                  <a16:creationId xmlns:a16="http://schemas.microsoft.com/office/drawing/2014/main" id="{16F2F68A-C3D4-4CF7-BC66-3BB510BA95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63593" y="1832636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8">
              <a:extLst>
                <a:ext uri="{FF2B5EF4-FFF2-40B4-BE49-F238E27FC236}">
                  <a16:creationId xmlns:a16="http://schemas.microsoft.com/office/drawing/2014/main" id="{27E279E3-83BE-46D7-BC57-137DED9A1D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50677" y="1610044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30">
              <a:extLst>
                <a:ext uri="{FF2B5EF4-FFF2-40B4-BE49-F238E27FC236}">
                  <a16:creationId xmlns:a16="http://schemas.microsoft.com/office/drawing/2014/main" id="{65AB9160-E89C-4231-9056-39F8CBAF0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825927" y="1153146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43">
              <a:extLst>
                <a:ext uri="{FF2B5EF4-FFF2-40B4-BE49-F238E27FC236}">
                  <a16:creationId xmlns:a16="http://schemas.microsoft.com/office/drawing/2014/main" id="{8CC42264-7CBA-4049-8CE9-F42DA07F27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39919" y="861035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51">
              <a:extLst>
                <a:ext uri="{FF2B5EF4-FFF2-40B4-BE49-F238E27FC236}">
                  <a16:creationId xmlns:a16="http://schemas.microsoft.com/office/drawing/2014/main" id="{22AC0855-2BCD-48C6-B7E9-93E1764499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12888" y="1015451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52">
              <a:extLst>
                <a:ext uri="{FF2B5EF4-FFF2-40B4-BE49-F238E27FC236}">
                  <a16:creationId xmlns:a16="http://schemas.microsoft.com/office/drawing/2014/main" id="{8F2B8603-2341-48E0-A478-D3DEC6BCB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09893" y="451020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53">
              <a:extLst>
                <a:ext uri="{FF2B5EF4-FFF2-40B4-BE49-F238E27FC236}">
                  <a16:creationId xmlns:a16="http://schemas.microsoft.com/office/drawing/2014/main" id="{9829AAB0-C80F-4816-98D9-B073E0E02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00974" y="1254224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54">
              <a:extLst>
                <a:ext uri="{FF2B5EF4-FFF2-40B4-BE49-F238E27FC236}">
                  <a16:creationId xmlns:a16="http://schemas.microsoft.com/office/drawing/2014/main" id="{FFF2AF19-A868-44F8-944E-8625EFEA7A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6821" y="614648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55">
              <a:extLst>
                <a:ext uri="{FF2B5EF4-FFF2-40B4-BE49-F238E27FC236}">
                  <a16:creationId xmlns:a16="http://schemas.microsoft.com/office/drawing/2014/main" id="{19C481A9-3BCA-4C40-A323-E99C948131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00834" y="1463825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56">
              <a:extLst>
                <a:ext uri="{FF2B5EF4-FFF2-40B4-BE49-F238E27FC236}">
                  <a16:creationId xmlns:a16="http://schemas.microsoft.com/office/drawing/2014/main" id="{B6DEB2DB-99F0-41FE-8F15-BEB091B251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00530" y="2293861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57">
              <a:extLst>
                <a:ext uri="{FF2B5EF4-FFF2-40B4-BE49-F238E27FC236}">
                  <a16:creationId xmlns:a16="http://schemas.microsoft.com/office/drawing/2014/main" id="{635C6778-22C5-4739-ADA3-03D9500BAA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6983" y="1673570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59">
              <a:extLst>
                <a:ext uri="{FF2B5EF4-FFF2-40B4-BE49-F238E27FC236}">
                  <a16:creationId xmlns:a16="http://schemas.microsoft.com/office/drawing/2014/main" id="{2A768F35-A374-4597-8C0F-E5E9170C4C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66433" y="255923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60">
              <a:extLst>
                <a:ext uri="{FF2B5EF4-FFF2-40B4-BE49-F238E27FC236}">
                  <a16:creationId xmlns:a16="http://schemas.microsoft.com/office/drawing/2014/main" id="{3F5CA884-0B4E-4C1E-A397-B03B860D2D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61664" y="1903364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61">
              <a:extLst>
                <a:ext uri="{FF2B5EF4-FFF2-40B4-BE49-F238E27FC236}">
                  <a16:creationId xmlns:a16="http://schemas.microsoft.com/office/drawing/2014/main" id="{319CE7B5-B5E2-4F13-ABF5-1CDF086540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7961" y="2137724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78">
              <a:extLst>
                <a:ext uri="{FF2B5EF4-FFF2-40B4-BE49-F238E27FC236}">
                  <a16:creationId xmlns:a16="http://schemas.microsoft.com/office/drawing/2014/main" id="{397D2E03-98AE-4647-821F-85862785BB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47199" y="721463"/>
              <a:ext cx="147990" cy="75075"/>
            </a:xfrm>
            <a:custGeom>
              <a:avLst/>
              <a:gdLst>
                <a:gd name="T0" fmla="*/ 22 w 45"/>
                <a:gd name="T1" fmla="*/ 0 h 25"/>
                <a:gd name="T2" fmla="*/ 28 w 45"/>
                <a:gd name="T3" fmla="*/ 25 h 25"/>
                <a:gd name="T4" fmla="*/ 22 w 4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5">
                  <a:moveTo>
                    <a:pt x="22" y="0"/>
                  </a:moveTo>
                  <a:cubicBezTo>
                    <a:pt x="32" y="1"/>
                    <a:pt x="45" y="21"/>
                    <a:pt x="28" y="25"/>
                  </a:cubicBezTo>
                  <a:cubicBezTo>
                    <a:pt x="9" y="23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79">
              <a:extLst>
                <a:ext uri="{FF2B5EF4-FFF2-40B4-BE49-F238E27FC236}">
                  <a16:creationId xmlns:a16="http://schemas.microsoft.com/office/drawing/2014/main" id="{17C275DB-E849-4EA4-8713-32B5D2DE9B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59571" y="952508"/>
              <a:ext cx="124063" cy="69362"/>
            </a:xfrm>
            <a:custGeom>
              <a:avLst/>
              <a:gdLst>
                <a:gd name="T0" fmla="*/ 20 w 38"/>
                <a:gd name="T1" fmla="*/ 0 h 23"/>
                <a:gd name="T2" fmla="*/ 20 w 38"/>
                <a:gd name="T3" fmla="*/ 22 h 23"/>
                <a:gd name="T4" fmla="*/ 20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0" y="0"/>
                  </a:moveTo>
                  <a:cubicBezTo>
                    <a:pt x="37" y="3"/>
                    <a:pt x="38" y="23"/>
                    <a:pt x="20" y="22"/>
                  </a:cubicBezTo>
                  <a:cubicBezTo>
                    <a:pt x="8" y="18"/>
                    <a:pt x="0" y="5"/>
                    <a:pt x="2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80">
              <a:extLst>
                <a:ext uri="{FF2B5EF4-FFF2-40B4-BE49-F238E27FC236}">
                  <a16:creationId xmlns:a16="http://schemas.microsoft.com/office/drawing/2014/main" id="{5C9D14FB-8462-4595-9073-0C1669E55D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54230" y="1190303"/>
              <a:ext cx="124951" cy="66098"/>
            </a:xfrm>
            <a:custGeom>
              <a:avLst/>
              <a:gdLst>
                <a:gd name="T0" fmla="*/ 21 w 38"/>
                <a:gd name="T1" fmla="*/ 0 h 22"/>
                <a:gd name="T2" fmla="*/ 21 w 38"/>
                <a:gd name="T3" fmla="*/ 22 h 22"/>
                <a:gd name="T4" fmla="*/ 21 w 38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2">
                  <a:moveTo>
                    <a:pt x="21" y="0"/>
                  </a:moveTo>
                  <a:cubicBezTo>
                    <a:pt x="37" y="2"/>
                    <a:pt x="38" y="20"/>
                    <a:pt x="21" y="22"/>
                  </a:cubicBezTo>
                  <a:cubicBezTo>
                    <a:pt x="9" y="16"/>
                    <a:pt x="0" y="6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82">
              <a:extLst>
                <a:ext uri="{FF2B5EF4-FFF2-40B4-BE49-F238E27FC236}">
                  <a16:creationId xmlns:a16="http://schemas.microsoft.com/office/drawing/2014/main" id="{61CFC522-2DDE-41FE-A896-31FD81E75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897973" y="5809440"/>
              <a:ext cx="128495" cy="69362"/>
            </a:xfrm>
            <a:custGeom>
              <a:avLst/>
              <a:gdLst>
                <a:gd name="T0" fmla="*/ 16 w 39"/>
                <a:gd name="T1" fmla="*/ 0 h 23"/>
                <a:gd name="T2" fmla="*/ 10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84">
              <a:extLst>
                <a:ext uri="{FF2B5EF4-FFF2-40B4-BE49-F238E27FC236}">
                  <a16:creationId xmlns:a16="http://schemas.microsoft.com/office/drawing/2014/main" id="{1DE986F0-71DA-4FC5-9B8D-B80BCA378E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28689" y="516877"/>
              <a:ext cx="131153" cy="88130"/>
            </a:xfrm>
            <a:custGeom>
              <a:avLst/>
              <a:gdLst>
                <a:gd name="T0" fmla="*/ 18 w 40"/>
                <a:gd name="T1" fmla="*/ 1 h 29"/>
                <a:gd name="T2" fmla="*/ 6 w 40"/>
                <a:gd name="T3" fmla="*/ 20 h 29"/>
                <a:gd name="T4" fmla="*/ 18 w 40"/>
                <a:gd name="T5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18" y="1"/>
                  </a:moveTo>
                  <a:cubicBezTo>
                    <a:pt x="40" y="6"/>
                    <a:pt x="25" y="29"/>
                    <a:pt x="6" y="20"/>
                  </a:cubicBezTo>
                  <a:cubicBezTo>
                    <a:pt x="0" y="10"/>
                    <a:pt x="5" y="0"/>
                    <a:pt x="1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86">
              <a:extLst>
                <a:ext uri="{FF2B5EF4-FFF2-40B4-BE49-F238E27FC236}">
                  <a16:creationId xmlns:a16="http://schemas.microsoft.com/office/drawing/2014/main" id="{FD3945E4-65D1-40A4-AA52-E82C5758BA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38658" y="170868"/>
              <a:ext cx="131153" cy="112612"/>
            </a:xfrm>
            <a:custGeom>
              <a:avLst/>
              <a:gdLst>
                <a:gd name="T0" fmla="*/ 22 w 40"/>
                <a:gd name="T1" fmla="*/ 1 h 37"/>
                <a:gd name="T2" fmla="*/ 15 w 40"/>
                <a:gd name="T3" fmla="*/ 23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40" y="3"/>
                    <a:pt x="33" y="37"/>
                    <a:pt x="15" y="23"/>
                  </a:cubicBezTo>
                  <a:cubicBezTo>
                    <a:pt x="0" y="20"/>
                    <a:pt x="7" y="0"/>
                    <a:pt x="22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89">
              <a:extLst>
                <a:ext uri="{FF2B5EF4-FFF2-40B4-BE49-F238E27FC236}">
                  <a16:creationId xmlns:a16="http://schemas.microsoft.com/office/drawing/2014/main" id="{69EDD546-3725-4141-9AEE-446524F560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575467" y="5625289"/>
              <a:ext cx="134697" cy="93027"/>
            </a:xfrm>
            <a:custGeom>
              <a:avLst/>
              <a:gdLst>
                <a:gd name="T0" fmla="*/ 23 w 41"/>
                <a:gd name="T1" fmla="*/ 0 h 31"/>
                <a:gd name="T2" fmla="*/ 16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3"/>
                    <a:pt x="41" y="31"/>
                    <a:pt x="16" y="25"/>
                  </a:cubicBezTo>
                  <a:cubicBezTo>
                    <a:pt x="0" y="7"/>
                    <a:pt x="14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90">
              <a:extLst>
                <a:ext uri="{FF2B5EF4-FFF2-40B4-BE49-F238E27FC236}">
                  <a16:creationId xmlns:a16="http://schemas.microsoft.com/office/drawing/2014/main" id="{29EB779D-53F9-4449-A3B9-B16A6EBF41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71313" y="2076674"/>
              <a:ext cx="2659" cy="8977"/>
            </a:xfrm>
            <a:custGeom>
              <a:avLst/>
              <a:gdLst>
                <a:gd name="T0" fmla="*/ 0 w 1"/>
                <a:gd name="T1" fmla="*/ 0 h 3"/>
                <a:gd name="T2" fmla="*/ 0 w 1"/>
                <a:gd name="T3" fmla="*/ 2 h 3"/>
                <a:gd name="T4" fmla="*/ 0 w 1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3">
                  <a:moveTo>
                    <a:pt x="0" y="0"/>
                  </a:moveTo>
                  <a:cubicBezTo>
                    <a:pt x="1" y="0"/>
                    <a:pt x="1" y="3"/>
                    <a:pt x="0" y="2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105">
              <a:extLst>
                <a:ext uri="{FF2B5EF4-FFF2-40B4-BE49-F238E27FC236}">
                  <a16:creationId xmlns:a16="http://schemas.microsoft.com/office/drawing/2014/main" id="{C163A133-1361-488B-ACD1-7F6A6DE25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9649" y="5935260"/>
              <a:ext cx="140901" cy="93027"/>
            </a:xfrm>
            <a:custGeom>
              <a:avLst/>
              <a:gdLst>
                <a:gd name="T0" fmla="*/ 26 w 43"/>
                <a:gd name="T1" fmla="*/ 3 h 31"/>
                <a:gd name="T2" fmla="*/ 39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4" y="0"/>
                    <a:pt x="43" y="17"/>
                    <a:pt x="39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06">
              <a:extLst>
                <a:ext uri="{FF2B5EF4-FFF2-40B4-BE49-F238E27FC236}">
                  <a16:creationId xmlns:a16="http://schemas.microsoft.com/office/drawing/2014/main" id="{0D0520FA-0028-46DA-BF2D-2DC8D74D4F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974357" y="569014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08">
              <a:extLst>
                <a:ext uri="{FF2B5EF4-FFF2-40B4-BE49-F238E27FC236}">
                  <a16:creationId xmlns:a16="http://schemas.microsoft.com/office/drawing/2014/main" id="{23F22E59-1B66-47AA-BA81-7B4191A480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959785" y="1082266"/>
              <a:ext cx="121406" cy="90579"/>
            </a:xfrm>
            <a:custGeom>
              <a:avLst/>
              <a:gdLst>
                <a:gd name="T0" fmla="*/ 26 w 37"/>
                <a:gd name="T1" fmla="*/ 1 h 30"/>
                <a:gd name="T2" fmla="*/ 35 w 37"/>
                <a:gd name="T3" fmla="*/ 21 h 30"/>
                <a:gd name="T4" fmla="*/ 26 w 37"/>
                <a:gd name="T5" fmla="*/ 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0">
                  <a:moveTo>
                    <a:pt x="26" y="1"/>
                  </a:moveTo>
                  <a:cubicBezTo>
                    <a:pt x="35" y="0"/>
                    <a:pt x="37" y="13"/>
                    <a:pt x="35" y="21"/>
                  </a:cubicBezTo>
                  <a:cubicBezTo>
                    <a:pt x="14" y="30"/>
                    <a:pt x="0" y="8"/>
                    <a:pt x="26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10">
              <a:extLst>
                <a:ext uri="{FF2B5EF4-FFF2-40B4-BE49-F238E27FC236}">
                  <a16:creationId xmlns:a16="http://schemas.microsoft.com/office/drawing/2014/main" id="{36F7FB00-9A76-4C0E-A05C-CA6B96A1D0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952081" y="321179"/>
              <a:ext cx="127608" cy="114243"/>
            </a:xfrm>
            <a:custGeom>
              <a:avLst/>
              <a:gdLst>
                <a:gd name="T0" fmla="*/ 21 w 39"/>
                <a:gd name="T1" fmla="*/ 1 h 38"/>
                <a:gd name="T2" fmla="*/ 39 w 39"/>
                <a:gd name="T3" fmla="*/ 18 h 38"/>
                <a:gd name="T4" fmla="*/ 21 w 39"/>
                <a:gd name="T5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8">
                  <a:moveTo>
                    <a:pt x="21" y="1"/>
                  </a:moveTo>
                  <a:cubicBezTo>
                    <a:pt x="35" y="0"/>
                    <a:pt x="38" y="8"/>
                    <a:pt x="39" y="18"/>
                  </a:cubicBezTo>
                  <a:cubicBezTo>
                    <a:pt x="25" y="38"/>
                    <a:pt x="0" y="13"/>
                    <a:pt x="2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11">
              <a:extLst>
                <a:ext uri="{FF2B5EF4-FFF2-40B4-BE49-F238E27FC236}">
                  <a16:creationId xmlns:a16="http://schemas.microsoft.com/office/drawing/2014/main" id="{68DA8E50-B15F-4B3A-90EC-2A03E257B2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966505" y="1277239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20 w 40"/>
                <a:gd name="T3" fmla="*/ 25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1"/>
                    <a:pt x="35" y="29"/>
                    <a:pt x="20" y="25"/>
                  </a:cubicBezTo>
                  <a:cubicBezTo>
                    <a:pt x="0" y="19"/>
                    <a:pt x="5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12">
              <a:extLst>
                <a:ext uri="{FF2B5EF4-FFF2-40B4-BE49-F238E27FC236}">
                  <a16:creationId xmlns:a16="http://schemas.microsoft.com/office/drawing/2014/main" id="{82C7AB40-A354-4997-93B2-B7DE6C7D44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962783" y="890025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1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23">
              <a:extLst>
                <a:ext uri="{FF2B5EF4-FFF2-40B4-BE49-F238E27FC236}">
                  <a16:creationId xmlns:a16="http://schemas.microsoft.com/office/drawing/2014/main" id="{C62E3823-6812-4FC3-9E11-0D743AF69A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679201" y="214054"/>
              <a:ext cx="140901" cy="93843"/>
            </a:xfrm>
            <a:custGeom>
              <a:avLst/>
              <a:gdLst>
                <a:gd name="T0" fmla="*/ 26 w 43"/>
                <a:gd name="T1" fmla="*/ 3 h 31"/>
                <a:gd name="T2" fmla="*/ 40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30">
              <a:extLst>
                <a:ext uri="{FF2B5EF4-FFF2-40B4-BE49-F238E27FC236}">
                  <a16:creationId xmlns:a16="http://schemas.microsoft.com/office/drawing/2014/main" id="{BD38CEC7-EB05-4770-88A0-21AB3389EC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625413" y="462988"/>
              <a:ext cx="157737" cy="81603"/>
            </a:xfrm>
            <a:custGeom>
              <a:avLst/>
              <a:gdLst>
                <a:gd name="T0" fmla="*/ 31 w 48"/>
                <a:gd name="T1" fmla="*/ 0 h 27"/>
                <a:gd name="T2" fmla="*/ 18 w 48"/>
                <a:gd name="T3" fmla="*/ 24 h 27"/>
                <a:gd name="T4" fmla="*/ 31 w 48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27">
                  <a:moveTo>
                    <a:pt x="31" y="0"/>
                  </a:moveTo>
                  <a:cubicBezTo>
                    <a:pt x="48" y="10"/>
                    <a:pt x="32" y="27"/>
                    <a:pt x="18" y="24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131">
              <a:extLst>
                <a:ext uri="{FF2B5EF4-FFF2-40B4-BE49-F238E27FC236}">
                  <a16:creationId xmlns:a16="http://schemas.microsoft.com/office/drawing/2014/main" id="{2C2A7A5C-8262-4207-A106-7925BEE25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666240" y="1058290"/>
              <a:ext cx="117860" cy="87315"/>
            </a:xfrm>
            <a:custGeom>
              <a:avLst/>
              <a:gdLst>
                <a:gd name="T0" fmla="*/ 15 w 36"/>
                <a:gd name="T1" fmla="*/ 0 h 29"/>
                <a:gd name="T2" fmla="*/ 25 w 36"/>
                <a:gd name="T3" fmla="*/ 15 h 29"/>
                <a:gd name="T4" fmla="*/ 13 w 36"/>
                <a:gd name="T5" fmla="*/ 21 h 29"/>
                <a:gd name="T6" fmla="*/ 15 w 36"/>
                <a:gd name="T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9">
                  <a:moveTo>
                    <a:pt x="15" y="0"/>
                  </a:moveTo>
                  <a:cubicBezTo>
                    <a:pt x="21" y="0"/>
                    <a:pt x="36" y="13"/>
                    <a:pt x="25" y="15"/>
                  </a:cubicBezTo>
                  <a:cubicBezTo>
                    <a:pt x="20" y="19"/>
                    <a:pt x="20" y="22"/>
                    <a:pt x="13" y="21"/>
                  </a:cubicBezTo>
                  <a:cubicBezTo>
                    <a:pt x="0" y="29"/>
                    <a:pt x="0" y="0"/>
                    <a:pt x="1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132">
              <a:extLst>
                <a:ext uri="{FF2B5EF4-FFF2-40B4-BE49-F238E27FC236}">
                  <a16:creationId xmlns:a16="http://schemas.microsoft.com/office/drawing/2014/main" id="{109B8939-2359-4AA5-BE84-D08AD6896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583691" y="5894067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135">
              <a:extLst>
                <a:ext uri="{FF2B5EF4-FFF2-40B4-BE49-F238E27FC236}">
                  <a16:creationId xmlns:a16="http://schemas.microsoft.com/office/drawing/2014/main" id="{28E156B2-2673-4090-B92A-DD788F9182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625273" y="801354"/>
              <a:ext cx="128495" cy="84051"/>
            </a:xfrm>
            <a:custGeom>
              <a:avLst/>
              <a:gdLst>
                <a:gd name="T0" fmla="*/ 21 w 39"/>
                <a:gd name="T1" fmla="*/ 0 h 28"/>
                <a:gd name="T2" fmla="*/ 6 w 39"/>
                <a:gd name="T3" fmla="*/ 20 h 28"/>
                <a:gd name="T4" fmla="*/ 21 w 39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8">
                  <a:moveTo>
                    <a:pt x="21" y="0"/>
                  </a:moveTo>
                  <a:cubicBezTo>
                    <a:pt x="39" y="12"/>
                    <a:pt x="22" y="28"/>
                    <a:pt x="6" y="20"/>
                  </a:cubicBezTo>
                  <a:cubicBezTo>
                    <a:pt x="0" y="7"/>
                    <a:pt x="7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141">
              <a:extLst>
                <a:ext uri="{FF2B5EF4-FFF2-40B4-BE49-F238E27FC236}">
                  <a16:creationId xmlns:a16="http://schemas.microsoft.com/office/drawing/2014/main" id="{7EF42F55-E2C9-4A07-91DA-8C10E0D7F4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603894" y="1194032"/>
              <a:ext cx="163941" cy="163205"/>
            </a:xfrm>
            <a:custGeom>
              <a:avLst/>
              <a:gdLst>
                <a:gd name="T0" fmla="*/ 37 w 50"/>
                <a:gd name="T1" fmla="*/ 3 h 54"/>
                <a:gd name="T2" fmla="*/ 42 w 50"/>
                <a:gd name="T3" fmla="*/ 17 h 54"/>
                <a:gd name="T4" fmla="*/ 37 w 50"/>
                <a:gd name="T5" fmla="*/ 3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0" h="54">
                  <a:moveTo>
                    <a:pt x="37" y="3"/>
                  </a:moveTo>
                  <a:cubicBezTo>
                    <a:pt x="50" y="3"/>
                    <a:pt x="36" y="13"/>
                    <a:pt x="42" y="17"/>
                  </a:cubicBezTo>
                  <a:cubicBezTo>
                    <a:pt x="35" y="54"/>
                    <a:pt x="0" y="0"/>
                    <a:pt x="3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5">
              <a:extLst>
                <a:ext uri="{FF2B5EF4-FFF2-40B4-BE49-F238E27FC236}">
                  <a16:creationId xmlns:a16="http://schemas.microsoft.com/office/drawing/2014/main" id="{1230B5C4-95EA-4655-8618-08D13B32DC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88752" y="2765620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6">
              <a:extLst>
                <a:ext uri="{FF2B5EF4-FFF2-40B4-BE49-F238E27FC236}">
                  <a16:creationId xmlns:a16="http://schemas.microsoft.com/office/drawing/2014/main" id="{90469482-5E37-4BFE-9F83-760D56D2CA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90279" y="5109777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7">
              <a:extLst>
                <a:ext uri="{FF2B5EF4-FFF2-40B4-BE49-F238E27FC236}">
                  <a16:creationId xmlns:a16="http://schemas.microsoft.com/office/drawing/2014/main" id="{14E7CD44-9E2F-4FB6-AED9-D9BDB042E7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58709" y="2479307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8">
              <a:extLst>
                <a:ext uri="{FF2B5EF4-FFF2-40B4-BE49-F238E27FC236}">
                  <a16:creationId xmlns:a16="http://schemas.microsoft.com/office/drawing/2014/main" id="{4DF38201-76AF-46C0-B2C7-3643EEED0A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47157" y="4810731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9">
              <a:extLst>
                <a:ext uri="{FF2B5EF4-FFF2-40B4-BE49-F238E27FC236}">
                  <a16:creationId xmlns:a16="http://schemas.microsoft.com/office/drawing/2014/main" id="{F829FF5C-5043-4640-B01F-F0F28271D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55295" y="4530259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11">
              <a:extLst>
                <a:ext uri="{FF2B5EF4-FFF2-40B4-BE49-F238E27FC236}">
                  <a16:creationId xmlns:a16="http://schemas.microsoft.com/office/drawing/2014/main" id="{D8EEAE37-148C-4CE3-89B1-152EA4AFD5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15656" y="4269027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12">
              <a:extLst>
                <a:ext uri="{FF2B5EF4-FFF2-40B4-BE49-F238E27FC236}">
                  <a16:creationId xmlns:a16="http://schemas.microsoft.com/office/drawing/2014/main" id="{A61104F5-14AD-4EB7-A54C-DAF0A2FCAB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27432" y="3766546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13">
              <a:extLst>
                <a:ext uri="{FF2B5EF4-FFF2-40B4-BE49-F238E27FC236}">
                  <a16:creationId xmlns:a16="http://schemas.microsoft.com/office/drawing/2014/main" id="{EC38536F-D0A4-4AEC-A9F8-389E8990D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31897" y="3170516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14">
              <a:extLst>
                <a:ext uri="{FF2B5EF4-FFF2-40B4-BE49-F238E27FC236}">
                  <a16:creationId xmlns:a16="http://schemas.microsoft.com/office/drawing/2014/main" id="{127854F2-6E1A-4EFC-855D-55DECDD8B9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22537" y="3410446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16">
              <a:extLst>
                <a:ext uri="{FF2B5EF4-FFF2-40B4-BE49-F238E27FC236}">
                  <a16:creationId xmlns:a16="http://schemas.microsoft.com/office/drawing/2014/main" id="{9A119165-64BD-4252-8438-117F3E43E1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06272" y="4009578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17">
              <a:extLst>
                <a:ext uri="{FF2B5EF4-FFF2-40B4-BE49-F238E27FC236}">
                  <a16:creationId xmlns:a16="http://schemas.microsoft.com/office/drawing/2014/main" id="{B53A63B6-93A3-46DF-8EBB-448943671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41251" y="5422266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21">
              <a:extLst>
                <a:ext uri="{FF2B5EF4-FFF2-40B4-BE49-F238E27FC236}">
                  <a16:creationId xmlns:a16="http://schemas.microsoft.com/office/drawing/2014/main" id="{B84CD6CD-22DF-4D8A-9074-674F7B23D5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89242" y="5733420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25">
              <a:extLst>
                <a:ext uri="{FF2B5EF4-FFF2-40B4-BE49-F238E27FC236}">
                  <a16:creationId xmlns:a16="http://schemas.microsoft.com/office/drawing/2014/main" id="{6CAC2E54-038E-42E0-A5CA-7260279ABC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880615" y="6658415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29">
              <a:extLst>
                <a:ext uri="{FF2B5EF4-FFF2-40B4-BE49-F238E27FC236}">
                  <a16:creationId xmlns:a16="http://schemas.microsoft.com/office/drawing/2014/main" id="{9D859BA7-EA9B-49BC-BAB5-5AA5DD962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70125" y="5972127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31">
              <a:extLst>
                <a:ext uri="{FF2B5EF4-FFF2-40B4-BE49-F238E27FC236}">
                  <a16:creationId xmlns:a16="http://schemas.microsoft.com/office/drawing/2014/main" id="{132A12C0-F9E0-402E-86BF-0CA6126455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44008" y="6352160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32">
              <a:extLst>
                <a:ext uri="{FF2B5EF4-FFF2-40B4-BE49-F238E27FC236}">
                  <a16:creationId xmlns:a16="http://schemas.microsoft.com/office/drawing/2014/main" id="{B6052C85-F025-4AEC-BA73-B3D732161B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50006" y="3296600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33">
              <a:extLst>
                <a:ext uri="{FF2B5EF4-FFF2-40B4-BE49-F238E27FC236}">
                  <a16:creationId xmlns:a16="http://schemas.microsoft.com/office/drawing/2014/main" id="{5DEC65F1-8509-4F25-9D55-7CD837E18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9919" y="4387911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34">
              <a:extLst>
                <a:ext uri="{FF2B5EF4-FFF2-40B4-BE49-F238E27FC236}">
                  <a16:creationId xmlns:a16="http://schemas.microsoft.com/office/drawing/2014/main" id="{AB3D96EE-DFC5-4071-89B2-F5DB3ACD11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3849" y="5385234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35">
              <a:extLst>
                <a:ext uri="{FF2B5EF4-FFF2-40B4-BE49-F238E27FC236}">
                  <a16:creationId xmlns:a16="http://schemas.microsoft.com/office/drawing/2014/main" id="{8F5F8AEE-422E-4180-8C39-6FCEC059CB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9501" y="4596138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36">
              <a:extLst>
                <a:ext uri="{FF2B5EF4-FFF2-40B4-BE49-F238E27FC236}">
                  <a16:creationId xmlns:a16="http://schemas.microsoft.com/office/drawing/2014/main" id="{934D274F-F47D-47DE-AF0F-A1939A3F2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51638" y="6047123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37">
              <a:extLst>
                <a:ext uri="{FF2B5EF4-FFF2-40B4-BE49-F238E27FC236}">
                  <a16:creationId xmlns:a16="http://schemas.microsoft.com/office/drawing/2014/main" id="{0A7C4035-FD5D-4380-90B8-3F24A816C1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63404" y="3060660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38">
              <a:extLst>
                <a:ext uri="{FF2B5EF4-FFF2-40B4-BE49-F238E27FC236}">
                  <a16:creationId xmlns:a16="http://schemas.microsoft.com/office/drawing/2014/main" id="{C7F15AEE-302F-4C4B-8669-7D196FA2C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1073" y="4900756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39">
              <a:extLst>
                <a:ext uri="{FF2B5EF4-FFF2-40B4-BE49-F238E27FC236}">
                  <a16:creationId xmlns:a16="http://schemas.microsoft.com/office/drawing/2014/main" id="{D034440B-82AF-497A-9D49-3907F4905D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63181" y="5141877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40">
              <a:extLst>
                <a:ext uri="{FF2B5EF4-FFF2-40B4-BE49-F238E27FC236}">
                  <a16:creationId xmlns:a16="http://schemas.microsoft.com/office/drawing/2014/main" id="{C473DED0-7789-47BA-88E9-BA510F17F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58145" y="2598578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41">
              <a:extLst>
                <a:ext uri="{FF2B5EF4-FFF2-40B4-BE49-F238E27FC236}">
                  <a16:creationId xmlns:a16="http://schemas.microsoft.com/office/drawing/2014/main" id="{61660303-C328-4E3E-B718-FF16FE808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51638" y="6279131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42">
              <a:extLst>
                <a:ext uri="{FF2B5EF4-FFF2-40B4-BE49-F238E27FC236}">
                  <a16:creationId xmlns:a16="http://schemas.microsoft.com/office/drawing/2014/main" id="{889A903A-3978-4E46-8E90-C21B27B80F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39806" y="5597147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44">
              <a:extLst>
                <a:ext uri="{FF2B5EF4-FFF2-40B4-BE49-F238E27FC236}">
                  <a16:creationId xmlns:a16="http://schemas.microsoft.com/office/drawing/2014/main" id="{D999DFDA-98C7-49A3-A202-413BE43AB7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43596" y="4081275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45">
              <a:extLst>
                <a:ext uri="{FF2B5EF4-FFF2-40B4-BE49-F238E27FC236}">
                  <a16:creationId xmlns:a16="http://schemas.microsoft.com/office/drawing/2014/main" id="{D8AE04A9-F987-40C8-8324-54B6166397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1445" y="5837101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46">
              <a:extLst>
                <a:ext uri="{FF2B5EF4-FFF2-40B4-BE49-F238E27FC236}">
                  <a16:creationId xmlns:a16="http://schemas.microsoft.com/office/drawing/2014/main" id="{6BDC2FAA-6705-4773-A719-9B7BA5EC7F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0504" y="2831197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47">
              <a:extLst>
                <a:ext uri="{FF2B5EF4-FFF2-40B4-BE49-F238E27FC236}">
                  <a16:creationId xmlns:a16="http://schemas.microsoft.com/office/drawing/2014/main" id="{39D3DD60-78EA-41B8-9629-B2097C0257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8649" y="3850148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48">
              <a:extLst>
                <a:ext uri="{FF2B5EF4-FFF2-40B4-BE49-F238E27FC236}">
                  <a16:creationId xmlns:a16="http://schemas.microsoft.com/office/drawing/2014/main" id="{C82D54CE-3C15-4476-A162-D2B1846087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3906" y="3616678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49">
              <a:extLst>
                <a:ext uri="{FF2B5EF4-FFF2-40B4-BE49-F238E27FC236}">
                  <a16:creationId xmlns:a16="http://schemas.microsoft.com/office/drawing/2014/main" id="{C77AD9C8-EFE2-459E-9D2D-6D3F900356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2520" y="6508346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70">
              <a:extLst>
                <a:ext uri="{FF2B5EF4-FFF2-40B4-BE49-F238E27FC236}">
                  <a16:creationId xmlns:a16="http://schemas.microsoft.com/office/drawing/2014/main" id="{A0B8A69D-893C-4130-B6D9-EE7A415164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3099" y="6187020"/>
              <a:ext cx="131153" cy="75890"/>
            </a:xfrm>
            <a:custGeom>
              <a:avLst/>
              <a:gdLst>
                <a:gd name="T0" fmla="*/ 18 w 40"/>
                <a:gd name="T1" fmla="*/ 0 h 25"/>
                <a:gd name="T2" fmla="*/ 7 w 40"/>
                <a:gd name="T3" fmla="*/ 21 h 25"/>
                <a:gd name="T4" fmla="*/ 18 w 40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5">
                  <a:moveTo>
                    <a:pt x="18" y="0"/>
                  </a:moveTo>
                  <a:cubicBezTo>
                    <a:pt x="40" y="9"/>
                    <a:pt x="26" y="25"/>
                    <a:pt x="7" y="21"/>
                  </a:cubicBezTo>
                  <a:cubicBezTo>
                    <a:pt x="0" y="11"/>
                    <a:pt x="5" y="0"/>
                    <a:pt x="1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75">
              <a:extLst>
                <a:ext uri="{FF2B5EF4-FFF2-40B4-BE49-F238E27FC236}">
                  <a16:creationId xmlns:a16="http://schemas.microsoft.com/office/drawing/2014/main" id="{98B6FAFB-A59E-4743-88ED-ECC8308A16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86635" y="2983476"/>
              <a:ext cx="128495" cy="78339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3"/>
                    <a:pt x="34" y="25"/>
                    <a:pt x="19" y="26"/>
                  </a:cubicBezTo>
                  <a:cubicBezTo>
                    <a:pt x="0" y="19"/>
                    <a:pt x="7" y="3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85">
              <a:extLst>
                <a:ext uri="{FF2B5EF4-FFF2-40B4-BE49-F238E27FC236}">
                  <a16:creationId xmlns:a16="http://schemas.microsoft.com/office/drawing/2014/main" id="{AD93045F-69E5-4B98-8A99-B093F9A436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6504" y="6435018"/>
              <a:ext cx="127608" cy="97107"/>
            </a:xfrm>
            <a:custGeom>
              <a:avLst/>
              <a:gdLst>
                <a:gd name="T0" fmla="*/ 21 w 39"/>
                <a:gd name="T1" fmla="*/ 0 h 32"/>
                <a:gd name="T2" fmla="*/ 13 w 39"/>
                <a:gd name="T3" fmla="*/ 20 h 32"/>
                <a:gd name="T4" fmla="*/ 21 w 39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2">
                  <a:moveTo>
                    <a:pt x="21" y="0"/>
                  </a:moveTo>
                  <a:cubicBezTo>
                    <a:pt x="39" y="2"/>
                    <a:pt x="32" y="32"/>
                    <a:pt x="13" y="20"/>
                  </a:cubicBezTo>
                  <a:cubicBezTo>
                    <a:pt x="3" y="23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87">
              <a:extLst>
                <a:ext uri="{FF2B5EF4-FFF2-40B4-BE49-F238E27FC236}">
                  <a16:creationId xmlns:a16="http://schemas.microsoft.com/office/drawing/2014/main" id="{EE6C8149-2426-4883-A4E6-70F4CB0BF3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3983" y="6658052"/>
              <a:ext cx="134697" cy="90579"/>
            </a:xfrm>
            <a:custGeom>
              <a:avLst/>
              <a:gdLst>
                <a:gd name="T0" fmla="*/ 27 w 41"/>
                <a:gd name="T1" fmla="*/ 0 h 30"/>
                <a:gd name="T2" fmla="*/ 41 w 41"/>
                <a:gd name="T3" fmla="*/ 19 h 30"/>
                <a:gd name="T4" fmla="*/ 27 w 41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0">
                  <a:moveTo>
                    <a:pt x="27" y="0"/>
                  </a:moveTo>
                  <a:cubicBezTo>
                    <a:pt x="35" y="0"/>
                    <a:pt x="40" y="11"/>
                    <a:pt x="41" y="19"/>
                  </a:cubicBezTo>
                  <a:cubicBezTo>
                    <a:pt x="21" y="30"/>
                    <a:pt x="0" y="10"/>
                    <a:pt x="27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117">
              <a:extLst>
                <a:ext uri="{FF2B5EF4-FFF2-40B4-BE49-F238E27FC236}">
                  <a16:creationId xmlns:a16="http://schemas.microsoft.com/office/drawing/2014/main" id="{AD2584B5-8D22-45BD-A767-26635B70D5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990501" y="5875775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118">
              <a:extLst>
                <a:ext uri="{FF2B5EF4-FFF2-40B4-BE49-F238E27FC236}">
                  <a16:creationId xmlns:a16="http://schemas.microsoft.com/office/drawing/2014/main" id="{21F6A307-936F-4618-8F06-A639C91C97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880865" y="6433515"/>
              <a:ext cx="131153" cy="96290"/>
            </a:xfrm>
            <a:custGeom>
              <a:avLst/>
              <a:gdLst>
                <a:gd name="T0" fmla="*/ 22 w 40"/>
                <a:gd name="T1" fmla="*/ 0 h 32"/>
                <a:gd name="T2" fmla="*/ 16 w 40"/>
                <a:gd name="T3" fmla="*/ 25 h 32"/>
                <a:gd name="T4" fmla="*/ 22 w 40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2">
                  <a:moveTo>
                    <a:pt x="22" y="0"/>
                  </a:moveTo>
                  <a:cubicBezTo>
                    <a:pt x="40" y="3"/>
                    <a:pt x="40" y="32"/>
                    <a:pt x="16" y="25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119">
              <a:extLst>
                <a:ext uri="{FF2B5EF4-FFF2-40B4-BE49-F238E27FC236}">
                  <a16:creationId xmlns:a16="http://schemas.microsoft.com/office/drawing/2014/main" id="{4E79E3A2-3436-4935-AFA0-6D81A1F545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867932" y="6174688"/>
              <a:ext cx="127608" cy="150965"/>
            </a:xfrm>
            <a:custGeom>
              <a:avLst/>
              <a:gdLst>
                <a:gd name="T0" fmla="*/ 13 w 39"/>
                <a:gd name="T1" fmla="*/ 6 h 50"/>
                <a:gd name="T2" fmla="*/ 0 w 39"/>
                <a:gd name="T3" fmla="*/ 23 h 50"/>
                <a:gd name="T4" fmla="*/ 13 w 39"/>
                <a:gd name="T5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50">
                  <a:moveTo>
                    <a:pt x="13" y="6"/>
                  </a:moveTo>
                  <a:cubicBezTo>
                    <a:pt x="39" y="10"/>
                    <a:pt x="16" y="50"/>
                    <a:pt x="0" y="23"/>
                  </a:cubicBezTo>
                  <a:cubicBezTo>
                    <a:pt x="1" y="0"/>
                    <a:pt x="5" y="14"/>
                    <a:pt x="13" y="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139">
              <a:extLst>
                <a:ext uri="{FF2B5EF4-FFF2-40B4-BE49-F238E27FC236}">
                  <a16:creationId xmlns:a16="http://schemas.microsoft.com/office/drawing/2014/main" id="{88D3F1C3-57F7-4475-BE24-994E429A7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574383" y="6687383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19 w 40"/>
                <a:gd name="T3" fmla="*/ 26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2"/>
                    <a:pt x="34" y="29"/>
                    <a:pt x="19" y="26"/>
                  </a:cubicBezTo>
                  <a:cubicBezTo>
                    <a:pt x="0" y="19"/>
                    <a:pt x="4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144">
              <a:extLst>
                <a:ext uri="{FF2B5EF4-FFF2-40B4-BE49-F238E27FC236}">
                  <a16:creationId xmlns:a16="http://schemas.microsoft.com/office/drawing/2014/main" id="{15EE5509-C1EF-4CE6-8DFF-08F8CFF950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534515" y="6067649"/>
              <a:ext cx="141786" cy="90579"/>
            </a:xfrm>
            <a:custGeom>
              <a:avLst/>
              <a:gdLst>
                <a:gd name="T0" fmla="*/ 28 w 43"/>
                <a:gd name="T1" fmla="*/ 2 h 30"/>
                <a:gd name="T2" fmla="*/ 41 w 43"/>
                <a:gd name="T3" fmla="*/ 20 h 30"/>
                <a:gd name="T4" fmla="*/ 28 w 43"/>
                <a:gd name="T5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8" y="2"/>
                  </a:moveTo>
                  <a:cubicBezTo>
                    <a:pt x="36" y="0"/>
                    <a:pt x="43" y="12"/>
                    <a:pt x="41" y="20"/>
                  </a:cubicBezTo>
                  <a:cubicBezTo>
                    <a:pt x="24" y="30"/>
                    <a:pt x="0" y="14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145">
              <a:extLst>
                <a:ext uri="{FF2B5EF4-FFF2-40B4-BE49-F238E27FC236}">
                  <a16:creationId xmlns:a16="http://schemas.microsoft.com/office/drawing/2014/main" id="{4E19D03A-8D08-4A59-A8B8-E44825AD5F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552111" y="6357067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19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1"/>
                    <a:pt x="37" y="22"/>
                    <a:pt x="19" y="22"/>
                  </a:cubicBezTo>
                  <a:cubicBezTo>
                    <a:pt x="6" y="18"/>
                    <a:pt x="0" y="4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8">
              <a:extLst>
                <a:ext uri="{FF2B5EF4-FFF2-40B4-BE49-F238E27FC236}">
                  <a16:creationId xmlns:a16="http://schemas.microsoft.com/office/drawing/2014/main" id="{24C9664D-878C-4BAE-9D15-1B5F9222E5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883983" y="5963213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8">
              <a:extLst>
                <a:ext uri="{FF2B5EF4-FFF2-40B4-BE49-F238E27FC236}">
                  <a16:creationId xmlns:a16="http://schemas.microsoft.com/office/drawing/2014/main" id="{49E2A78F-5EF2-48FF-9F7B-F4F265DE34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7661" y="35327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8">
              <a:extLst>
                <a:ext uri="{FF2B5EF4-FFF2-40B4-BE49-F238E27FC236}">
                  <a16:creationId xmlns:a16="http://schemas.microsoft.com/office/drawing/2014/main" id="{410802B9-9228-43C9-A27E-CB4CC0B50D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987838" y="77057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106">
              <a:extLst>
                <a:ext uri="{FF2B5EF4-FFF2-40B4-BE49-F238E27FC236}">
                  <a16:creationId xmlns:a16="http://schemas.microsoft.com/office/drawing/2014/main" id="{2EB97A80-0E3D-48D2-B0C2-E10739A39E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684504" y="18795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106">
              <a:extLst>
                <a:ext uri="{FF2B5EF4-FFF2-40B4-BE49-F238E27FC236}">
                  <a16:creationId xmlns:a16="http://schemas.microsoft.com/office/drawing/2014/main" id="{9C52230F-B5E5-40D3-8563-0914770C7D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0290" y="5759184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" name="제목 7">
            <a:extLst>
              <a:ext uri="{FF2B5EF4-FFF2-40B4-BE49-F238E27FC236}">
                <a16:creationId xmlns:a16="http://schemas.microsoft.com/office/drawing/2014/main" id="{6CAF7A60-4A44-4AA3-9220-1DCFE32838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3267" y="412207"/>
            <a:ext cx="5919957" cy="1116290"/>
          </a:xfrm>
        </p:spPr>
        <p:txBody>
          <a:bodyPr/>
          <a:lstStyle/>
          <a:p>
            <a:pPr algn="l"/>
            <a:r>
              <a:rPr lang="ko-KR" altLang="en-US" dirty="0"/>
              <a:t>자료구조</a:t>
            </a:r>
            <a:r>
              <a:rPr lang="ko-KR" altLang="en-US" sz="2700" dirty="0"/>
              <a:t> </a:t>
            </a:r>
            <a:r>
              <a:rPr lang="en-US" altLang="ko-KR" sz="2700" dirty="0"/>
              <a:t>– </a:t>
            </a:r>
            <a:r>
              <a:rPr lang="ko-KR" altLang="en-US" sz="2700" dirty="0" err="1"/>
              <a:t>허프만</a:t>
            </a:r>
            <a:r>
              <a:rPr lang="ko-KR" altLang="en-US" sz="2700" dirty="0"/>
              <a:t> 빈도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25EC8BE-16BB-436D-A4F6-866D69872A99}"/>
              </a:ext>
            </a:extLst>
          </p:cNvPr>
          <p:cNvSpPr txBox="1"/>
          <p:nvPr/>
        </p:nvSpPr>
        <p:spPr>
          <a:xfrm>
            <a:off x="1105200" y="1436400"/>
            <a:ext cx="7610475" cy="30285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FF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typedef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en-US" altLang="ko-KR" sz="1800" kern="0" spc="0" dirty="0">
                <a:solidFill>
                  <a:srgbClr val="0000FF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struct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en-US" altLang="ko-KR" kern="0" dirty="0" err="1">
                <a:solidFill>
                  <a:srgbClr val="2B91AF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huffman_freq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{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	</a:t>
            </a:r>
            <a:r>
              <a:rPr lang="en-US" altLang="ko-KR" sz="1800" kern="0" spc="0" dirty="0">
                <a:solidFill>
                  <a:srgbClr val="0000FF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struct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en-US" altLang="ko-KR" kern="0" dirty="0" err="1">
                <a:solidFill>
                  <a:srgbClr val="2B91AF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huffman_freq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*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right_node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= NULL;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	</a:t>
            </a:r>
            <a:r>
              <a:rPr lang="en-US" altLang="ko-KR" sz="1800" kern="0" spc="0" dirty="0">
                <a:solidFill>
                  <a:srgbClr val="0000FF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struct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en-US" altLang="ko-KR" kern="0" dirty="0" err="1">
                <a:solidFill>
                  <a:srgbClr val="2B91AF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huffman_freq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*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left_node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= NULL;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algn="just" fontAlgn="base">
              <a:lnSpc>
                <a:spcPct val="160000"/>
              </a:lnSpc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	</a:t>
            </a:r>
            <a:r>
              <a:rPr lang="en-US" altLang="ko-KR" sz="1800" kern="0" spc="0" dirty="0">
                <a:solidFill>
                  <a:srgbClr val="2B91AF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USHORT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data = 256; </a:t>
            </a:r>
            <a:r>
              <a:rPr lang="en-US" altLang="ko-KR" sz="1800" kern="0" spc="0" dirty="0">
                <a:solidFill>
                  <a:srgbClr val="008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// 0~255 </a:t>
            </a:r>
            <a:r>
              <a:rPr lang="ko-KR" altLang="en-US" sz="1800" kern="0" spc="0" dirty="0">
                <a:solidFill>
                  <a:srgbClr val="008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제외한 값은 무시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	</a:t>
            </a:r>
            <a:r>
              <a:rPr lang="en-US" altLang="ko-KR" sz="1800" kern="0" spc="0" dirty="0">
                <a:solidFill>
                  <a:srgbClr val="2B91AF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UINT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freq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= 0;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} </a:t>
            </a:r>
            <a:r>
              <a:rPr lang="en-US" altLang="ko-KR" sz="1800" kern="0" spc="0" dirty="0">
                <a:solidFill>
                  <a:srgbClr val="2B91AF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HUFFMAN_FREQ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;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1638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595622E6-895C-4818-9935-FCD87D52D9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560118" y="0"/>
            <a:ext cx="1376358" cy="6796617"/>
            <a:chOff x="10560118" y="0"/>
            <a:chExt cx="1376358" cy="6796617"/>
          </a:xfrm>
        </p:grpSpPr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2DE640CE-132C-43BE-BCA3-8F0BE59F46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43595" y="6681641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000F7CF0-3D04-492F-A268-9018177261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820842" y="152662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5">
              <a:extLst>
                <a:ext uri="{FF2B5EF4-FFF2-40B4-BE49-F238E27FC236}">
                  <a16:creationId xmlns:a16="http://schemas.microsoft.com/office/drawing/2014/main" id="{C1DEC041-746E-4EA1-B788-1F7F74835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824772" y="666859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5F1AFD93-4239-40D2-8DCA-F946C9E6E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828186" y="410116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F7C397F6-59FA-4A2D-8F3F-BEB6EE859D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818104" y="2096992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9BD7C73-D214-444B-88EB-EE29E138BD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802867" y="2294550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22">
              <a:extLst>
                <a:ext uri="{FF2B5EF4-FFF2-40B4-BE49-F238E27FC236}">
                  <a16:creationId xmlns:a16="http://schemas.microsoft.com/office/drawing/2014/main" id="{C4F6F166-B2C7-4DEF-9D27-8C7C5281ED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72206" y="1124393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23">
              <a:extLst>
                <a:ext uri="{FF2B5EF4-FFF2-40B4-BE49-F238E27FC236}">
                  <a16:creationId xmlns:a16="http://schemas.microsoft.com/office/drawing/2014/main" id="{1836659E-9BA4-478B-888E-7918CD1E4F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85893" y="911827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6">
              <a:extLst>
                <a:ext uri="{FF2B5EF4-FFF2-40B4-BE49-F238E27FC236}">
                  <a16:creationId xmlns:a16="http://schemas.microsoft.com/office/drawing/2014/main" id="{11DC92E8-61D6-4678-A815-0A449C372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73117" y="1395534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7">
              <a:extLst>
                <a:ext uri="{FF2B5EF4-FFF2-40B4-BE49-F238E27FC236}">
                  <a16:creationId xmlns:a16="http://schemas.microsoft.com/office/drawing/2014/main" id="{16F2F68A-C3D4-4CF7-BC66-3BB510BA95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63593" y="1832636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8">
              <a:extLst>
                <a:ext uri="{FF2B5EF4-FFF2-40B4-BE49-F238E27FC236}">
                  <a16:creationId xmlns:a16="http://schemas.microsoft.com/office/drawing/2014/main" id="{27E279E3-83BE-46D7-BC57-137DED9A1D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50677" y="1610044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30">
              <a:extLst>
                <a:ext uri="{FF2B5EF4-FFF2-40B4-BE49-F238E27FC236}">
                  <a16:creationId xmlns:a16="http://schemas.microsoft.com/office/drawing/2014/main" id="{65AB9160-E89C-4231-9056-39F8CBAF0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825927" y="1153146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43">
              <a:extLst>
                <a:ext uri="{FF2B5EF4-FFF2-40B4-BE49-F238E27FC236}">
                  <a16:creationId xmlns:a16="http://schemas.microsoft.com/office/drawing/2014/main" id="{8CC42264-7CBA-4049-8CE9-F42DA07F27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39919" y="861035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51">
              <a:extLst>
                <a:ext uri="{FF2B5EF4-FFF2-40B4-BE49-F238E27FC236}">
                  <a16:creationId xmlns:a16="http://schemas.microsoft.com/office/drawing/2014/main" id="{22AC0855-2BCD-48C6-B7E9-93E1764499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12888" y="1015451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52">
              <a:extLst>
                <a:ext uri="{FF2B5EF4-FFF2-40B4-BE49-F238E27FC236}">
                  <a16:creationId xmlns:a16="http://schemas.microsoft.com/office/drawing/2014/main" id="{8F2B8603-2341-48E0-A478-D3DEC6BCB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09893" y="451020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53">
              <a:extLst>
                <a:ext uri="{FF2B5EF4-FFF2-40B4-BE49-F238E27FC236}">
                  <a16:creationId xmlns:a16="http://schemas.microsoft.com/office/drawing/2014/main" id="{9829AAB0-C80F-4816-98D9-B073E0E02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00974" y="1254224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54">
              <a:extLst>
                <a:ext uri="{FF2B5EF4-FFF2-40B4-BE49-F238E27FC236}">
                  <a16:creationId xmlns:a16="http://schemas.microsoft.com/office/drawing/2014/main" id="{FFF2AF19-A868-44F8-944E-8625EFEA7A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6821" y="614648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55">
              <a:extLst>
                <a:ext uri="{FF2B5EF4-FFF2-40B4-BE49-F238E27FC236}">
                  <a16:creationId xmlns:a16="http://schemas.microsoft.com/office/drawing/2014/main" id="{19C481A9-3BCA-4C40-A323-E99C948131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00834" y="1463825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56">
              <a:extLst>
                <a:ext uri="{FF2B5EF4-FFF2-40B4-BE49-F238E27FC236}">
                  <a16:creationId xmlns:a16="http://schemas.microsoft.com/office/drawing/2014/main" id="{B6DEB2DB-99F0-41FE-8F15-BEB091B251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00530" y="2293861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57">
              <a:extLst>
                <a:ext uri="{FF2B5EF4-FFF2-40B4-BE49-F238E27FC236}">
                  <a16:creationId xmlns:a16="http://schemas.microsoft.com/office/drawing/2014/main" id="{635C6778-22C5-4739-ADA3-03D9500BAA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6983" y="1673570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59">
              <a:extLst>
                <a:ext uri="{FF2B5EF4-FFF2-40B4-BE49-F238E27FC236}">
                  <a16:creationId xmlns:a16="http://schemas.microsoft.com/office/drawing/2014/main" id="{2A768F35-A374-4597-8C0F-E5E9170C4C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66433" y="255923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60">
              <a:extLst>
                <a:ext uri="{FF2B5EF4-FFF2-40B4-BE49-F238E27FC236}">
                  <a16:creationId xmlns:a16="http://schemas.microsoft.com/office/drawing/2014/main" id="{3F5CA884-0B4E-4C1E-A397-B03B860D2D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61664" y="1903364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61">
              <a:extLst>
                <a:ext uri="{FF2B5EF4-FFF2-40B4-BE49-F238E27FC236}">
                  <a16:creationId xmlns:a16="http://schemas.microsoft.com/office/drawing/2014/main" id="{319CE7B5-B5E2-4F13-ABF5-1CDF086540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7961" y="2137724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78">
              <a:extLst>
                <a:ext uri="{FF2B5EF4-FFF2-40B4-BE49-F238E27FC236}">
                  <a16:creationId xmlns:a16="http://schemas.microsoft.com/office/drawing/2014/main" id="{397D2E03-98AE-4647-821F-85862785BB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47199" y="721463"/>
              <a:ext cx="147990" cy="75075"/>
            </a:xfrm>
            <a:custGeom>
              <a:avLst/>
              <a:gdLst>
                <a:gd name="T0" fmla="*/ 22 w 45"/>
                <a:gd name="T1" fmla="*/ 0 h 25"/>
                <a:gd name="T2" fmla="*/ 28 w 45"/>
                <a:gd name="T3" fmla="*/ 25 h 25"/>
                <a:gd name="T4" fmla="*/ 22 w 4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5">
                  <a:moveTo>
                    <a:pt x="22" y="0"/>
                  </a:moveTo>
                  <a:cubicBezTo>
                    <a:pt x="32" y="1"/>
                    <a:pt x="45" y="21"/>
                    <a:pt x="28" y="25"/>
                  </a:cubicBezTo>
                  <a:cubicBezTo>
                    <a:pt x="9" y="23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79">
              <a:extLst>
                <a:ext uri="{FF2B5EF4-FFF2-40B4-BE49-F238E27FC236}">
                  <a16:creationId xmlns:a16="http://schemas.microsoft.com/office/drawing/2014/main" id="{17C275DB-E849-4EA4-8713-32B5D2DE9B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59571" y="952508"/>
              <a:ext cx="124063" cy="69362"/>
            </a:xfrm>
            <a:custGeom>
              <a:avLst/>
              <a:gdLst>
                <a:gd name="T0" fmla="*/ 20 w 38"/>
                <a:gd name="T1" fmla="*/ 0 h 23"/>
                <a:gd name="T2" fmla="*/ 20 w 38"/>
                <a:gd name="T3" fmla="*/ 22 h 23"/>
                <a:gd name="T4" fmla="*/ 20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0" y="0"/>
                  </a:moveTo>
                  <a:cubicBezTo>
                    <a:pt x="37" y="3"/>
                    <a:pt x="38" y="23"/>
                    <a:pt x="20" y="22"/>
                  </a:cubicBezTo>
                  <a:cubicBezTo>
                    <a:pt x="8" y="18"/>
                    <a:pt x="0" y="5"/>
                    <a:pt x="2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80">
              <a:extLst>
                <a:ext uri="{FF2B5EF4-FFF2-40B4-BE49-F238E27FC236}">
                  <a16:creationId xmlns:a16="http://schemas.microsoft.com/office/drawing/2014/main" id="{5C9D14FB-8462-4595-9073-0C1669E55D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54230" y="1190303"/>
              <a:ext cx="124951" cy="66098"/>
            </a:xfrm>
            <a:custGeom>
              <a:avLst/>
              <a:gdLst>
                <a:gd name="T0" fmla="*/ 21 w 38"/>
                <a:gd name="T1" fmla="*/ 0 h 22"/>
                <a:gd name="T2" fmla="*/ 21 w 38"/>
                <a:gd name="T3" fmla="*/ 22 h 22"/>
                <a:gd name="T4" fmla="*/ 21 w 38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2">
                  <a:moveTo>
                    <a:pt x="21" y="0"/>
                  </a:moveTo>
                  <a:cubicBezTo>
                    <a:pt x="37" y="2"/>
                    <a:pt x="38" y="20"/>
                    <a:pt x="21" y="22"/>
                  </a:cubicBezTo>
                  <a:cubicBezTo>
                    <a:pt x="9" y="16"/>
                    <a:pt x="0" y="6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82">
              <a:extLst>
                <a:ext uri="{FF2B5EF4-FFF2-40B4-BE49-F238E27FC236}">
                  <a16:creationId xmlns:a16="http://schemas.microsoft.com/office/drawing/2014/main" id="{61CFC522-2DDE-41FE-A896-31FD81E75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897973" y="5809440"/>
              <a:ext cx="128495" cy="69362"/>
            </a:xfrm>
            <a:custGeom>
              <a:avLst/>
              <a:gdLst>
                <a:gd name="T0" fmla="*/ 16 w 39"/>
                <a:gd name="T1" fmla="*/ 0 h 23"/>
                <a:gd name="T2" fmla="*/ 10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84">
              <a:extLst>
                <a:ext uri="{FF2B5EF4-FFF2-40B4-BE49-F238E27FC236}">
                  <a16:creationId xmlns:a16="http://schemas.microsoft.com/office/drawing/2014/main" id="{1DE986F0-71DA-4FC5-9B8D-B80BCA378E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28689" y="516877"/>
              <a:ext cx="131153" cy="88130"/>
            </a:xfrm>
            <a:custGeom>
              <a:avLst/>
              <a:gdLst>
                <a:gd name="T0" fmla="*/ 18 w 40"/>
                <a:gd name="T1" fmla="*/ 1 h 29"/>
                <a:gd name="T2" fmla="*/ 6 w 40"/>
                <a:gd name="T3" fmla="*/ 20 h 29"/>
                <a:gd name="T4" fmla="*/ 18 w 40"/>
                <a:gd name="T5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18" y="1"/>
                  </a:moveTo>
                  <a:cubicBezTo>
                    <a:pt x="40" y="6"/>
                    <a:pt x="25" y="29"/>
                    <a:pt x="6" y="20"/>
                  </a:cubicBezTo>
                  <a:cubicBezTo>
                    <a:pt x="0" y="10"/>
                    <a:pt x="5" y="0"/>
                    <a:pt x="1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86">
              <a:extLst>
                <a:ext uri="{FF2B5EF4-FFF2-40B4-BE49-F238E27FC236}">
                  <a16:creationId xmlns:a16="http://schemas.microsoft.com/office/drawing/2014/main" id="{FD3945E4-65D1-40A4-AA52-E82C5758BA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38658" y="170868"/>
              <a:ext cx="131153" cy="112612"/>
            </a:xfrm>
            <a:custGeom>
              <a:avLst/>
              <a:gdLst>
                <a:gd name="T0" fmla="*/ 22 w 40"/>
                <a:gd name="T1" fmla="*/ 1 h 37"/>
                <a:gd name="T2" fmla="*/ 15 w 40"/>
                <a:gd name="T3" fmla="*/ 23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40" y="3"/>
                    <a:pt x="33" y="37"/>
                    <a:pt x="15" y="23"/>
                  </a:cubicBezTo>
                  <a:cubicBezTo>
                    <a:pt x="0" y="20"/>
                    <a:pt x="7" y="0"/>
                    <a:pt x="22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89">
              <a:extLst>
                <a:ext uri="{FF2B5EF4-FFF2-40B4-BE49-F238E27FC236}">
                  <a16:creationId xmlns:a16="http://schemas.microsoft.com/office/drawing/2014/main" id="{69EDD546-3725-4141-9AEE-446524F560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575467" y="5625289"/>
              <a:ext cx="134697" cy="93027"/>
            </a:xfrm>
            <a:custGeom>
              <a:avLst/>
              <a:gdLst>
                <a:gd name="T0" fmla="*/ 23 w 41"/>
                <a:gd name="T1" fmla="*/ 0 h 31"/>
                <a:gd name="T2" fmla="*/ 16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3"/>
                    <a:pt x="41" y="31"/>
                    <a:pt x="16" y="25"/>
                  </a:cubicBezTo>
                  <a:cubicBezTo>
                    <a:pt x="0" y="7"/>
                    <a:pt x="14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90">
              <a:extLst>
                <a:ext uri="{FF2B5EF4-FFF2-40B4-BE49-F238E27FC236}">
                  <a16:creationId xmlns:a16="http://schemas.microsoft.com/office/drawing/2014/main" id="{29EB779D-53F9-4449-A3B9-B16A6EBF41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71313" y="2076674"/>
              <a:ext cx="2659" cy="8977"/>
            </a:xfrm>
            <a:custGeom>
              <a:avLst/>
              <a:gdLst>
                <a:gd name="T0" fmla="*/ 0 w 1"/>
                <a:gd name="T1" fmla="*/ 0 h 3"/>
                <a:gd name="T2" fmla="*/ 0 w 1"/>
                <a:gd name="T3" fmla="*/ 2 h 3"/>
                <a:gd name="T4" fmla="*/ 0 w 1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3">
                  <a:moveTo>
                    <a:pt x="0" y="0"/>
                  </a:moveTo>
                  <a:cubicBezTo>
                    <a:pt x="1" y="0"/>
                    <a:pt x="1" y="3"/>
                    <a:pt x="0" y="2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105">
              <a:extLst>
                <a:ext uri="{FF2B5EF4-FFF2-40B4-BE49-F238E27FC236}">
                  <a16:creationId xmlns:a16="http://schemas.microsoft.com/office/drawing/2014/main" id="{C163A133-1361-488B-ACD1-7F6A6DE25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9649" y="5935260"/>
              <a:ext cx="140901" cy="93027"/>
            </a:xfrm>
            <a:custGeom>
              <a:avLst/>
              <a:gdLst>
                <a:gd name="T0" fmla="*/ 26 w 43"/>
                <a:gd name="T1" fmla="*/ 3 h 31"/>
                <a:gd name="T2" fmla="*/ 39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4" y="0"/>
                    <a:pt x="43" y="17"/>
                    <a:pt x="39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06">
              <a:extLst>
                <a:ext uri="{FF2B5EF4-FFF2-40B4-BE49-F238E27FC236}">
                  <a16:creationId xmlns:a16="http://schemas.microsoft.com/office/drawing/2014/main" id="{0D0520FA-0028-46DA-BF2D-2DC8D74D4F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974357" y="569014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08">
              <a:extLst>
                <a:ext uri="{FF2B5EF4-FFF2-40B4-BE49-F238E27FC236}">
                  <a16:creationId xmlns:a16="http://schemas.microsoft.com/office/drawing/2014/main" id="{23F22E59-1B66-47AA-BA81-7B4191A480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959785" y="1082266"/>
              <a:ext cx="121406" cy="90579"/>
            </a:xfrm>
            <a:custGeom>
              <a:avLst/>
              <a:gdLst>
                <a:gd name="T0" fmla="*/ 26 w 37"/>
                <a:gd name="T1" fmla="*/ 1 h 30"/>
                <a:gd name="T2" fmla="*/ 35 w 37"/>
                <a:gd name="T3" fmla="*/ 21 h 30"/>
                <a:gd name="T4" fmla="*/ 26 w 37"/>
                <a:gd name="T5" fmla="*/ 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0">
                  <a:moveTo>
                    <a:pt x="26" y="1"/>
                  </a:moveTo>
                  <a:cubicBezTo>
                    <a:pt x="35" y="0"/>
                    <a:pt x="37" y="13"/>
                    <a:pt x="35" y="21"/>
                  </a:cubicBezTo>
                  <a:cubicBezTo>
                    <a:pt x="14" y="30"/>
                    <a:pt x="0" y="8"/>
                    <a:pt x="26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10">
              <a:extLst>
                <a:ext uri="{FF2B5EF4-FFF2-40B4-BE49-F238E27FC236}">
                  <a16:creationId xmlns:a16="http://schemas.microsoft.com/office/drawing/2014/main" id="{36F7FB00-9A76-4C0E-A05C-CA6B96A1D0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952081" y="321179"/>
              <a:ext cx="127608" cy="114243"/>
            </a:xfrm>
            <a:custGeom>
              <a:avLst/>
              <a:gdLst>
                <a:gd name="T0" fmla="*/ 21 w 39"/>
                <a:gd name="T1" fmla="*/ 1 h 38"/>
                <a:gd name="T2" fmla="*/ 39 w 39"/>
                <a:gd name="T3" fmla="*/ 18 h 38"/>
                <a:gd name="T4" fmla="*/ 21 w 39"/>
                <a:gd name="T5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8">
                  <a:moveTo>
                    <a:pt x="21" y="1"/>
                  </a:moveTo>
                  <a:cubicBezTo>
                    <a:pt x="35" y="0"/>
                    <a:pt x="38" y="8"/>
                    <a:pt x="39" y="18"/>
                  </a:cubicBezTo>
                  <a:cubicBezTo>
                    <a:pt x="25" y="38"/>
                    <a:pt x="0" y="13"/>
                    <a:pt x="2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11">
              <a:extLst>
                <a:ext uri="{FF2B5EF4-FFF2-40B4-BE49-F238E27FC236}">
                  <a16:creationId xmlns:a16="http://schemas.microsoft.com/office/drawing/2014/main" id="{68DA8E50-B15F-4B3A-90EC-2A03E257B2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966505" y="1277239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20 w 40"/>
                <a:gd name="T3" fmla="*/ 25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1"/>
                    <a:pt x="35" y="29"/>
                    <a:pt x="20" y="25"/>
                  </a:cubicBezTo>
                  <a:cubicBezTo>
                    <a:pt x="0" y="19"/>
                    <a:pt x="5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12">
              <a:extLst>
                <a:ext uri="{FF2B5EF4-FFF2-40B4-BE49-F238E27FC236}">
                  <a16:creationId xmlns:a16="http://schemas.microsoft.com/office/drawing/2014/main" id="{82C7AB40-A354-4997-93B2-B7DE6C7D44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962783" y="890025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1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23">
              <a:extLst>
                <a:ext uri="{FF2B5EF4-FFF2-40B4-BE49-F238E27FC236}">
                  <a16:creationId xmlns:a16="http://schemas.microsoft.com/office/drawing/2014/main" id="{C62E3823-6812-4FC3-9E11-0D743AF69A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679201" y="214054"/>
              <a:ext cx="140901" cy="93843"/>
            </a:xfrm>
            <a:custGeom>
              <a:avLst/>
              <a:gdLst>
                <a:gd name="T0" fmla="*/ 26 w 43"/>
                <a:gd name="T1" fmla="*/ 3 h 31"/>
                <a:gd name="T2" fmla="*/ 40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30">
              <a:extLst>
                <a:ext uri="{FF2B5EF4-FFF2-40B4-BE49-F238E27FC236}">
                  <a16:creationId xmlns:a16="http://schemas.microsoft.com/office/drawing/2014/main" id="{BD38CEC7-EB05-4770-88A0-21AB3389EC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625413" y="462988"/>
              <a:ext cx="157737" cy="81603"/>
            </a:xfrm>
            <a:custGeom>
              <a:avLst/>
              <a:gdLst>
                <a:gd name="T0" fmla="*/ 31 w 48"/>
                <a:gd name="T1" fmla="*/ 0 h 27"/>
                <a:gd name="T2" fmla="*/ 18 w 48"/>
                <a:gd name="T3" fmla="*/ 24 h 27"/>
                <a:gd name="T4" fmla="*/ 31 w 48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27">
                  <a:moveTo>
                    <a:pt x="31" y="0"/>
                  </a:moveTo>
                  <a:cubicBezTo>
                    <a:pt x="48" y="10"/>
                    <a:pt x="32" y="27"/>
                    <a:pt x="18" y="24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131">
              <a:extLst>
                <a:ext uri="{FF2B5EF4-FFF2-40B4-BE49-F238E27FC236}">
                  <a16:creationId xmlns:a16="http://schemas.microsoft.com/office/drawing/2014/main" id="{2C2A7A5C-8262-4207-A106-7925BEE25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666240" y="1058290"/>
              <a:ext cx="117860" cy="87315"/>
            </a:xfrm>
            <a:custGeom>
              <a:avLst/>
              <a:gdLst>
                <a:gd name="T0" fmla="*/ 15 w 36"/>
                <a:gd name="T1" fmla="*/ 0 h 29"/>
                <a:gd name="T2" fmla="*/ 25 w 36"/>
                <a:gd name="T3" fmla="*/ 15 h 29"/>
                <a:gd name="T4" fmla="*/ 13 w 36"/>
                <a:gd name="T5" fmla="*/ 21 h 29"/>
                <a:gd name="T6" fmla="*/ 15 w 36"/>
                <a:gd name="T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9">
                  <a:moveTo>
                    <a:pt x="15" y="0"/>
                  </a:moveTo>
                  <a:cubicBezTo>
                    <a:pt x="21" y="0"/>
                    <a:pt x="36" y="13"/>
                    <a:pt x="25" y="15"/>
                  </a:cubicBezTo>
                  <a:cubicBezTo>
                    <a:pt x="20" y="19"/>
                    <a:pt x="20" y="22"/>
                    <a:pt x="13" y="21"/>
                  </a:cubicBezTo>
                  <a:cubicBezTo>
                    <a:pt x="0" y="29"/>
                    <a:pt x="0" y="0"/>
                    <a:pt x="1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132">
              <a:extLst>
                <a:ext uri="{FF2B5EF4-FFF2-40B4-BE49-F238E27FC236}">
                  <a16:creationId xmlns:a16="http://schemas.microsoft.com/office/drawing/2014/main" id="{109B8939-2359-4AA5-BE84-D08AD6896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583691" y="5894067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135">
              <a:extLst>
                <a:ext uri="{FF2B5EF4-FFF2-40B4-BE49-F238E27FC236}">
                  <a16:creationId xmlns:a16="http://schemas.microsoft.com/office/drawing/2014/main" id="{28E156B2-2673-4090-B92A-DD788F9182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625273" y="801354"/>
              <a:ext cx="128495" cy="84051"/>
            </a:xfrm>
            <a:custGeom>
              <a:avLst/>
              <a:gdLst>
                <a:gd name="T0" fmla="*/ 21 w 39"/>
                <a:gd name="T1" fmla="*/ 0 h 28"/>
                <a:gd name="T2" fmla="*/ 6 w 39"/>
                <a:gd name="T3" fmla="*/ 20 h 28"/>
                <a:gd name="T4" fmla="*/ 21 w 39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8">
                  <a:moveTo>
                    <a:pt x="21" y="0"/>
                  </a:moveTo>
                  <a:cubicBezTo>
                    <a:pt x="39" y="12"/>
                    <a:pt x="22" y="28"/>
                    <a:pt x="6" y="20"/>
                  </a:cubicBezTo>
                  <a:cubicBezTo>
                    <a:pt x="0" y="7"/>
                    <a:pt x="7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141">
              <a:extLst>
                <a:ext uri="{FF2B5EF4-FFF2-40B4-BE49-F238E27FC236}">
                  <a16:creationId xmlns:a16="http://schemas.microsoft.com/office/drawing/2014/main" id="{7EF42F55-E2C9-4A07-91DA-8C10E0D7F4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603894" y="1194032"/>
              <a:ext cx="163941" cy="163205"/>
            </a:xfrm>
            <a:custGeom>
              <a:avLst/>
              <a:gdLst>
                <a:gd name="T0" fmla="*/ 37 w 50"/>
                <a:gd name="T1" fmla="*/ 3 h 54"/>
                <a:gd name="T2" fmla="*/ 42 w 50"/>
                <a:gd name="T3" fmla="*/ 17 h 54"/>
                <a:gd name="T4" fmla="*/ 37 w 50"/>
                <a:gd name="T5" fmla="*/ 3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0" h="54">
                  <a:moveTo>
                    <a:pt x="37" y="3"/>
                  </a:moveTo>
                  <a:cubicBezTo>
                    <a:pt x="50" y="3"/>
                    <a:pt x="36" y="13"/>
                    <a:pt x="42" y="17"/>
                  </a:cubicBezTo>
                  <a:cubicBezTo>
                    <a:pt x="35" y="54"/>
                    <a:pt x="0" y="0"/>
                    <a:pt x="3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5">
              <a:extLst>
                <a:ext uri="{FF2B5EF4-FFF2-40B4-BE49-F238E27FC236}">
                  <a16:creationId xmlns:a16="http://schemas.microsoft.com/office/drawing/2014/main" id="{1230B5C4-95EA-4655-8618-08D13B32DC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88752" y="2765620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6">
              <a:extLst>
                <a:ext uri="{FF2B5EF4-FFF2-40B4-BE49-F238E27FC236}">
                  <a16:creationId xmlns:a16="http://schemas.microsoft.com/office/drawing/2014/main" id="{90469482-5E37-4BFE-9F83-760D56D2CA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90279" y="5109777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7">
              <a:extLst>
                <a:ext uri="{FF2B5EF4-FFF2-40B4-BE49-F238E27FC236}">
                  <a16:creationId xmlns:a16="http://schemas.microsoft.com/office/drawing/2014/main" id="{14E7CD44-9E2F-4FB6-AED9-D9BDB042E7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58709" y="2479307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8">
              <a:extLst>
                <a:ext uri="{FF2B5EF4-FFF2-40B4-BE49-F238E27FC236}">
                  <a16:creationId xmlns:a16="http://schemas.microsoft.com/office/drawing/2014/main" id="{4DF38201-76AF-46C0-B2C7-3643EEED0A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47157" y="4810731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9">
              <a:extLst>
                <a:ext uri="{FF2B5EF4-FFF2-40B4-BE49-F238E27FC236}">
                  <a16:creationId xmlns:a16="http://schemas.microsoft.com/office/drawing/2014/main" id="{F829FF5C-5043-4640-B01F-F0F28271D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55295" y="4530259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11">
              <a:extLst>
                <a:ext uri="{FF2B5EF4-FFF2-40B4-BE49-F238E27FC236}">
                  <a16:creationId xmlns:a16="http://schemas.microsoft.com/office/drawing/2014/main" id="{D8EEAE37-148C-4CE3-89B1-152EA4AFD5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15656" y="4269027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12">
              <a:extLst>
                <a:ext uri="{FF2B5EF4-FFF2-40B4-BE49-F238E27FC236}">
                  <a16:creationId xmlns:a16="http://schemas.microsoft.com/office/drawing/2014/main" id="{A61104F5-14AD-4EB7-A54C-DAF0A2FCAB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27432" y="3766546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13">
              <a:extLst>
                <a:ext uri="{FF2B5EF4-FFF2-40B4-BE49-F238E27FC236}">
                  <a16:creationId xmlns:a16="http://schemas.microsoft.com/office/drawing/2014/main" id="{EC38536F-D0A4-4AEC-A9F8-389E8990D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31897" y="3170516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14">
              <a:extLst>
                <a:ext uri="{FF2B5EF4-FFF2-40B4-BE49-F238E27FC236}">
                  <a16:creationId xmlns:a16="http://schemas.microsoft.com/office/drawing/2014/main" id="{127854F2-6E1A-4EFC-855D-55DECDD8B9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22537" y="3410446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16">
              <a:extLst>
                <a:ext uri="{FF2B5EF4-FFF2-40B4-BE49-F238E27FC236}">
                  <a16:creationId xmlns:a16="http://schemas.microsoft.com/office/drawing/2014/main" id="{9A119165-64BD-4252-8438-117F3E43E1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06272" y="4009578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17">
              <a:extLst>
                <a:ext uri="{FF2B5EF4-FFF2-40B4-BE49-F238E27FC236}">
                  <a16:creationId xmlns:a16="http://schemas.microsoft.com/office/drawing/2014/main" id="{B53A63B6-93A3-46DF-8EBB-448943671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41251" y="5422266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21">
              <a:extLst>
                <a:ext uri="{FF2B5EF4-FFF2-40B4-BE49-F238E27FC236}">
                  <a16:creationId xmlns:a16="http://schemas.microsoft.com/office/drawing/2014/main" id="{B84CD6CD-22DF-4D8A-9074-674F7B23D5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89242" y="5733420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25">
              <a:extLst>
                <a:ext uri="{FF2B5EF4-FFF2-40B4-BE49-F238E27FC236}">
                  <a16:creationId xmlns:a16="http://schemas.microsoft.com/office/drawing/2014/main" id="{6CAC2E54-038E-42E0-A5CA-7260279ABC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880615" y="6658415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29">
              <a:extLst>
                <a:ext uri="{FF2B5EF4-FFF2-40B4-BE49-F238E27FC236}">
                  <a16:creationId xmlns:a16="http://schemas.microsoft.com/office/drawing/2014/main" id="{9D859BA7-EA9B-49BC-BAB5-5AA5DD962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70125" y="5972127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31">
              <a:extLst>
                <a:ext uri="{FF2B5EF4-FFF2-40B4-BE49-F238E27FC236}">
                  <a16:creationId xmlns:a16="http://schemas.microsoft.com/office/drawing/2014/main" id="{132A12C0-F9E0-402E-86BF-0CA6126455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44008" y="6352160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32">
              <a:extLst>
                <a:ext uri="{FF2B5EF4-FFF2-40B4-BE49-F238E27FC236}">
                  <a16:creationId xmlns:a16="http://schemas.microsoft.com/office/drawing/2014/main" id="{B6052C85-F025-4AEC-BA73-B3D732161B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50006" y="3296600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33">
              <a:extLst>
                <a:ext uri="{FF2B5EF4-FFF2-40B4-BE49-F238E27FC236}">
                  <a16:creationId xmlns:a16="http://schemas.microsoft.com/office/drawing/2014/main" id="{5DEC65F1-8509-4F25-9D55-7CD837E18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9919" y="4387911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34">
              <a:extLst>
                <a:ext uri="{FF2B5EF4-FFF2-40B4-BE49-F238E27FC236}">
                  <a16:creationId xmlns:a16="http://schemas.microsoft.com/office/drawing/2014/main" id="{AB3D96EE-DFC5-4071-89B2-F5DB3ACD11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3849" y="5385234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35">
              <a:extLst>
                <a:ext uri="{FF2B5EF4-FFF2-40B4-BE49-F238E27FC236}">
                  <a16:creationId xmlns:a16="http://schemas.microsoft.com/office/drawing/2014/main" id="{8F5F8AEE-422E-4180-8C39-6FCEC059CB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9501" y="4596138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36">
              <a:extLst>
                <a:ext uri="{FF2B5EF4-FFF2-40B4-BE49-F238E27FC236}">
                  <a16:creationId xmlns:a16="http://schemas.microsoft.com/office/drawing/2014/main" id="{934D274F-F47D-47DE-AF0F-A1939A3F2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51638" y="6047123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37">
              <a:extLst>
                <a:ext uri="{FF2B5EF4-FFF2-40B4-BE49-F238E27FC236}">
                  <a16:creationId xmlns:a16="http://schemas.microsoft.com/office/drawing/2014/main" id="{0A7C4035-FD5D-4380-90B8-3F24A816C1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63404" y="3060660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38">
              <a:extLst>
                <a:ext uri="{FF2B5EF4-FFF2-40B4-BE49-F238E27FC236}">
                  <a16:creationId xmlns:a16="http://schemas.microsoft.com/office/drawing/2014/main" id="{C7F15AEE-302F-4C4B-8669-7D196FA2C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1073" y="4900756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39">
              <a:extLst>
                <a:ext uri="{FF2B5EF4-FFF2-40B4-BE49-F238E27FC236}">
                  <a16:creationId xmlns:a16="http://schemas.microsoft.com/office/drawing/2014/main" id="{D034440B-82AF-497A-9D49-3907F4905D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63181" y="5141877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40">
              <a:extLst>
                <a:ext uri="{FF2B5EF4-FFF2-40B4-BE49-F238E27FC236}">
                  <a16:creationId xmlns:a16="http://schemas.microsoft.com/office/drawing/2014/main" id="{C473DED0-7789-47BA-88E9-BA510F17F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58145" y="2598578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41">
              <a:extLst>
                <a:ext uri="{FF2B5EF4-FFF2-40B4-BE49-F238E27FC236}">
                  <a16:creationId xmlns:a16="http://schemas.microsoft.com/office/drawing/2014/main" id="{61660303-C328-4E3E-B718-FF16FE808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51638" y="6279131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42">
              <a:extLst>
                <a:ext uri="{FF2B5EF4-FFF2-40B4-BE49-F238E27FC236}">
                  <a16:creationId xmlns:a16="http://schemas.microsoft.com/office/drawing/2014/main" id="{889A903A-3978-4E46-8E90-C21B27B80F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39806" y="5597147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44">
              <a:extLst>
                <a:ext uri="{FF2B5EF4-FFF2-40B4-BE49-F238E27FC236}">
                  <a16:creationId xmlns:a16="http://schemas.microsoft.com/office/drawing/2014/main" id="{D999DFDA-98C7-49A3-A202-413BE43AB7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43596" y="4081275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45">
              <a:extLst>
                <a:ext uri="{FF2B5EF4-FFF2-40B4-BE49-F238E27FC236}">
                  <a16:creationId xmlns:a16="http://schemas.microsoft.com/office/drawing/2014/main" id="{D8AE04A9-F987-40C8-8324-54B6166397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1445" y="5837101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46">
              <a:extLst>
                <a:ext uri="{FF2B5EF4-FFF2-40B4-BE49-F238E27FC236}">
                  <a16:creationId xmlns:a16="http://schemas.microsoft.com/office/drawing/2014/main" id="{6BDC2FAA-6705-4773-A719-9B7BA5EC7F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0504" y="2831197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47">
              <a:extLst>
                <a:ext uri="{FF2B5EF4-FFF2-40B4-BE49-F238E27FC236}">
                  <a16:creationId xmlns:a16="http://schemas.microsoft.com/office/drawing/2014/main" id="{39D3DD60-78EA-41B8-9629-B2097C0257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8649" y="3850148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48">
              <a:extLst>
                <a:ext uri="{FF2B5EF4-FFF2-40B4-BE49-F238E27FC236}">
                  <a16:creationId xmlns:a16="http://schemas.microsoft.com/office/drawing/2014/main" id="{C82D54CE-3C15-4476-A162-D2B1846087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3906" y="3616678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49">
              <a:extLst>
                <a:ext uri="{FF2B5EF4-FFF2-40B4-BE49-F238E27FC236}">
                  <a16:creationId xmlns:a16="http://schemas.microsoft.com/office/drawing/2014/main" id="{C77AD9C8-EFE2-459E-9D2D-6D3F900356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2520" y="6508346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70">
              <a:extLst>
                <a:ext uri="{FF2B5EF4-FFF2-40B4-BE49-F238E27FC236}">
                  <a16:creationId xmlns:a16="http://schemas.microsoft.com/office/drawing/2014/main" id="{A0B8A69D-893C-4130-B6D9-EE7A415164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3099" y="6187020"/>
              <a:ext cx="131153" cy="75890"/>
            </a:xfrm>
            <a:custGeom>
              <a:avLst/>
              <a:gdLst>
                <a:gd name="T0" fmla="*/ 18 w 40"/>
                <a:gd name="T1" fmla="*/ 0 h 25"/>
                <a:gd name="T2" fmla="*/ 7 w 40"/>
                <a:gd name="T3" fmla="*/ 21 h 25"/>
                <a:gd name="T4" fmla="*/ 18 w 40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5">
                  <a:moveTo>
                    <a:pt x="18" y="0"/>
                  </a:moveTo>
                  <a:cubicBezTo>
                    <a:pt x="40" y="9"/>
                    <a:pt x="26" y="25"/>
                    <a:pt x="7" y="21"/>
                  </a:cubicBezTo>
                  <a:cubicBezTo>
                    <a:pt x="0" y="11"/>
                    <a:pt x="5" y="0"/>
                    <a:pt x="1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75">
              <a:extLst>
                <a:ext uri="{FF2B5EF4-FFF2-40B4-BE49-F238E27FC236}">
                  <a16:creationId xmlns:a16="http://schemas.microsoft.com/office/drawing/2014/main" id="{98B6FAFB-A59E-4743-88ED-ECC8308A16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86635" y="2983476"/>
              <a:ext cx="128495" cy="78339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3"/>
                    <a:pt x="34" y="25"/>
                    <a:pt x="19" y="26"/>
                  </a:cubicBezTo>
                  <a:cubicBezTo>
                    <a:pt x="0" y="19"/>
                    <a:pt x="7" y="3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85">
              <a:extLst>
                <a:ext uri="{FF2B5EF4-FFF2-40B4-BE49-F238E27FC236}">
                  <a16:creationId xmlns:a16="http://schemas.microsoft.com/office/drawing/2014/main" id="{AD93045F-69E5-4B98-8A99-B093F9A436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6504" y="6435018"/>
              <a:ext cx="127608" cy="97107"/>
            </a:xfrm>
            <a:custGeom>
              <a:avLst/>
              <a:gdLst>
                <a:gd name="T0" fmla="*/ 21 w 39"/>
                <a:gd name="T1" fmla="*/ 0 h 32"/>
                <a:gd name="T2" fmla="*/ 13 w 39"/>
                <a:gd name="T3" fmla="*/ 20 h 32"/>
                <a:gd name="T4" fmla="*/ 21 w 39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2">
                  <a:moveTo>
                    <a:pt x="21" y="0"/>
                  </a:moveTo>
                  <a:cubicBezTo>
                    <a:pt x="39" y="2"/>
                    <a:pt x="32" y="32"/>
                    <a:pt x="13" y="20"/>
                  </a:cubicBezTo>
                  <a:cubicBezTo>
                    <a:pt x="3" y="23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87">
              <a:extLst>
                <a:ext uri="{FF2B5EF4-FFF2-40B4-BE49-F238E27FC236}">
                  <a16:creationId xmlns:a16="http://schemas.microsoft.com/office/drawing/2014/main" id="{EE6C8149-2426-4883-A4E6-70F4CB0BF3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3983" y="6658052"/>
              <a:ext cx="134697" cy="90579"/>
            </a:xfrm>
            <a:custGeom>
              <a:avLst/>
              <a:gdLst>
                <a:gd name="T0" fmla="*/ 27 w 41"/>
                <a:gd name="T1" fmla="*/ 0 h 30"/>
                <a:gd name="T2" fmla="*/ 41 w 41"/>
                <a:gd name="T3" fmla="*/ 19 h 30"/>
                <a:gd name="T4" fmla="*/ 27 w 41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0">
                  <a:moveTo>
                    <a:pt x="27" y="0"/>
                  </a:moveTo>
                  <a:cubicBezTo>
                    <a:pt x="35" y="0"/>
                    <a:pt x="40" y="11"/>
                    <a:pt x="41" y="19"/>
                  </a:cubicBezTo>
                  <a:cubicBezTo>
                    <a:pt x="21" y="30"/>
                    <a:pt x="0" y="10"/>
                    <a:pt x="27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117">
              <a:extLst>
                <a:ext uri="{FF2B5EF4-FFF2-40B4-BE49-F238E27FC236}">
                  <a16:creationId xmlns:a16="http://schemas.microsoft.com/office/drawing/2014/main" id="{AD2584B5-8D22-45BD-A767-26635B70D5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990501" y="5875775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118">
              <a:extLst>
                <a:ext uri="{FF2B5EF4-FFF2-40B4-BE49-F238E27FC236}">
                  <a16:creationId xmlns:a16="http://schemas.microsoft.com/office/drawing/2014/main" id="{21F6A307-936F-4618-8F06-A639C91C97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880865" y="6433515"/>
              <a:ext cx="131153" cy="96290"/>
            </a:xfrm>
            <a:custGeom>
              <a:avLst/>
              <a:gdLst>
                <a:gd name="T0" fmla="*/ 22 w 40"/>
                <a:gd name="T1" fmla="*/ 0 h 32"/>
                <a:gd name="T2" fmla="*/ 16 w 40"/>
                <a:gd name="T3" fmla="*/ 25 h 32"/>
                <a:gd name="T4" fmla="*/ 22 w 40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2">
                  <a:moveTo>
                    <a:pt x="22" y="0"/>
                  </a:moveTo>
                  <a:cubicBezTo>
                    <a:pt x="40" y="3"/>
                    <a:pt x="40" y="32"/>
                    <a:pt x="16" y="25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119">
              <a:extLst>
                <a:ext uri="{FF2B5EF4-FFF2-40B4-BE49-F238E27FC236}">
                  <a16:creationId xmlns:a16="http://schemas.microsoft.com/office/drawing/2014/main" id="{4E79E3A2-3436-4935-AFA0-6D81A1F545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867932" y="6174688"/>
              <a:ext cx="127608" cy="150965"/>
            </a:xfrm>
            <a:custGeom>
              <a:avLst/>
              <a:gdLst>
                <a:gd name="T0" fmla="*/ 13 w 39"/>
                <a:gd name="T1" fmla="*/ 6 h 50"/>
                <a:gd name="T2" fmla="*/ 0 w 39"/>
                <a:gd name="T3" fmla="*/ 23 h 50"/>
                <a:gd name="T4" fmla="*/ 13 w 39"/>
                <a:gd name="T5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50">
                  <a:moveTo>
                    <a:pt x="13" y="6"/>
                  </a:moveTo>
                  <a:cubicBezTo>
                    <a:pt x="39" y="10"/>
                    <a:pt x="16" y="50"/>
                    <a:pt x="0" y="23"/>
                  </a:cubicBezTo>
                  <a:cubicBezTo>
                    <a:pt x="1" y="0"/>
                    <a:pt x="5" y="14"/>
                    <a:pt x="13" y="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139">
              <a:extLst>
                <a:ext uri="{FF2B5EF4-FFF2-40B4-BE49-F238E27FC236}">
                  <a16:creationId xmlns:a16="http://schemas.microsoft.com/office/drawing/2014/main" id="{88D3F1C3-57F7-4475-BE24-994E429A7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574383" y="6687383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19 w 40"/>
                <a:gd name="T3" fmla="*/ 26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2"/>
                    <a:pt x="34" y="29"/>
                    <a:pt x="19" y="26"/>
                  </a:cubicBezTo>
                  <a:cubicBezTo>
                    <a:pt x="0" y="19"/>
                    <a:pt x="4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144">
              <a:extLst>
                <a:ext uri="{FF2B5EF4-FFF2-40B4-BE49-F238E27FC236}">
                  <a16:creationId xmlns:a16="http://schemas.microsoft.com/office/drawing/2014/main" id="{15EE5509-C1EF-4CE6-8DFF-08F8CFF950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534515" y="6067649"/>
              <a:ext cx="141786" cy="90579"/>
            </a:xfrm>
            <a:custGeom>
              <a:avLst/>
              <a:gdLst>
                <a:gd name="T0" fmla="*/ 28 w 43"/>
                <a:gd name="T1" fmla="*/ 2 h 30"/>
                <a:gd name="T2" fmla="*/ 41 w 43"/>
                <a:gd name="T3" fmla="*/ 20 h 30"/>
                <a:gd name="T4" fmla="*/ 28 w 43"/>
                <a:gd name="T5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8" y="2"/>
                  </a:moveTo>
                  <a:cubicBezTo>
                    <a:pt x="36" y="0"/>
                    <a:pt x="43" y="12"/>
                    <a:pt x="41" y="20"/>
                  </a:cubicBezTo>
                  <a:cubicBezTo>
                    <a:pt x="24" y="30"/>
                    <a:pt x="0" y="14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145">
              <a:extLst>
                <a:ext uri="{FF2B5EF4-FFF2-40B4-BE49-F238E27FC236}">
                  <a16:creationId xmlns:a16="http://schemas.microsoft.com/office/drawing/2014/main" id="{4E19D03A-8D08-4A59-A8B8-E44825AD5F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552111" y="6357067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19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1"/>
                    <a:pt x="37" y="22"/>
                    <a:pt x="19" y="22"/>
                  </a:cubicBezTo>
                  <a:cubicBezTo>
                    <a:pt x="6" y="18"/>
                    <a:pt x="0" y="4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8">
              <a:extLst>
                <a:ext uri="{FF2B5EF4-FFF2-40B4-BE49-F238E27FC236}">
                  <a16:creationId xmlns:a16="http://schemas.microsoft.com/office/drawing/2014/main" id="{24C9664D-878C-4BAE-9D15-1B5F9222E5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883983" y="5963213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8">
              <a:extLst>
                <a:ext uri="{FF2B5EF4-FFF2-40B4-BE49-F238E27FC236}">
                  <a16:creationId xmlns:a16="http://schemas.microsoft.com/office/drawing/2014/main" id="{49E2A78F-5EF2-48FF-9F7B-F4F265DE34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7661" y="35327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8">
              <a:extLst>
                <a:ext uri="{FF2B5EF4-FFF2-40B4-BE49-F238E27FC236}">
                  <a16:creationId xmlns:a16="http://schemas.microsoft.com/office/drawing/2014/main" id="{410802B9-9228-43C9-A27E-CB4CC0B50D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987838" y="77057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106">
              <a:extLst>
                <a:ext uri="{FF2B5EF4-FFF2-40B4-BE49-F238E27FC236}">
                  <a16:creationId xmlns:a16="http://schemas.microsoft.com/office/drawing/2014/main" id="{2EB97A80-0E3D-48D2-B0C2-E10739A39E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684504" y="18795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106">
              <a:extLst>
                <a:ext uri="{FF2B5EF4-FFF2-40B4-BE49-F238E27FC236}">
                  <a16:creationId xmlns:a16="http://schemas.microsoft.com/office/drawing/2014/main" id="{9C52230F-B5E5-40D3-8563-0914770C7D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0290" y="5759184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" name="제목 7">
            <a:extLst>
              <a:ext uri="{FF2B5EF4-FFF2-40B4-BE49-F238E27FC236}">
                <a16:creationId xmlns:a16="http://schemas.microsoft.com/office/drawing/2014/main" id="{6CAF7A60-4A44-4AA3-9220-1DCFE32838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3267" y="412207"/>
            <a:ext cx="6320008" cy="1116290"/>
          </a:xfrm>
        </p:spPr>
        <p:txBody>
          <a:bodyPr/>
          <a:lstStyle/>
          <a:p>
            <a:pPr algn="l"/>
            <a:r>
              <a:rPr lang="ko-KR" altLang="en-US" dirty="0"/>
              <a:t>자료구조</a:t>
            </a:r>
            <a:r>
              <a:rPr lang="ko-KR" altLang="en-US" sz="2700" dirty="0"/>
              <a:t> </a:t>
            </a:r>
            <a:r>
              <a:rPr lang="en-US" altLang="ko-KR" sz="2700" dirty="0"/>
              <a:t>– </a:t>
            </a:r>
            <a:r>
              <a:rPr lang="ko-KR" altLang="en-US" sz="2700" dirty="0" err="1"/>
              <a:t>허프만</a:t>
            </a:r>
            <a:r>
              <a:rPr lang="ko-KR" altLang="en-US" sz="2700" dirty="0"/>
              <a:t> 문자열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25EC8BE-16BB-436D-A4F6-866D69872A99}"/>
              </a:ext>
            </a:extLst>
          </p:cNvPr>
          <p:cNvSpPr txBox="1"/>
          <p:nvPr/>
        </p:nvSpPr>
        <p:spPr>
          <a:xfrm>
            <a:off x="1105200" y="1436400"/>
            <a:ext cx="7610475" cy="26897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FF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typedef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en-US" altLang="ko-KR" sz="1800" kern="0" spc="0" dirty="0">
                <a:solidFill>
                  <a:srgbClr val="0000FF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struct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en-US" altLang="ko-KR" sz="1800" kern="0" spc="0" dirty="0" err="1">
                <a:solidFill>
                  <a:srgbClr val="2B91AF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huffman_string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{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	</a:t>
            </a:r>
            <a:r>
              <a:rPr lang="en-US" altLang="ko-KR" sz="1800" kern="0" spc="0" dirty="0">
                <a:solidFill>
                  <a:srgbClr val="0000FF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struct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en-US" altLang="ko-KR" sz="1800" kern="0" spc="0" dirty="0" err="1">
                <a:solidFill>
                  <a:srgbClr val="2B91AF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huffman_string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*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left_node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= NULL;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	</a:t>
            </a:r>
            <a:r>
              <a:rPr lang="en-US" altLang="ko-KR" sz="1800" kern="0" spc="0" dirty="0">
                <a:solidFill>
                  <a:srgbClr val="0000FF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struct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en-US" altLang="ko-KR" sz="1800" kern="0" spc="0" dirty="0" err="1">
                <a:solidFill>
                  <a:srgbClr val="2B91AF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huffman_string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*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right_node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= NULL;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	</a:t>
            </a:r>
            <a:r>
              <a:rPr lang="en-US" altLang="ko-KR" sz="1800" kern="0" spc="0" dirty="0">
                <a:solidFill>
                  <a:srgbClr val="2B91AF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USHORT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data = 256; </a:t>
            </a:r>
            <a:r>
              <a:rPr lang="en-US" altLang="ko-KR" sz="1800" kern="0" spc="0" dirty="0">
                <a:solidFill>
                  <a:srgbClr val="008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// 0~255 </a:t>
            </a:r>
            <a:r>
              <a:rPr lang="ko-KR" altLang="en-US" sz="1800" kern="0" spc="0" dirty="0">
                <a:solidFill>
                  <a:srgbClr val="008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제외한 값은 무시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	</a:t>
            </a:r>
            <a:r>
              <a:rPr lang="en-US" altLang="ko-KR" sz="1800" kern="0" spc="0" dirty="0">
                <a:solidFill>
                  <a:srgbClr val="2B91AF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string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huffman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= </a:t>
            </a:r>
            <a:r>
              <a:rPr lang="en-US" altLang="ko-KR" sz="1800" kern="0" spc="0" dirty="0">
                <a:solidFill>
                  <a:srgbClr val="A31515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""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; </a:t>
            </a:r>
            <a:r>
              <a:rPr lang="en-US" altLang="ko-KR" sz="1800" kern="0" spc="0" dirty="0">
                <a:solidFill>
                  <a:srgbClr val="008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// 011001 </a:t>
            </a:r>
            <a:r>
              <a:rPr lang="ko-KR" altLang="en-US" sz="1800" kern="0" spc="0" dirty="0">
                <a:solidFill>
                  <a:srgbClr val="008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같은 </a:t>
            </a:r>
            <a:r>
              <a:rPr lang="ko-KR" altLang="en-US" sz="1800" kern="0" spc="0" dirty="0" err="1">
                <a:solidFill>
                  <a:srgbClr val="008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문자열으로</a:t>
            </a:r>
            <a:r>
              <a:rPr lang="ko-KR" altLang="en-US" sz="1800" kern="0" spc="0" dirty="0">
                <a:solidFill>
                  <a:srgbClr val="008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저장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} </a:t>
            </a:r>
            <a:r>
              <a:rPr lang="en-US" altLang="ko-KR" sz="1800" kern="0" spc="0" dirty="0">
                <a:solidFill>
                  <a:srgbClr val="2B91AF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HUFFMAN_STRING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;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307779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595622E6-895C-4818-9935-FCD87D52D9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560118" y="0"/>
            <a:ext cx="1376358" cy="6796617"/>
            <a:chOff x="10560118" y="0"/>
            <a:chExt cx="1376358" cy="6796617"/>
          </a:xfrm>
        </p:grpSpPr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2DE640CE-132C-43BE-BCA3-8F0BE59F46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43595" y="6681641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000F7CF0-3D04-492F-A268-9018177261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820842" y="152662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5">
              <a:extLst>
                <a:ext uri="{FF2B5EF4-FFF2-40B4-BE49-F238E27FC236}">
                  <a16:creationId xmlns:a16="http://schemas.microsoft.com/office/drawing/2014/main" id="{C1DEC041-746E-4EA1-B788-1F7F74835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824772" y="666859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5F1AFD93-4239-40D2-8DCA-F946C9E6E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828186" y="410116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F7C397F6-59FA-4A2D-8F3F-BEB6EE859D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818104" y="2096992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9BD7C73-D214-444B-88EB-EE29E138BD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802867" y="2294550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22">
              <a:extLst>
                <a:ext uri="{FF2B5EF4-FFF2-40B4-BE49-F238E27FC236}">
                  <a16:creationId xmlns:a16="http://schemas.microsoft.com/office/drawing/2014/main" id="{C4F6F166-B2C7-4DEF-9D27-8C7C5281ED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72206" y="1124393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23">
              <a:extLst>
                <a:ext uri="{FF2B5EF4-FFF2-40B4-BE49-F238E27FC236}">
                  <a16:creationId xmlns:a16="http://schemas.microsoft.com/office/drawing/2014/main" id="{1836659E-9BA4-478B-888E-7918CD1E4F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85893" y="911827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6">
              <a:extLst>
                <a:ext uri="{FF2B5EF4-FFF2-40B4-BE49-F238E27FC236}">
                  <a16:creationId xmlns:a16="http://schemas.microsoft.com/office/drawing/2014/main" id="{11DC92E8-61D6-4678-A815-0A449C372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73117" y="1395534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7">
              <a:extLst>
                <a:ext uri="{FF2B5EF4-FFF2-40B4-BE49-F238E27FC236}">
                  <a16:creationId xmlns:a16="http://schemas.microsoft.com/office/drawing/2014/main" id="{16F2F68A-C3D4-4CF7-BC66-3BB510BA95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63593" y="1832636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8">
              <a:extLst>
                <a:ext uri="{FF2B5EF4-FFF2-40B4-BE49-F238E27FC236}">
                  <a16:creationId xmlns:a16="http://schemas.microsoft.com/office/drawing/2014/main" id="{27E279E3-83BE-46D7-BC57-137DED9A1D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50677" y="1610044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30">
              <a:extLst>
                <a:ext uri="{FF2B5EF4-FFF2-40B4-BE49-F238E27FC236}">
                  <a16:creationId xmlns:a16="http://schemas.microsoft.com/office/drawing/2014/main" id="{65AB9160-E89C-4231-9056-39F8CBAF0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825927" y="1153146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43">
              <a:extLst>
                <a:ext uri="{FF2B5EF4-FFF2-40B4-BE49-F238E27FC236}">
                  <a16:creationId xmlns:a16="http://schemas.microsoft.com/office/drawing/2014/main" id="{8CC42264-7CBA-4049-8CE9-F42DA07F27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39919" y="861035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51">
              <a:extLst>
                <a:ext uri="{FF2B5EF4-FFF2-40B4-BE49-F238E27FC236}">
                  <a16:creationId xmlns:a16="http://schemas.microsoft.com/office/drawing/2014/main" id="{22AC0855-2BCD-48C6-B7E9-93E1764499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12888" y="1015451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52">
              <a:extLst>
                <a:ext uri="{FF2B5EF4-FFF2-40B4-BE49-F238E27FC236}">
                  <a16:creationId xmlns:a16="http://schemas.microsoft.com/office/drawing/2014/main" id="{8F2B8603-2341-48E0-A478-D3DEC6BCB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09893" y="451020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53">
              <a:extLst>
                <a:ext uri="{FF2B5EF4-FFF2-40B4-BE49-F238E27FC236}">
                  <a16:creationId xmlns:a16="http://schemas.microsoft.com/office/drawing/2014/main" id="{9829AAB0-C80F-4816-98D9-B073E0E02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00974" y="1254224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54">
              <a:extLst>
                <a:ext uri="{FF2B5EF4-FFF2-40B4-BE49-F238E27FC236}">
                  <a16:creationId xmlns:a16="http://schemas.microsoft.com/office/drawing/2014/main" id="{FFF2AF19-A868-44F8-944E-8625EFEA7A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6821" y="614648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55">
              <a:extLst>
                <a:ext uri="{FF2B5EF4-FFF2-40B4-BE49-F238E27FC236}">
                  <a16:creationId xmlns:a16="http://schemas.microsoft.com/office/drawing/2014/main" id="{19C481A9-3BCA-4C40-A323-E99C948131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00834" y="1463825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56">
              <a:extLst>
                <a:ext uri="{FF2B5EF4-FFF2-40B4-BE49-F238E27FC236}">
                  <a16:creationId xmlns:a16="http://schemas.microsoft.com/office/drawing/2014/main" id="{B6DEB2DB-99F0-41FE-8F15-BEB091B251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00530" y="2293861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57">
              <a:extLst>
                <a:ext uri="{FF2B5EF4-FFF2-40B4-BE49-F238E27FC236}">
                  <a16:creationId xmlns:a16="http://schemas.microsoft.com/office/drawing/2014/main" id="{635C6778-22C5-4739-ADA3-03D9500BAA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6983" y="1673570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59">
              <a:extLst>
                <a:ext uri="{FF2B5EF4-FFF2-40B4-BE49-F238E27FC236}">
                  <a16:creationId xmlns:a16="http://schemas.microsoft.com/office/drawing/2014/main" id="{2A768F35-A374-4597-8C0F-E5E9170C4C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66433" y="255923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60">
              <a:extLst>
                <a:ext uri="{FF2B5EF4-FFF2-40B4-BE49-F238E27FC236}">
                  <a16:creationId xmlns:a16="http://schemas.microsoft.com/office/drawing/2014/main" id="{3F5CA884-0B4E-4C1E-A397-B03B860D2D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61664" y="1903364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61">
              <a:extLst>
                <a:ext uri="{FF2B5EF4-FFF2-40B4-BE49-F238E27FC236}">
                  <a16:creationId xmlns:a16="http://schemas.microsoft.com/office/drawing/2014/main" id="{319CE7B5-B5E2-4F13-ABF5-1CDF086540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7961" y="2137724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78">
              <a:extLst>
                <a:ext uri="{FF2B5EF4-FFF2-40B4-BE49-F238E27FC236}">
                  <a16:creationId xmlns:a16="http://schemas.microsoft.com/office/drawing/2014/main" id="{397D2E03-98AE-4647-821F-85862785BB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47199" y="721463"/>
              <a:ext cx="147990" cy="75075"/>
            </a:xfrm>
            <a:custGeom>
              <a:avLst/>
              <a:gdLst>
                <a:gd name="T0" fmla="*/ 22 w 45"/>
                <a:gd name="T1" fmla="*/ 0 h 25"/>
                <a:gd name="T2" fmla="*/ 28 w 45"/>
                <a:gd name="T3" fmla="*/ 25 h 25"/>
                <a:gd name="T4" fmla="*/ 22 w 4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5">
                  <a:moveTo>
                    <a:pt x="22" y="0"/>
                  </a:moveTo>
                  <a:cubicBezTo>
                    <a:pt x="32" y="1"/>
                    <a:pt x="45" y="21"/>
                    <a:pt x="28" y="25"/>
                  </a:cubicBezTo>
                  <a:cubicBezTo>
                    <a:pt x="9" y="23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79">
              <a:extLst>
                <a:ext uri="{FF2B5EF4-FFF2-40B4-BE49-F238E27FC236}">
                  <a16:creationId xmlns:a16="http://schemas.microsoft.com/office/drawing/2014/main" id="{17C275DB-E849-4EA4-8713-32B5D2DE9B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59571" y="952508"/>
              <a:ext cx="124063" cy="69362"/>
            </a:xfrm>
            <a:custGeom>
              <a:avLst/>
              <a:gdLst>
                <a:gd name="T0" fmla="*/ 20 w 38"/>
                <a:gd name="T1" fmla="*/ 0 h 23"/>
                <a:gd name="T2" fmla="*/ 20 w 38"/>
                <a:gd name="T3" fmla="*/ 22 h 23"/>
                <a:gd name="T4" fmla="*/ 20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0" y="0"/>
                  </a:moveTo>
                  <a:cubicBezTo>
                    <a:pt x="37" y="3"/>
                    <a:pt x="38" y="23"/>
                    <a:pt x="20" y="22"/>
                  </a:cubicBezTo>
                  <a:cubicBezTo>
                    <a:pt x="8" y="18"/>
                    <a:pt x="0" y="5"/>
                    <a:pt x="2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80">
              <a:extLst>
                <a:ext uri="{FF2B5EF4-FFF2-40B4-BE49-F238E27FC236}">
                  <a16:creationId xmlns:a16="http://schemas.microsoft.com/office/drawing/2014/main" id="{5C9D14FB-8462-4595-9073-0C1669E55D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54230" y="1190303"/>
              <a:ext cx="124951" cy="66098"/>
            </a:xfrm>
            <a:custGeom>
              <a:avLst/>
              <a:gdLst>
                <a:gd name="T0" fmla="*/ 21 w 38"/>
                <a:gd name="T1" fmla="*/ 0 h 22"/>
                <a:gd name="T2" fmla="*/ 21 w 38"/>
                <a:gd name="T3" fmla="*/ 22 h 22"/>
                <a:gd name="T4" fmla="*/ 21 w 38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2">
                  <a:moveTo>
                    <a:pt x="21" y="0"/>
                  </a:moveTo>
                  <a:cubicBezTo>
                    <a:pt x="37" y="2"/>
                    <a:pt x="38" y="20"/>
                    <a:pt x="21" y="22"/>
                  </a:cubicBezTo>
                  <a:cubicBezTo>
                    <a:pt x="9" y="16"/>
                    <a:pt x="0" y="6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82">
              <a:extLst>
                <a:ext uri="{FF2B5EF4-FFF2-40B4-BE49-F238E27FC236}">
                  <a16:creationId xmlns:a16="http://schemas.microsoft.com/office/drawing/2014/main" id="{61CFC522-2DDE-41FE-A896-31FD81E75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897973" y="5809440"/>
              <a:ext cx="128495" cy="69362"/>
            </a:xfrm>
            <a:custGeom>
              <a:avLst/>
              <a:gdLst>
                <a:gd name="T0" fmla="*/ 16 w 39"/>
                <a:gd name="T1" fmla="*/ 0 h 23"/>
                <a:gd name="T2" fmla="*/ 10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84">
              <a:extLst>
                <a:ext uri="{FF2B5EF4-FFF2-40B4-BE49-F238E27FC236}">
                  <a16:creationId xmlns:a16="http://schemas.microsoft.com/office/drawing/2014/main" id="{1DE986F0-71DA-4FC5-9B8D-B80BCA378E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28689" y="516877"/>
              <a:ext cx="131153" cy="88130"/>
            </a:xfrm>
            <a:custGeom>
              <a:avLst/>
              <a:gdLst>
                <a:gd name="T0" fmla="*/ 18 w 40"/>
                <a:gd name="T1" fmla="*/ 1 h 29"/>
                <a:gd name="T2" fmla="*/ 6 w 40"/>
                <a:gd name="T3" fmla="*/ 20 h 29"/>
                <a:gd name="T4" fmla="*/ 18 w 40"/>
                <a:gd name="T5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18" y="1"/>
                  </a:moveTo>
                  <a:cubicBezTo>
                    <a:pt x="40" y="6"/>
                    <a:pt x="25" y="29"/>
                    <a:pt x="6" y="20"/>
                  </a:cubicBezTo>
                  <a:cubicBezTo>
                    <a:pt x="0" y="10"/>
                    <a:pt x="5" y="0"/>
                    <a:pt x="1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86">
              <a:extLst>
                <a:ext uri="{FF2B5EF4-FFF2-40B4-BE49-F238E27FC236}">
                  <a16:creationId xmlns:a16="http://schemas.microsoft.com/office/drawing/2014/main" id="{FD3945E4-65D1-40A4-AA52-E82C5758BA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38658" y="170868"/>
              <a:ext cx="131153" cy="112612"/>
            </a:xfrm>
            <a:custGeom>
              <a:avLst/>
              <a:gdLst>
                <a:gd name="T0" fmla="*/ 22 w 40"/>
                <a:gd name="T1" fmla="*/ 1 h 37"/>
                <a:gd name="T2" fmla="*/ 15 w 40"/>
                <a:gd name="T3" fmla="*/ 23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40" y="3"/>
                    <a:pt x="33" y="37"/>
                    <a:pt x="15" y="23"/>
                  </a:cubicBezTo>
                  <a:cubicBezTo>
                    <a:pt x="0" y="20"/>
                    <a:pt x="7" y="0"/>
                    <a:pt x="22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89">
              <a:extLst>
                <a:ext uri="{FF2B5EF4-FFF2-40B4-BE49-F238E27FC236}">
                  <a16:creationId xmlns:a16="http://schemas.microsoft.com/office/drawing/2014/main" id="{69EDD546-3725-4141-9AEE-446524F560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575467" y="5625289"/>
              <a:ext cx="134697" cy="93027"/>
            </a:xfrm>
            <a:custGeom>
              <a:avLst/>
              <a:gdLst>
                <a:gd name="T0" fmla="*/ 23 w 41"/>
                <a:gd name="T1" fmla="*/ 0 h 31"/>
                <a:gd name="T2" fmla="*/ 16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3"/>
                    <a:pt x="41" y="31"/>
                    <a:pt x="16" y="25"/>
                  </a:cubicBezTo>
                  <a:cubicBezTo>
                    <a:pt x="0" y="7"/>
                    <a:pt x="14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90">
              <a:extLst>
                <a:ext uri="{FF2B5EF4-FFF2-40B4-BE49-F238E27FC236}">
                  <a16:creationId xmlns:a16="http://schemas.microsoft.com/office/drawing/2014/main" id="{29EB779D-53F9-4449-A3B9-B16A6EBF41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71313" y="2076674"/>
              <a:ext cx="2659" cy="8977"/>
            </a:xfrm>
            <a:custGeom>
              <a:avLst/>
              <a:gdLst>
                <a:gd name="T0" fmla="*/ 0 w 1"/>
                <a:gd name="T1" fmla="*/ 0 h 3"/>
                <a:gd name="T2" fmla="*/ 0 w 1"/>
                <a:gd name="T3" fmla="*/ 2 h 3"/>
                <a:gd name="T4" fmla="*/ 0 w 1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3">
                  <a:moveTo>
                    <a:pt x="0" y="0"/>
                  </a:moveTo>
                  <a:cubicBezTo>
                    <a:pt x="1" y="0"/>
                    <a:pt x="1" y="3"/>
                    <a:pt x="0" y="2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105">
              <a:extLst>
                <a:ext uri="{FF2B5EF4-FFF2-40B4-BE49-F238E27FC236}">
                  <a16:creationId xmlns:a16="http://schemas.microsoft.com/office/drawing/2014/main" id="{C163A133-1361-488B-ACD1-7F6A6DE25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9649" y="5935260"/>
              <a:ext cx="140901" cy="93027"/>
            </a:xfrm>
            <a:custGeom>
              <a:avLst/>
              <a:gdLst>
                <a:gd name="T0" fmla="*/ 26 w 43"/>
                <a:gd name="T1" fmla="*/ 3 h 31"/>
                <a:gd name="T2" fmla="*/ 39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4" y="0"/>
                    <a:pt x="43" y="17"/>
                    <a:pt x="39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06">
              <a:extLst>
                <a:ext uri="{FF2B5EF4-FFF2-40B4-BE49-F238E27FC236}">
                  <a16:creationId xmlns:a16="http://schemas.microsoft.com/office/drawing/2014/main" id="{0D0520FA-0028-46DA-BF2D-2DC8D74D4F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974357" y="569014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08">
              <a:extLst>
                <a:ext uri="{FF2B5EF4-FFF2-40B4-BE49-F238E27FC236}">
                  <a16:creationId xmlns:a16="http://schemas.microsoft.com/office/drawing/2014/main" id="{23F22E59-1B66-47AA-BA81-7B4191A480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959785" y="1082266"/>
              <a:ext cx="121406" cy="90579"/>
            </a:xfrm>
            <a:custGeom>
              <a:avLst/>
              <a:gdLst>
                <a:gd name="T0" fmla="*/ 26 w 37"/>
                <a:gd name="T1" fmla="*/ 1 h 30"/>
                <a:gd name="T2" fmla="*/ 35 w 37"/>
                <a:gd name="T3" fmla="*/ 21 h 30"/>
                <a:gd name="T4" fmla="*/ 26 w 37"/>
                <a:gd name="T5" fmla="*/ 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0">
                  <a:moveTo>
                    <a:pt x="26" y="1"/>
                  </a:moveTo>
                  <a:cubicBezTo>
                    <a:pt x="35" y="0"/>
                    <a:pt x="37" y="13"/>
                    <a:pt x="35" y="21"/>
                  </a:cubicBezTo>
                  <a:cubicBezTo>
                    <a:pt x="14" y="30"/>
                    <a:pt x="0" y="8"/>
                    <a:pt x="26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10">
              <a:extLst>
                <a:ext uri="{FF2B5EF4-FFF2-40B4-BE49-F238E27FC236}">
                  <a16:creationId xmlns:a16="http://schemas.microsoft.com/office/drawing/2014/main" id="{36F7FB00-9A76-4C0E-A05C-CA6B96A1D0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952081" y="321179"/>
              <a:ext cx="127608" cy="114243"/>
            </a:xfrm>
            <a:custGeom>
              <a:avLst/>
              <a:gdLst>
                <a:gd name="T0" fmla="*/ 21 w 39"/>
                <a:gd name="T1" fmla="*/ 1 h 38"/>
                <a:gd name="T2" fmla="*/ 39 w 39"/>
                <a:gd name="T3" fmla="*/ 18 h 38"/>
                <a:gd name="T4" fmla="*/ 21 w 39"/>
                <a:gd name="T5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8">
                  <a:moveTo>
                    <a:pt x="21" y="1"/>
                  </a:moveTo>
                  <a:cubicBezTo>
                    <a:pt x="35" y="0"/>
                    <a:pt x="38" y="8"/>
                    <a:pt x="39" y="18"/>
                  </a:cubicBezTo>
                  <a:cubicBezTo>
                    <a:pt x="25" y="38"/>
                    <a:pt x="0" y="13"/>
                    <a:pt x="2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11">
              <a:extLst>
                <a:ext uri="{FF2B5EF4-FFF2-40B4-BE49-F238E27FC236}">
                  <a16:creationId xmlns:a16="http://schemas.microsoft.com/office/drawing/2014/main" id="{68DA8E50-B15F-4B3A-90EC-2A03E257B2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966505" y="1277239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20 w 40"/>
                <a:gd name="T3" fmla="*/ 25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1"/>
                    <a:pt x="35" y="29"/>
                    <a:pt x="20" y="25"/>
                  </a:cubicBezTo>
                  <a:cubicBezTo>
                    <a:pt x="0" y="19"/>
                    <a:pt x="5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12">
              <a:extLst>
                <a:ext uri="{FF2B5EF4-FFF2-40B4-BE49-F238E27FC236}">
                  <a16:creationId xmlns:a16="http://schemas.microsoft.com/office/drawing/2014/main" id="{82C7AB40-A354-4997-93B2-B7DE6C7D44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962783" y="890025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1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23">
              <a:extLst>
                <a:ext uri="{FF2B5EF4-FFF2-40B4-BE49-F238E27FC236}">
                  <a16:creationId xmlns:a16="http://schemas.microsoft.com/office/drawing/2014/main" id="{C62E3823-6812-4FC3-9E11-0D743AF69A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679201" y="214054"/>
              <a:ext cx="140901" cy="93843"/>
            </a:xfrm>
            <a:custGeom>
              <a:avLst/>
              <a:gdLst>
                <a:gd name="T0" fmla="*/ 26 w 43"/>
                <a:gd name="T1" fmla="*/ 3 h 31"/>
                <a:gd name="T2" fmla="*/ 40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30">
              <a:extLst>
                <a:ext uri="{FF2B5EF4-FFF2-40B4-BE49-F238E27FC236}">
                  <a16:creationId xmlns:a16="http://schemas.microsoft.com/office/drawing/2014/main" id="{BD38CEC7-EB05-4770-88A0-21AB3389EC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625413" y="462988"/>
              <a:ext cx="157737" cy="81603"/>
            </a:xfrm>
            <a:custGeom>
              <a:avLst/>
              <a:gdLst>
                <a:gd name="T0" fmla="*/ 31 w 48"/>
                <a:gd name="T1" fmla="*/ 0 h 27"/>
                <a:gd name="T2" fmla="*/ 18 w 48"/>
                <a:gd name="T3" fmla="*/ 24 h 27"/>
                <a:gd name="T4" fmla="*/ 31 w 48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27">
                  <a:moveTo>
                    <a:pt x="31" y="0"/>
                  </a:moveTo>
                  <a:cubicBezTo>
                    <a:pt x="48" y="10"/>
                    <a:pt x="32" y="27"/>
                    <a:pt x="18" y="24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131">
              <a:extLst>
                <a:ext uri="{FF2B5EF4-FFF2-40B4-BE49-F238E27FC236}">
                  <a16:creationId xmlns:a16="http://schemas.microsoft.com/office/drawing/2014/main" id="{2C2A7A5C-8262-4207-A106-7925BEE25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666240" y="1058290"/>
              <a:ext cx="117860" cy="87315"/>
            </a:xfrm>
            <a:custGeom>
              <a:avLst/>
              <a:gdLst>
                <a:gd name="T0" fmla="*/ 15 w 36"/>
                <a:gd name="T1" fmla="*/ 0 h 29"/>
                <a:gd name="T2" fmla="*/ 25 w 36"/>
                <a:gd name="T3" fmla="*/ 15 h 29"/>
                <a:gd name="T4" fmla="*/ 13 w 36"/>
                <a:gd name="T5" fmla="*/ 21 h 29"/>
                <a:gd name="T6" fmla="*/ 15 w 36"/>
                <a:gd name="T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9">
                  <a:moveTo>
                    <a:pt x="15" y="0"/>
                  </a:moveTo>
                  <a:cubicBezTo>
                    <a:pt x="21" y="0"/>
                    <a:pt x="36" y="13"/>
                    <a:pt x="25" y="15"/>
                  </a:cubicBezTo>
                  <a:cubicBezTo>
                    <a:pt x="20" y="19"/>
                    <a:pt x="20" y="22"/>
                    <a:pt x="13" y="21"/>
                  </a:cubicBezTo>
                  <a:cubicBezTo>
                    <a:pt x="0" y="29"/>
                    <a:pt x="0" y="0"/>
                    <a:pt x="1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132">
              <a:extLst>
                <a:ext uri="{FF2B5EF4-FFF2-40B4-BE49-F238E27FC236}">
                  <a16:creationId xmlns:a16="http://schemas.microsoft.com/office/drawing/2014/main" id="{109B8939-2359-4AA5-BE84-D08AD6896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583691" y="5894067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135">
              <a:extLst>
                <a:ext uri="{FF2B5EF4-FFF2-40B4-BE49-F238E27FC236}">
                  <a16:creationId xmlns:a16="http://schemas.microsoft.com/office/drawing/2014/main" id="{28E156B2-2673-4090-B92A-DD788F9182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625273" y="801354"/>
              <a:ext cx="128495" cy="84051"/>
            </a:xfrm>
            <a:custGeom>
              <a:avLst/>
              <a:gdLst>
                <a:gd name="T0" fmla="*/ 21 w 39"/>
                <a:gd name="T1" fmla="*/ 0 h 28"/>
                <a:gd name="T2" fmla="*/ 6 w 39"/>
                <a:gd name="T3" fmla="*/ 20 h 28"/>
                <a:gd name="T4" fmla="*/ 21 w 39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8">
                  <a:moveTo>
                    <a:pt x="21" y="0"/>
                  </a:moveTo>
                  <a:cubicBezTo>
                    <a:pt x="39" y="12"/>
                    <a:pt x="22" y="28"/>
                    <a:pt x="6" y="20"/>
                  </a:cubicBezTo>
                  <a:cubicBezTo>
                    <a:pt x="0" y="7"/>
                    <a:pt x="7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141">
              <a:extLst>
                <a:ext uri="{FF2B5EF4-FFF2-40B4-BE49-F238E27FC236}">
                  <a16:creationId xmlns:a16="http://schemas.microsoft.com/office/drawing/2014/main" id="{7EF42F55-E2C9-4A07-91DA-8C10E0D7F4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603894" y="1194032"/>
              <a:ext cx="163941" cy="163205"/>
            </a:xfrm>
            <a:custGeom>
              <a:avLst/>
              <a:gdLst>
                <a:gd name="T0" fmla="*/ 37 w 50"/>
                <a:gd name="T1" fmla="*/ 3 h 54"/>
                <a:gd name="T2" fmla="*/ 42 w 50"/>
                <a:gd name="T3" fmla="*/ 17 h 54"/>
                <a:gd name="T4" fmla="*/ 37 w 50"/>
                <a:gd name="T5" fmla="*/ 3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0" h="54">
                  <a:moveTo>
                    <a:pt x="37" y="3"/>
                  </a:moveTo>
                  <a:cubicBezTo>
                    <a:pt x="50" y="3"/>
                    <a:pt x="36" y="13"/>
                    <a:pt x="42" y="17"/>
                  </a:cubicBezTo>
                  <a:cubicBezTo>
                    <a:pt x="35" y="54"/>
                    <a:pt x="0" y="0"/>
                    <a:pt x="3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5">
              <a:extLst>
                <a:ext uri="{FF2B5EF4-FFF2-40B4-BE49-F238E27FC236}">
                  <a16:creationId xmlns:a16="http://schemas.microsoft.com/office/drawing/2014/main" id="{1230B5C4-95EA-4655-8618-08D13B32DC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88752" y="2765620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6">
              <a:extLst>
                <a:ext uri="{FF2B5EF4-FFF2-40B4-BE49-F238E27FC236}">
                  <a16:creationId xmlns:a16="http://schemas.microsoft.com/office/drawing/2014/main" id="{90469482-5E37-4BFE-9F83-760D56D2CA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90279" y="5109777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7">
              <a:extLst>
                <a:ext uri="{FF2B5EF4-FFF2-40B4-BE49-F238E27FC236}">
                  <a16:creationId xmlns:a16="http://schemas.microsoft.com/office/drawing/2014/main" id="{14E7CD44-9E2F-4FB6-AED9-D9BDB042E7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58709" y="2479307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8">
              <a:extLst>
                <a:ext uri="{FF2B5EF4-FFF2-40B4-BE49-F238E27FC236}">
                  <a16:creationId xmlns:a16="http://schemas.microsoft.com/office/drawing/2014/main" id="{4DF38201-76AF-46C0-B2C7-3643EEED0A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47157" y="4810731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9">
              <a:extLst>
                <a:ext uri="{FF2B5EF4-FFF2-40B4-BE49-F238E27FC236}">
                  <a16:creationId xmlns:a16="http://schemas.microsoft.com/office/drawing/2014/main" id="{F829FF5C-5043-4640-B01F-F0F28271D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55295" y="4530259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11">
              <a:extLst>
                <a:ext uri="{FF2B5EF4-FFF2-40B4-BE49-F238E27FC236}">
                  <a16:creationId xmlns:a16="http://schemas.microsoft.com/office/drawing/2014/main" id="{D8EEAE37-148C-4CE3-89B1-152EA4AFD5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15656" y="4269027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12">
              <a:extLst>
                <a:ext uri="{FF2B5EF4-FFF2-40B4-BE49-F238E27FC236}">
                  <a16:creationId xmlns:a16="http://schemas.microsoft.com/office/drawing/2014/main" id="{A61104F5-14AD-4EB7-A54C-DAF0A2FCAB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27432" y="3766546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13">
              <a:extLst>
                <a:ext uri="{FF2B5EF4-FFF2-40B4-BE49-F238E27FC236}">
                  <a16:creationId xmlns:a16="http://schemas.microsoft.com/office/drawing/2014/main" id="{EC38536F-D0A4-4AEC-A9F8-389E8990D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31897" y="3170516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14">
              <a:extLst>
                <a:ext uri="{FF2B5EF4-FFF2-40B4-BE49-F238E27FC236}">
                  <a16:creationId xmlns:a16="http://schemas.microsoft.com/office/drawing/2014/main" id="{127854F2-6E1A-4EFC-855D-55DECDD8B9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22537" y="3410446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16">
              <a:extLst>
                <a:ext uri="{FF2B5EF4-FFF2-40B4-BE49-F238E27FC236}">
                  <a16:creationId xmlns:a16="http://schemas.microsoft.com/office/drawing/2014/main" id="{9A119165-64BD-4252-8438-117F3E43E1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06272" y="4009578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17">
              <a:extLst>
                <a:ext uri="{FF2B5EF4-FFF2-40B4-BE49-F238E27FC236}">
                  <a16:creationId xmlns:a16="http://schemas.microsoft.com/office/drawing/2014/main" id="{B53A63B6-93A3-46DF-8EBB-448943671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41251" y="5422266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21">
              <a:extLst>
                <a:ext uri="{FF2B5EF4-FFF2-40B4-BE49-F238E27FC236}">
                  <a16:creationId xmlns:a16="http://schemas.microsoft.com/office/drawing/2014/main" id="{B84CD6CD-22DF-4D8A-9074-674F7B23D5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89242" y="5733420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25">
              <a:extLst>
                <a:ext uri="{FF2B5EF4-FFF2-40B4-BE49-F238E27FC236}">
                  <a16:creationId xmlns:a16="http://schemas.microsoft.com/office/drawing/2014/main" id="{6CAC2E54-038E-42E0-A5CA-7260279ABC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880615" y="6658415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29">
              <a:extLst>
                <a:ext uri="{FF2B5EF4-FFF2-40B4-BE49-F238E27FC236}">
                  <a16:creationId xmlns:a16="http://schemas.microsoft.com/office/drawing/2014/main" id="{9D859BA7-EA9B-49BC-BAB5-5AA5DD962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70125" y="5972127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31">
              <a:extLst>
                <a:ext uri="{FF2B5EF4-FFF2-40B4-BE49-F238E27FC236}">
                  <a16:creationId xmlns:a16="http://schemas.microsoft.com/office/drawing/2014/main" id="{132A12C0-F9E0-402E-86BF-0CA6126455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44008" y="6352160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32">
              <a:extLst>
                <a:ext uri="{FF2B5EF4-FFF2-40B4-BE49-F238E27FC236}">
                  <a16:creationId xmlns:a16="http://schemas.microsoft.com/office/drawing/2014/main" id="{B6052C85-F025-4AEC-BA73-B3D732161B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50006" y="3296600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33">
              <a:extLst>
                <a:ext uri="{FF2B5EF4-FFF2-40B4-BE49-F238E27FC236}">
                  <a16:creationId xmlns:a16="http://schemas.microsoft.com/office/drawing/2014/main" id="{5DEC65F1-8509-4F25-9D55-7CD837E18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9919" y="4387911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34">
              <a:extLst>
                <a:ext uri="{FF2B5EF4-FFF2-40B4-BE49-F238E27FC236}">
                  <a16:creationId xmlns:a16="http://schemas.microsoft.com/office/drawing/2014/main" id="{AB3D96EE-DFC5-4071-89B2-F5DB3ACD11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3849" y="5385234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35">
              <a:extLst>
                <a:ext uri="{FF2B5EF4-FFF2-40B4-BE49-F238E27FC236}">
                  <a16:creationId xmlns:a16="http://schemas.microsoft.com/office/drawing/2014/main" id="{8F5F8AEE-422E-4180-8C39-6FCEC059CB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9501" y="4596138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36">
              <a:extLst>
                <a:ext uri="{FF2B5EF4-FFF2-40B4-BE49-F238E27FC236}">
                  <a16:creationId xmlns:a16="http://schemas.microsoft.com/office/drawing/2014/main" id="{934D274F-F47D-47DE-AF0F-A1939A3F2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51638" y="6047123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37">
              <a:extLst>
                <a:ext uri="{FF2B5EF4-FFF2-40B4-BE49-F238E27FC236}">
                  <a16:creationId xmlns:a16="http://schemas.microsoft.com/office/drawing/2014/main" id="{0A7C4035-FD5D-4380-90B8-3F24A816C1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63404" y="3060660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38">
              <a:extLst>
                <a:ext uri="{FF2B5EF4-FFF2-40B4-BE49-F238E27FC236}">
                  <a16:creationId xmlns:a16="http://schemas.microsoft.com/office/drawing/2014/main" id="{C7F15AEE-302F-4C4B-8669-7D196FA2C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1073" y="4900756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39">
              <a:extLst>
                <a:ext uri="{FF2B5EF4-FFF2-40B4-BE49-F238E27FC236}">
                  <a16:creationId xmlns:a16="http://schemas.microsoft.com/office/drawing/2014/main" id="{D034440B-82AF-497A-9D49-3907F4905D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63181" y="5141877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40">
              <a:extLst>
                <a:ext uri="{FF2B5EF4-FFF2-40B4-BE49-F238E27FC236}">
                  <a16:creationId xmlns:a16="http://schemas.microsoft.com/office/drawing/2014/main" id="{C473DED0-7789-47BA-88E9-BA510F17F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58145" y="2598578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41">
              <a:extLst>
                <a:ext uri="{FF2B5EF4-FFF2-40B4-BE49-F238E27FC236}">
                  <a16:creationId xmlns:a16="http://schemas.microsoft.com/office/drawing/2014/main" id="{61660303-C328-4E3E-B718-FF16FE808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51638" y="6279131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42">
              <a:extLst>
                <a:ext uri="{FF2B5EF4-FFF2-40B4-BE49-F238E27FC236}">
                  <a16:creationId xmlns:a16="http://schemas.microsoft.com/office/drawing/2014/main" id="{889A903A-3978-4E46-8E90-C21B27B80F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39806" y="5597147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44">
              <a:extLst>
                <a:ext uri="{FF2B5EF4-FFF2-40B4-BE49-F238E27FC236}">
                  <a16:creationId xmlns:a16="http://schemas.microsoft.com/office/drawing/2014/main" id="{D999DFDA-98C7-49A3-A202-413BE43AB7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43596" y="4081275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45">
              <a:extLst>
                <a:ext uri="{FF2B5EF4-FFF2-40B4-BE49-F238E27FC236}">
                  <a16:creationId xmlns:a16="http://schemas.microsoft.com/office/drawing/2014/main" id="{D8AE04A9-F987-40C8-8324-54B6166397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1445" y="5837101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46">
              <a:extLst>
                <a:ext uri="{FF2B5EF4-FFF2-40B4-BE49-F238E27FC236}">
                  <a16:creationId xmlns:a16="http://schemas.microsoft.com/office/drawing/2014/main" id="{6BDC2FAA-6705-4773-A719-9B7BA5EC7F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0504" y="2831197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47">
              <a:extLst>
                <a:ext uri="{FF2B5EF4-FFF2-40B4-BE49-F238E27FC236}">
                  <a16:creationId xmlns:a16="http://schemas.microsoft.com/office/drawing/2014/main" id="{39D3DD60-78EA-41B8-9629-B2097C0257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8649" y="3850148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48">
              <a:extLst>
                <a:ext uri="{FF2B5EF4-FFF2-40B4-BE49-F238E27FC236}">
                  <a16:creationId xmlns:a16="http://schemas.microsoft.com/office/drawing/2014/main" id="{C82D54CE-3C15-4476-A162-D2B1846087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3906" y="3616678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49">
              <a:extLst>
                <a:ext uri="{FF2B5EF4-FFF2-40B4-BE49-F238E27FC236}">
                  <a16:creationId xmlns:a16="http://schemas.microsoft.com/office/drawing/2014/main" id="{C77AD9C8-EFE2-459E-9D2D-6D3F900356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2520" y="6508346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70">
              <a:extLst>
                <a:ext uri="{FF2B5EF4-FFF2-40B4-BE49-F238E27FC236}">
                  <a16:creationId xmlns:a16="http://schemas.microsoft.com/office/drawing/2014/main" id="{A0B8A69D-893C-4130-B6D9-EE7A415164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3099" y="6187020"/>
              <a:ext cx="131153" cy="75890"/>
            </a:xfrm>
            <a:custGeom>
              <a:avLst/>
              <a:gdLst>
                <a:gd name="T0" fmla="*/ 18 w 40"/>
                <a:gd name="T1" fmla="*/ 0 h 25"/>
                <a:gd name="T2" fmla="*/ 7 w 40"/>
                <a:gd name="T3" fmla="*/ 21 h 25"/>
                <a:gd name="T4" fmla="*/ 18 w 40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5">
                  <a:moveTo>
                    <a:pt x="18" y="0"/>
                  </a:moveTo>
                  <a:cubicBezTo>
                    <a:pt x="40" y="9"/>
                    <a:pt x="26" y="25"/>
                    <a:pt x="7" y="21"/>
                  </a:cubicBezTo>
                  <a:cubicBezTo>
                    <a:pt x="0" y="11"/>
                    <a:pt x="5" y="0"/>
                    <a:pt x="1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75">
              <a:extLst>
                <a:ext uri="{FF2B5EF4-FFF2-40B4-BE49-F238E27FC236}">
                  <a16:creationId xmlns:a16="http://schemas.microsoft.com/office/drawing/2014/main" id="{98B6FAFB-A59E-4743-88ED-ECC8308A16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86635" y="2983476"/>
              <a:ext cx="128495" cy="78339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3"/>
                    <a:pt x="34" y="25"/>
                    <a:pt x="19" y="26"/>
                  </a:cubicBezTo>
                  <a:cubicBezTo>
                    <a:pt x="0" y="19"/>
                    <a:pt x="7" y="3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85">
              <a:extLst>
                <a:ext uri="{FF2B5EF4-FFF2-40B4-BE49-F238E27FC236}">
                  <a16:creationId xmlns:a16="http://schemas.microsoft.com/office/drawing/2014/main" id="{AD93045F-69E5-4B98-8A99-B093F9A436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6504" y="6435018"/>
              <a:ext cx="127608" cy="97107"/>
            </a:xfrm>
            <a:custGeom>
              <a:avLst/>
              <a:gdLst>
                <a:gd name="T0" fmla="*/ 21 w 39"/>
                <a:gd name="T1" fmla="*/ 0 h 32"/>
                <a:gd name="T2" fmla="*/ 13 w 39"/>
                <a:gd name="T3" fmla="*/ 20 h 32"/>
                <a:gd name="T4" fmla="*/ 21 w 39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2">
                  <a:moveTo>
                    <a:pt x="21" y="0"/>
                  </a:moveTo>
                  <a:cubicBezTo>
                    <a:pt x="39" y="2"/>
                    <a:pt x="32" y="32"/>
                    <a:pt x="13" y="20"/>
                  </a:cubicBezTo>
                  <a:cubicBezTo>
                    <a:pt x="3" y="23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87">
              <a:extLst>
                <a:ext uri="{FF2B5EF4-FFF2-40B4-BE49-F238E27FC236}">
                  <a16:creationId xmlns:a16="http://schemas.microsoft.com/office/drawing/2014/main" id="{EE6C8149-2426-4883-A4E6-70F4CB0BF3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3983" y="6658052"/>
              <a:ext cx="134697" cy="90579"/>
            </a:xfrm>
            <a:custGeom>
              <a:avLst/>
              <a:gdLst>
                <a:gd name="T0" fmla="*/ 27 w 41"/>
                <a:gd name="T1" fmla="*/ 0 h 30"/>
                <a:gd name="T2" fmla="*/ 41 w 41"/>
                <a:gd name="T3" fmla="*/ 19 h 30"/>
                <a:gd name="T4" fmla="*/ 27 w 41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0">
                  <a:moveTo>
                    <a:pt x="27" y="0"/>
                  </a:moveTo>
                  <a:cubicBezTo>
                    <a:pt x="35" y="0"/>
                    <a:pt x="40" y="11"/>
                    <a:pt x="41" y="19"/>
                  </a:cubicBezTo>
                  <a:cubicBezTo>
                    <a:pt x="21" y="30"/>
                    <a:pt x="0" y="10"/>
                    <a:pt x="27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117">
              <a:extLst>
                <a:ext uri="{FF2B5EF4-FFF2-40B4-BE49-F238E27FC236}">
                  <a16:creationId xmlns:a16="http://schemas.microsoft.com/office/drawing/2014/main" id="{AD2584B5-8D22-45BD-A767-26635B70D5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990501" y="5875775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118">
              <a:extLst>
                <a:ext uri="{FF2B5EF4-FFF2-40B4-BE49-F238E27FC236}">
                  <a16:creationId xmlns:a16="http://schemas.microsoft.com/office/drawing/2014/main" id="{21F6A307-936F-4618-8F06-A639C91C97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880865" y="6433515"/>
              <a:ext cx="131153" cy="96290"/>
            </a:xfrm>
            <a:custGeom>
              <a:avLst/>
              <a:gdLst>
                <a:gd name="T0" fmla="*/ 22 w 40"/>
                <a:gd name="T1" fmla="*/ 0 h 32"/>
                <a:gd name="T2" fmla="*/ 16 w 40"/>
                <a:gd name="T3" fmla="*/ 25 h 32"/>
                <a:gd name="T4" fmla="*/ 22 w 40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2">
                  <a:moveTo>
                    <a:pt x="22" y="0"/>
                  </a:moveTo>
                  <a:cubicBezTo>
                    <a:pt x="40" y="3"/>
                    <a:pt x="40" y="32"/>
                    <a:pt x="16" y="25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119">
              <a:extLst>
                <a:ext uri="{FF2B5EF4-FFF2-40B4-BE49-F238E27FC236}">
                  <a16:creationId xmlns:a16="http://schemas.microsoft.com/office/drawing/2014/main" id="{4E79E3A2-3436-4935-AFA0-6D81A1F545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867932" y="6174688"/>
              <a:ext cx="127608" cy="150965"/>
            </a:xfrm>
            <a:custGeom>
              <a:avLst/>
              <a:gdLst>
                <a:gd name="T0" fmla="*/ 13 w 39"/>
                <a:gd name="T1" fmla="*/ 6 h 50"/>
                <a:gd name="T2" fmla="*/ 0 w 39"/>
                <a:gd name="T3" fmla="*/ 23 h 50"/>
                <a:gd name="T4" fmla="*/ 13 w 39"/>
                <a:gd name="T5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50">
                  <a:moveTo>
                    <a:pt x="13" y="6"/>
                  </a:moveTo>
                  <a:cubicBezTo>
                    <a:pt x="39" y="10"/>
                    <a:pt x="16" y="50"/>
                    <a:pt x="0" y="23"/>
                  </a:cubicBezTo>
                  <a:cubicBezTo>
                    <a:pt x="1" y="0"/>
                    <a:pt x="5" y="14"/>
                    <a:pt x="13" y="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139">
              <a:extLst>
                <a:ext uri="{FF2B5EF4-FFF2-40B4-BE49-F238E27FC236}">
                  <a16:creationId xmlns:a16="http://schemas.microsoft.com/office/drawing/2014/main" id="{88D3F1C3-57F7-4475-BE24-994E429A7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574383" y="6687383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19 w 40"/>
                <a:gd name="T3" fmla="*/ 26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2"/>
                    <a:pt x="34" y="29"/>
                    <a:pt x="19" y="26"/>
                  </a:cubicBezTo>
                  <a:cubicBezTo>
                    <a:pt x="0" y="19"/>
                    <a:pt x="4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144">
              <a:extLst>
                <a:ext uri="{FF2B5EF4-FFF2-40B4-BE49-F238E27FC236}">
                  <a16:creationId xmlns:a16="http://schemas.microsoft.com/office/drawing/2014/main" id="{15EE5509-C1EF-4CE6-8DFF-08F8CFF950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534515" y="6067649"/>
              <a:ext cx="141786" cy="90579"/>
            </a:xfrm>
            <a:custGeom>
              <a:avLst/>
              <a:gdLst>
                <a:gd name="T0" fmla="*/ 28 w 43"/>
                <a:gd name="T1" fmla="*/ 2 h 30"/>
                <a:gd name="T2" fmla="*/ 41 w 43"/>
                <a:gd name="T3" fmla="*/ 20 h 30"/>
                <a:gd name="T4" fmla="*/ 28 w 43"/>
                <a:gd name="T5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8" y="2"/>
                  </a:moveTo>
                  <a:cubicBezTo>
                    <a:pt x="36" y="0"/>
                    <a:pt x="43" y="12"/>
                    <a:pt x="41" y="20"/>
                  </a:cubicBezTo>
                  <a:cubicBezTo>
                    <a:pt x="24" y="30"/>
                    <a:pt x="0" y="14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145">
              <a:extLst>
                <a:ext uri="{FF2B5EF4-FFF2-40B4-BE49-F238E27FC236}">
                  <a16:creationId xmlns:a16="http://schemas.microsoft.com/office/drawing/2014/main" id="{4E19D03A-8D08-4A59-A8B8-E44825AD5F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552111" y="6357067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19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1"/>
                    <a:pt x="37" y="22"/>
                    <a:pt x="19" y="22"/>
                  </a:cubicBezTo>
                  <a:cubicBezTo>
                    <a:pt x="6" y="18"/>
                    <a:pt x="0" y="4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8">
              <a:extLst>
                <a:ext uri="{FF2B5EF4-FFF2-40B4-BE49-F238E27FC236}">
                  <a16:creationId xmlns:a16="http://schemas.microsoft.com/office/drawing/2014/main" id="{24C9664D-878C-4BAE-9D15-1B5F9222E5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883983" y="5963213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8">
              <a:extLst>
                <a:ext uri="{FF2B5EF4-FFF2-40B4-BE49-F238E27FC236}">
                  <a16:creationId xmlns:a16="http://schemas.microsoft.com/office/drawing/2014/main" id="{49E2A78F-5EF2-48FF-9F7B-F4F265DE34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7661" y="35327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8">
              <a:extLst>
                <a:ext uri="{FF2B5EF4-FFF2-40B4-BE49-F238E27FC236}">
                  <a16:creationId xmlns:a16="http://schemas.microsoft.com/office/drawing/2014/main" id="{410802B9-9228-43C9-A27E-CB4CC0B50D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987838" y="77057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106">
              <a:extLst>
                <a:ext uri="{FF2B5EF4-FFF2-40B4-BE49-F238E27FC236}">
                  <a16:creationId xmlns:a16="http://schemas.microsoft.com/office/drawing/2014/main" id="{2EB97A80-0E3D-48D2-B0C2-E10739A39E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684504" y="18795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106">
              <a:extLst>
                <a:ext uri="{FF2B5EF4-FFF2-40B4-BE49-F238E27FC236}">
                  <a16:creationId xmlns:a16="http://schemas.microsoft.com/office/drawing/2014/main" id="{9C52230F-B5E5-40D3-8563-0914770C7D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0290" y="5759184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" name="제목 7">
            <a:extLst>
              <a:ext uri="{FF2B5EF4-FFF2-40B4-BE49-F238E27FC236}">
                <a16:creationId xmlns:a16="http://schemas.microsoft.com/office/drawing/2014/main" id="{6CAF7A60-4A44-4AA3-9220-1DCFE32838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3268" y="412207"/>
            <a:ext cx="5616300" cy="1116290"/>
          </a:xfrm>
        </p:spPr>
        <p:txBody>
          <a:bodyPr/>
          <a:lstStyle/>
          <a:p>
            <a:pPr algn="l"/>
            <a:r>
              <a:rPr lang="ko-KR" altLang="en-US" dirty="0"/>
              <a:t>자료구조</a:t>
            </a:r>
            <a:r>
              <a:rPr lang="ko-KR" altLang="en-US" sz="2700" dirty="0"/>
              <a:t> </a:t>
            </a:r>
            <a:r>
              <a:rPr lang="en-US" altLang="ko-KR" sz="2700" dirty="0"/>
              <a:t>– </a:t>
            </a:r>
            <a:r>
              <a:rPr lang="ko-KR" altLang="en-US" sz="2700" dirty="0"/>
              <a:t>우선순위 큐</a:t>
            </a:r>
            <a:endParaRPr lang="ko-KR" altLang="en-US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599DFC1E-B9DA-4992-B923-22A770AC969E}"/>
              </a:ext>
            </a:extLst>
          </p:cNvPr>
          <p:cNvSpPr txBox="1"/>
          <p:nvPr/>
        </p:nvSpPr>
        <p:spPr>
          <a:xfrm>
            <a:off x="1106210" y="1435890"/>
            <a:ext cx="8616959" cy="1803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 err="1">
                <a:solidFill>
                  <a:srgbClr val="2B91AF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priority_queue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&lt;</a:t>
            </a:r>
            <a:r>
              <a:rPr lang="en-US" altLang="ko-KR" sz="1800" kern="0" spc="0" dirty="0">
                <a:solidFill>
                  <a:srgbClr val="2B91AF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HUFFMAN_FREQ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en-US" altLang="ko-KR" sz="1800" kern="0" spc="0" dirty="0">
                <a:solidFill>
                  <a:srgbClr val="2B91AF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vector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&lt;</a:t>
            </a:r>
            <a:r>
              <a:rPr lang="en-US" altLang="ko-KR" sz="1800" kern="0" spc="0" dirty="0">
                <a:solidFill>
                  <a:srgbClr val="2B91AF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HUFFMAN_FREQ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&gt;, </a:t>
            </a:r>
            <a:r>
              <a:rPr lang="en-US" altLang="ko-KR" sz="1800" kern="0" spc="0" dirty="0" err="1">
                <a:solidFill>
                  <a:srgbClr val="2B91AF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comp_a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&gt;</a:t>
            </a: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허프만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빈도 트리 구조체를 사용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초기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right, left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값은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NULL</a:t>
            </a: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자동으로 값을 정렬해주기에 사용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마지막 남은 하나의 원소는 트리의 헤드 부분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D97D8C78-FD83-4214-806A-1F21F8C08E64}"/>
              </a:ext>
            </a:extLst>
          </p:cNvPr>
          <p:cNvGrpSpPr/>
          <p:nvPr/>
        </p:nvGrpSpPr>
        <p:grpSpPr>
          <a:xfrm>
            <a:off x="1719624" y="3234594"/>
            <a:ext cx="6962557" cy="1115087"/>
            <a:chOff x="1172645" y="2553569"/>
            <a:chExt cx="6962557" cy="1115087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0801837E-71E6-4194-B838-1ABED0019930}"/>
                </a:ext>
              </a:extLst>
            </p:cNvPr>
            <p:cNvGrpSpPr/>
            <p:nvPr/>
          </p:nvGrpSpPr>
          <p:grpSpPr>
            <a:xfrm>
              <a:off x="1172645" y="2559874"/>
              <a:ext cx="1609725" cy="1108737"/>
              <a:chOff x="2333625" y="2682459"/>
              <a:chExt cx="1609725" cy="1108737"/>
            </a:xfrm>
          </p:grpSpPr>
          <p:grpSp>
            <p:nvGrpSpPr>
              <p:cNvPr id="6" name="그룹 5">
                <a:extLst>
                  <a:ext uri="{FF2B5EF4-FFF2-40B4-BE49-F238E27FC236}">
                    <a16:creationId xmlns:a16="http://schemas.microsoft.com/office/drawing/2014/main" id="{7F8969D4-BBE1-46C4-96FB-BD54491FB9D7}"/>
                  </a:ext>
                </a:extLst>
              </p:cNvPr>
              <p:cNvGrpSpPr/>
              <p:nvPr/>
            </p:nvGrpSpPr>
            <p:grpSpPr>
              <a:xfrm>
                <a:off x="2333625" y="3052532"/>
                <a:ext cx="1609725" cy="738664"/>
                <a:chOff x="6629400" y="3277419"/>
                <a:chExt cx="1609725" cy="738664"/>
              </a:xfrm>
            </p:grpSpPr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C0D31D88-8B07-4AF8-80D0-2AAA2F0A104F}"/>
                    </a:ext>
                  </a:extLst>
                </p:cNvPr>
                <p:cNvSpPr txBox="1"/>
                <p:nvPr/>
              </p:nvSpPr>
              <p:spPr>
                <a:xfrm>
                  <a:off x="6629400" y="3277419"/>
                  <a:ext cx="1609725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dirty="0"/>
                    <a:t>a,</a:t>
                  </a:r>
                  <a:r>
                    <a:rPr lang="ko-KR" altLang="en-US" dirty="0"/>
                    <a:t> </a:t>
                  </a:r>
                  <a:r>
                    <a:rPr lang="en-US" altLang="ko-KR" dirty="0"/>
                    <a:t>3</a:t>
                  </a:r>
                  <a:endParaRPr lang="ko-KR" altLang="en-US" dirty="0"/>
                </a:p>
              </p:txBody>
            </p:sp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CF87D488-D26A-4CF7-9AB2-6D3BD6D620CC}"/>
                    </a:ext>
                  </a:extLst>
                </p:cNvPr>
                <p:cNvSpPr txBox="1"/>
                <p:nvPr/>
              </p:nvSpPr>
              <p:spPr>
                <a:xfrm>
                  <a:off x="6629400" y="3646751"/>
                  <a:ext cx="800099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dirty="0"/>
                    <a:t>l</a:t>
                  </a:r>
                  <a:endParaRPr lang="ko-KR" altLang="en-US" dirty="0"/>
                </a:p>
              </p:txBody>
            </p:sp>
            <p:sp>
              <p:nvSpPr>
                <p:cNvPr id="107" name="TextBox 106">
                  <a:extLst>
                    <a:ext uri="{FF2B5EF4-FFF2-40B4-BE49-F238E27FC236}">
                      <a16:creationId xmlns:a16="http://schemas.microsoft.com/office/drawing/2014/main" id="{EDDEDF8B-79EA-480B-A811-2D4AB84FA4FC}"/>
                    </a:ext>
                  </a:extLst>
                </p:cNvPr>
                <p:cNvSpPr txBox="1"/>
                <p:nvPr/>
              </p:nvSpPr>
              <p:spPr>
                <a:xfrm>
                  <a:off x="7439025" y="3646751"/>
                  <a:ext cx="800100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dirty="0"/>
                    <a:t>r</a:t>
                  </a:r>
                  <a:endParaRPr lang="ko-KR" altLang="en-US" dirty="0"/>
                </a:p>
              </p:txBody>
            </p:sp>
          </p:grp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D773E28-4308-4755-878B-48B104B1B854}"/>
                  </a:ext>
                </a:extLst>
              </p:cNvPr>
              <p:cNvSpPr txBox="1"/>
              <p:nvPr/>
            </p:nvSpPr>
            <p:spPr>
              <a:xfrm>
                <a:off x="2879935" y="2682459"/>
                <a:ext cx="5768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&lt;a&gt;</a:t>
                </a:r>
                <a:endParaRPr lang="ko-KR" altLang="en-US" dirty="0"/>
              </a:p>
            </p:txBody>
          </p:sp>
        </p:grpSp>
        <p:grpSp>
          <p:nvGrpSpPr>
            <p:cNvPr id="120" name="그룹 119">
              <a:extLst>
                <a:ext uri="{FF2B5EF4-FFF2-40B4-BE49-F238E27FC236}">
                  <a16:creationId xmlns:a16="http://schemas.microsoft.com/office/drawing/2014/main" id="{C8069CDA-CAD1-488A-A02B-C3E7E5E7BD4F}"/>
                </a:ext>
              </a:extLst>
            </p:cNvPr>
            <p:cNvGrpSpPr/>
            <p:nvPr/>
          </p:nvGrpSpPr>
          <p:grpSpPr>
            <a:xfrm>
              <a:off x="2955177" y="2559549"/>
              <a:ext cx="1609725" cy="1108737"/>
              <a:chOff x="2333625" y="2682459"/>
              <a:chExt cx="1609725" cy="1108737"/>
            </a:xfrm>
          </p:grpSpPr>
          <p:grpSp>
            <p:nvGrpSpPr>
              <p:cNvPr id="121" name="그룹 120">
                <a:extLst>
                  <a:ext uri="{FF2B5EF4-FFF2-40B4-BE49-F238E27FC236}">
                    <a16:creationId xmlns:a16="http://schemas.microsoft.com/office/drawing/2014/main" id="{7BBD36E0-CA9D-4986-AB20-97F1415AC7F4}"/>
                  </a:ext>
                </a:extLst>
              </p:cNvPr>
              <p:cNvGrpSpPr/>
              <p:nvPr/>
            </p:nvGrpSpPr>
            <p:grpSpPr>
              <a:xfrm>
                <a:off x="2333625" y="3052532"/>
                <a:ext cx="1609725" cy="738664"/>
                <a:chOff x="6629400" y="3277419"/>
                <a:chExt cx="1609725" cy="738664"/>
              </a:xfrm>
            </p:grpSpPr>
            <p:sp>
              <p:nvSpPr>
                <p:cNvPr id="123" name="TextBox 122">
                  <a:extLst>
                    <a:ext uri="{FF2B5EF4-FFF2-40B4-BE49-F238E27FC236}">
                      <a16:creationId xmlns:a16="http://schemas.microsoft.com/office/drawing/2014/main" id="{8FAABB15-A5F1-4301-B7B4-E99193E30912}"/>
                    </a:ext>
                  </a:extLst>
                </p:cNvPr>
                <p:cNvSpPr txBox="1"/>
                <p:nvPr/>
              </p:nvSpPr>
              <p:spPr>
                <a:xfrm>
                  <a:off x="6629400" y="3277419"/>
                  <a:ext cx="1609725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dirty="0"/>
                    <a:t>b,</a:t>
                  </a:r>
                  <a:r>
                    <a:rPr lang="ko-KR" altLang="en-US" dirty="0"/>
                    <a:t> </a:t>
                  </a:r>
                  <a:r>
                    <a:rPr lang="en-US" altLang="ko-KR" dirty="0"/>
                    <a:t>4</a:t>
                  </a:r>
                  <a:endParaRPr lang="ko-KR" altLang="en-US" dirty="0"/>
                </a:p>
              </p:txBody>
            </p:sp>
            <p:sp>
              <p:nvSpPr>
                <p:cNvPr id="124" name="TextBox 123">
                  <a:extLst>
                    <a:ext uri="{FF2B5EF4-FFF2-40B4-BE49-F238E27FC236}">
                      <a16:creationId xmlns:a16="http://schemas.microsoft.com/office/drawing/2014/main" id="{7D8AB3BD-CC93-42A2-9796-F0823D2498D5}"/>
                    </a:ext>
                  </a:extLst>
                </p:cNvPr>
                <p:cNvSpPr txBox="1"/>
                <p:nvPr/>
              </p:nvSpPr>
              <p:spPr>
                <a:xfrm>
                  <a:off x="6629400" y="3646751"/>
                  <a:ext cx="800100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dirty="0"/>
                    <a:t>l</a:t>
                  </a:r>
                  <a:endParaRPr lang="ko-KR" altLang="en-US" dirty="0"/>
                </a:p>
              </p:txBody>
            </p:sp>
            <p:sp>
              <p:nvSpPr>
                <p:cNvPr id="125" name="TextBox 124">
                  <a:extLst>
                    <a:ext uri="{FF2B5EF4-FFF2-40B4-BE49-F238E27FC236}">
                      <a16:creationId xmlns:a16="http://schemas.microsoft.com/office/drawing/2014/main" id="{A1B02175-5C34-48C2-958A-C273DD41F430}"/>
                    </a:ext>
                  </a:extLst>
                </p:cNvPr>
                <p:cNvSpPr txBox="1"/>
                <p:nvPr/>
              </p:nvSpPr>
              <p:spPr>
                <a:xfrm>
                  <a:off x="7429500" y="3646751"/>
                  <a:ext cx="809625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dirty="0"/>
                    <a:t>r</a:t>
                  </a:r>
                  <a:endParaRPr lang="ko-KR" altLang="en-US" dirty="0"/>
                </a:p>
              </p:txBody>
            </p:sp>
          </p:grpSp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D8BD4F43-D05C-4C10-B210-7911300EFBBF}"/>
                  </a:ext>
                </a:extLst>
              </p:cNvPr>
              <p:cNvSpPr txBox="1"/>
              <p:nvPr/>
            </p:nvSpPr>
            <p:spPr>
              <a:xfrm>
                <a:off x="2879935" y="2682459"/>
                <a:ext cx="5768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&lt;b&gt;</a:t>
                </a:r>
                <a:endParaRPr lang="ko-KR" altLang="en-US" dirty="0"/>
              </a:p>
            </p:txBody>
          </p:sp>
        </p:grpSp>
        <p:grpSp>
          <p:nvGrpSpPr>
            <p:cNvPr id="126" name="그룹 125">
              <a:extLst>
                <a:ext uri="{FF2B5EF4-FFF2-40B4-BE49-F238E27FC236}">
                  <a16:creationId xmlns:a16="http://schemas.microsoft.com/office/drawing/2014/main" id="{81504945-7962-4BD0-92AC-DD8F973FC4F0}"/>
                </a:ext>
              </a:extLst>
            </p:cNvPr>
            <p:cNvGrpSpPr/>
            <p:nvPr/>
          </p:nvGrpSpPr>
          <p:grpSpPr>
            <a:xfrm>
              <a:off x="4742945" y="2559919"/>
              <a:ext cx="1609725" cy="1108737"/>
              <a:chOff x="2333625" y="2682459"/>
              <a:chExt cx="1609725" cy="1108737"/>
            </a:xfrm>
          </p:grpSpPr>
          <p:grpSp>
            <p:nvGrpSpPr>
              <p:cNvPr id="127" name="그룹 126">
                <a:extLst>
                  <a:ext uri="{FF2B5EF4-FFF2-40B4-BE49-F238E27FC236}">
                    <a16:creationId xmlns:a16="http://schemas.microsoft.com/office/drawing/2014/main" id="{77BA43D2-EA2A-4DBE-B85C-60F4CD0D80D3}"/>
                  </a:ext>
                </a:extLst>
              </p:cNvPr>
              <p:cNvGrpSpPr/>
              <p:nvPr/>
            </p:nvGrpSpPr>
            <p:grpSpPr>
              <a:xfrm>
                <a:off x="2333625" y="3052532"/>
                <a:ext cx="1609725" cy="738664"/>
                <a:chOff x="6629400" y="3277419"/>
                <a:chExt cx="1609725" cy="738664"/>
              </a:xfrm>
            </p:grpSpPr>
            <p:sp>
              <p:nvSpPr>
                <p:cNvPr id="129" name="TextBox 128">
                  <a:extLst>
                    <a:ext uri="{FF2B5EF4-FFF2-40B4-BE49-F238E27FC236}">
                      <a16:creationId xmlns:a16="http://schemas.microsoft.com/office/drawing/2014/main" id="{C586D195-6E55-462B-8AFB-D242F476FEF1}"/>
                    </a:ext>
                  </a:extLst>
                </p:cNvPr>
                <p:cNvSpPr txBox="1"/>
                <p:nvPr/>
              </p:nvSpPr>
              <p:spPr>
                <a:xfrm>
                  <a:off x="6629400" y="3277419"/>
                  <a:ext cx="1609725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dirty="0"/>
                    <a:t>c,</a:t>
                  </a:r>
                  <a:r>
                    <a:rPr lang="ko-KR" altLang="en-US" dirty="0"/>
                    <a:t> </a:t>
                  </a:r>
                  <a:r>
                    <a:rPr lang="en-US" altLang="ko-KR" dirty="0"/>
                    <a:t>3</a:t>
                  </a:r>
                  <a:endParaRPr lang="ko-KR" altLang="en-US" dirty="0"/>
                </a:p>
              </p:txBody>
            </p:sp>
            <p:sp>
              <p:nvSpPr>
                <p:cNvPr id="130" name="TextBox 129">
                  <a:extLst>
                    <a:ext uri="{FF2B5EF4-FFF2-40B4-BE49-F238E27FC236}">
                      <a16:creationId xmlns:a16="http://schemas.microsoft.com/office/drawing/2014/main" id="{4B7440E5-E6D3-4C35-AE4A-B4FDD09046B1}"/>
                    </a:ext>
                  </a:extLst>
                </p:cNvPr>
                <p:cNvSpPr txBox="1"/>
                <p:nvPr/>
              </p:nvSpPr>
              <p:spPr>
                <a:xfrm>
                  <a:off x="6629400" y="3646751"/>
                  <a:ext cx="800100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dirty="0"/>
                    <a:t>l</a:t>
                  </a:r>
                  <a:endParaRPr lang="ko-KR" altLang="en-US" dirty="0"/>
                </a:p>
              </p:txBody>
            </p:sp>
            <p:sp>
              <p:nvSpPr>
                <p:cNvPr id="131" name="TextBox 130">
                  <a:extLst>
                    <a:ext uri="{FF2B5EF4-FFF2-40B4-BE49-F238E27FC236}">
                      <a16:creationId xmlns:a16="http://schemas.microsoft.com/office/drawing/2014/main" id="{FB002ACA-3213-4DC3-A208-70964452BD4A}"/>
                    </a:ext>
                  </a:extLst>
                </p:cNvPr>
                <p:cNvSpPr txBox="1"/>
                <p:nvPr/>
              </p:nvSpPr>
              <p:spPr>
                <a:xfrm>
                  <a:off x="7439025" y="3646751"/>
                  <a:ext cx="800100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dirty="0"/>
                    <a:t>r</a:t>
                  </a:r>
                  <a:endParaRPr lang="ko-KR" altLang="en-US" dirty="0"/>
                </a:p>
              </p:txBody>
            </p:sp>
          </p:grp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DAC3BFE6-E9A2-4427-A3F1-B1F8BE6A3080}"/>
                  </a:ext>
                </a:extLst>
              </p:cNvPr>
              <p:cNvSpPr txBox="1"/>
              <p:nvPr/>
            </p:nvSpPr>
            <p:spPr>
              <a:xfrm>
                <a:off x="2879935" y="2682459"/>
                <a:ext cx="5768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&lt;c&gt;</a:t>
                </a:r>
                <a:endParaRPr lang="ko-KR" altLang="en-US" dirty="0"/>
              </a:p>
            </p:txBody>
          </p:sp>
        </p:grpSp>
        <p:grpSp>
          <p:nvGrpSpPr>
            <p:cNvPr id="132" name="그룹 131">
              <a:extLst>
                <a:ext uri="{FF2B5EF4-FFF2-40B4-BE49-F238E27FC236}">
                  <a16:creationId xmlns:a16="http://schemas.microsoft.com/office/drawing/2014/main" id="{2975BE9C-99EF-4884-B5D5-80C35627816C}"/>
                </a:ext>
              </a:extLst>
            </p:cNvPr>
            <p:cNvGrpSpPr/>
            <p:nvPr/>
          </p:nvGrpSpPr>
          <p:grpSpPr>
            <a:xfrm>
              <a:off x="6525477" y="2553569"/>
              <a:ext cx="1609725" cy="1108737"/>
              <a:chOff x="2333625" y="2682459"/>
              <a:chExt cx="1609725" cy="1108737"/>
            </a:xfrm>
          </p:grpSpPr>
          <p:grpSp>
            <p:nvGrpSpPr>
              <p:cNvPr id="133" name="그룹 132">
                <a:extLst>
                  <a:ext uri="{FF2B5EF4-FFF2-40B4-BE49-F238E27FC236}">
                    <a16:creationId xmlns:a16="http://schemas.microsoft.com/office/drawing/2014/main" id="{B95AC082-CBD0-49CD-9B03-A03A8ABCC6C6}"/>
                  </a:ext>
                </a:extLst>
              </p:cNvPr>
              <p:cNvGrpSpPr/>
              <p:nvPr/>
            </p:nvGrpSpPr>
            <p:grpSpPr>
              <a:xfrm>
                <a:off x="2333625" y="3052532"/>
                <a:ext cx="1609725" cy="738664"/>
                <a:chOff x="6629400" y="3277419"/>
                <a:chExt cx="1609725" cy="738664"/>
              </a:xfrm>
            </p:grpSpPr>
            <p:sp>
              <p:nvSpPr>
                <p:cNvPr id="135" name="TextBox 134">
                  <a:extLst>
                    <a:ext uri="{FF2B5EF4-FFF2-40B4-BE49-F238E27FC236}">
                      <a16:creationId xmlns:a16="http://schemas.microsoft.com/office/drawing/2014/main" id="{4B83AF6A-9A50-4037-A848-9AC46796E787}"/>
                    </a:ext>
                  </a:extLst>
                </p:cNvPr>
                <p:cNvSpPr txBox="1"/>
                <p:nvPr/>
              </p:nvSpPr>
              <p:spPr>
                <a:xfrm>
                  <a:off x="6629400" y="3277419"/>
                  <a:ext cx="1609725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dirty="0"/>
                    <a:t>d,</a:t>
                  </a:r>
                  <a:r>
                    <a:rPr lang="ko-KR" altLang="en-US" dirty="0"/>
                    <a:t> </a:t>
                  </a:r>
                  <a:r>
                    <a:rPr lang="en-US" altLang="ko-KR" dirty="0"/>
                    <a:t>1</a:t>
                  </a:r>
                  <a:endParaRPr lang="ko-KR" altLang="en-US" dirty="0"/>
                </a:p>
              </p:txBody>
            </p:sp>
            <p:sp>
              <p:nvSpPr>
                <p:cNvPr id="136" name="TextBox 135">
                  <a:extLst>
                    <a:ext uri="{FF2B5EF4-FFF2-40B4-BE49-F238E27FC236}">
                      <a16:creationId xmlns:a16="http://schemas.microsoft.com/office/drawing/2014/main" id="{8A3C8936-8B29-40CB-811C-E5FB0D44779F}"/>
                    </a:ext>
                  </a:extLst>
                </p:cNvPr>
                <p:cNvSpPr txBox="1"/>
                <p:nvPr/>
              </p:nvSpPr>
              <p:spPr>
                <a:xfrm>
                  <a:off x="6629400" y="3646751"/>
                  <a:ext cx="800100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dirty="0"/>
                    <a:t>l</a:t>
                  </a:r>
                  <a:endParaRPr lang="ko-KR" altLang="en-US" dirty="0"/>
                </a:p>
              </p:txBody>
            </p:sp>
            <p:sp>
              <p:nvSpPr>
                <p:cNvPr id="137" name="TextBox 136">
                  <a:extLst>
                    <a:ext uri="{FF2B5EF4-FFF2-40B4-BE49-F238E27FC236}">
                      <a16:creationId xmlns:a16="http://schemas.microsoft.com/office/drawing/2014/main" id="{77E4842D-D30E-4550-B18C-EA3FD9A5128B}"/>
                    </a:ext>
                  </a:extLst>
                </p:cNvPr>
                <p:cNvSpPr txBox="1"/>
                <p:nvPr/>
              </p:nvSpPr>
              <p:spPr>
                <a:xfrm>
                  <a:off x="7439025" y="3646751"/>
                  <a:ext cx="800100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dirty="0"/>
                    <a:t>r</a:t>
                  </a:r>
                  <a:endParaRPr lang="ko-KR" altLang="en-US" dirty="0"/>
                </a:p>
              </p:txBody>
            </p:sp>
          </p:grpSp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8D862DD2-261B-406B-BF57-837A31756FE7}"/>
                  </a:ext>
                </a:extLst>
              </p:cNvPr>
              <p:cNvSpPr txBox="1"/>
              <p:nvPr/>
            </p:nvSpPr>
            <p:spPr>
              <a:xfrm>
                <a:off x="2879935" y="2682459"/>
                <a:ext cx="5768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&lt;d&gt;</a:t>
                </a:r>
                <a:endParaRPr lang="ko-KR" altLang="en-US" dirty="0"/>
              </a:p>
            </p:txBody>
          </p:sp>
        </p:grpSp>
      </p:grpSp>
      <p:grpSp>
        <p:nvGrpSpPr>
          <p:cNvPr id="143" name="그룹 142">
            <a:extLst>
              <a:ext uri="{FF2B5EF4-FFF2-40B4-BE49-F238E27FC236}">
                <a16:creationId xmlns:a16="http://schemas.microsoft.com/office/drawing/2014/main" id="{6DBE75AD-3FD9-4075-A908-18D69578DCEF}"/>
              </a:ext>
            </a:extLst>
          </p:cNvPr>
          <p:cNvGrpSpPr/>
          <p:nvPr/>
        </p:nvGrpSpPr>
        <p:grpSpPr>
          <a:xfrm>
            <a:off x="2322076" y="4920229"/>
            <a:ext cx="2360160" cy="370415"/>
            <a:chOff x="2080754" y="4512538"/>
            <a:chExt cx="2360160" cy="370415"/>
          </a:xfrm>
        </p:grpSpPr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D9E56AE5-E64D-45B7-A204-969AA99F62E8}"/>
                </a:ext>
              </a:extLst>
            </p:cNvPr>
            <p:cNvSpPr txBox="1"/>
            <p:nvPr/>
          </p:nvSpPr>
          <p:spPr>
            <a:xfrm>
              <a:off x="2080754" y="4513621"/>
              <a:ext cx="59004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&lt;b&gt;</a:t>
              </a:r>
              <a:endParaRPr lang="ko-KR" altLang="en-US" dirty="0"/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DA25F3BC-5E23-46B9-B878-5A6831E51357}"/>
                </a:ext>
              </a:extLst>
            </p:cNvPr>
            <p:cNvSpPr txBox="1"/>
            <p:nvPr/>
          </p:nvSpPr>
          <p:spPr>
            <a:xfrm>
              <a:off x="2670794" y="4513296"/>
              <a:ext cx="59004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&lt;a&gt;</a:t>
              </a:r>
              <a:endParaRPr lang="ko-KR" altLang="en-US" dirty="0"/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FFD1A436-BB82-4BC6-9DFD-216EA5AF3F75}"/>
                </a:ext>
              </a:extLst>
            </p:cNvPr>
            <p:cNvSpPr txBox="1"/>
            <p:nvPr/>
          </p:nvSpPr>
          <p:spPr>
            <a:xfrm>
              <a:off x="3260834" y="4513296"/>
              <a:ext cx="59004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&lt;c&gt;</a:t>
              </a:r>
              <a:endParaRPr lang="ko-KR" altLang="en-US" dirty="0"/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34357166-F327-4249-9CBD-234E394BBF4B}"/>
                </a:ext>
              </a:extLst>
            </p:cNvPr>
            <p:cNvSpPr txBox="1"/>
            <p:nvPr/>
          </p:nvSpPr>
          <p:spPr>
            <a:xfrm>
              <a:off x="3850874" y="4512538"/>
              <a:ext cx="59004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&lt;d&gt;</a:t>
              </a:r>
              <a:endParaRPr lang="ko-KR" altLang="en-US" dirty="0"/>
            </a:p>
          </p:txBody>
        </p:sp>
      </p:grpSp>
      <p:cxnSp>
        <p:nvCxnSpPr>
          <p:cNvPr id="145" name="직선 화살표 연결선 144">
            <a:extLst>
              <a:ext uri="{FF2B5EF4-FFF2-40B4-BE49-F238E27FC236}">
                <a16:creationId xmlns:a16="http://schemas.microsoft.com/office/drawing/2014/main" id="{F1FB60D5-7078-4738-9BC7-1884862FD511}"/>
              </a:ext>
            </a:extLst>
          </p:cNvPr>
          <p:cNvCxnSpPr>
            <a:cxnSpLocks/>
          </p:cNvCxnSpPr>
          <p:nvPr/>
        </p:nvCxnSpPr>
        <p:spPr>
          <a:xfrm>
            <a:off x="4792980" y="5041635"/>
            <a:ext cx="11201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145">
            <a:extLst>
              <a:ext uri="{FF2B5EF4-FFF2-40B4-BE49-F238E27FC236}">
                <a16:creationId xmlns:a16="http://schemas.microsoft.com/office/drawing/2014/main" id="{5B8A9028-E60E-469D-BBE1-356A03D85CDF}"/>
              </a:ext>
            </a:extLst>
          </p:cNvPr>
          <p:cNvSpPr txBox="1"/>
          <p:nvPr/>
        </p:nvSpPr>
        <p:spPr>
          <a:xfrm>
            <a:off x="4768088" y="4732709"/>
            <a:ext cx="152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&lt;c&gt;, &lt;d&gt; pop</a:t>
            </a:r>
            <a:endParaRPr lang="ko-KR" altLang="en-US" sz="1200" dirty="0"/>
          </a:p>
        </p:txBody>
      </p:sp>
      <p:grpSp>
        <p:nvGrpSpPr>
          <p:cNvPr id="154" name="그룹 153">
            <a:extLst>
              <a:ext uri="{FF2B5EF4-FFF2-40B4-BE49-F238E27FC236}">
                <a16:creationId xmlns:a16="http://schemas.microsoft.com/office/drawing/2014/main" id="{DCEFC44D-A7ED-4AA6-87C2-60937221A751}"/>
              </a:ext>
            </a:extLst>
          </p:cNvPr>
          <p:cNvGrpSpPr/>
          <p:nvPr/>
        </p:nvGrpSpPr>
        <p:grpSpPr>
          <a:xfrm>
            <a:off x="6050550" y="4464739"/>
            <a:ext cx="1609725" cy="1108737"/>
            <a:chOff x="6462856" y="2980386"/>
            <a:chExt cx="1609725" cy="1108737"/>
          </a:xfrm>
        </p:grpSpPr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F8F15F20-FB10-45A5-9CE9-5835F78EA905}"/>
                </a:ext>
              </a:extLst>
            </p:cNvPr>
            <p:cNvSpPr txBox="1"/>
            <p:nvPr/>
          </p:nvSpPr>
          <p:spPr>
            <a:xfrm>
              <a:off x="6462856" y="3350459"/>
              <a:ext cx="160972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256,</a:t>
              </a:r>
              <a:r>
                <a:rPr lang="ko-KR" altLang="en-US" dirty="0"/>
                <a:t> </a:t>
              </a:r>
              <a:r>
                <a:rPr lang="en-US" altLang="ko-KR" dirty="0"/>
                <a:t>4</a:t>
              </a:r>
              <a:endParaRPr lang="ko-KR" altLang="en-US" dirty="0"/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3A796E34-7C52-46EF-A0F6-3F2092947106}"/>
                </a:ext>
              </a:extLst>
            </p:cNvPr>
            <p:cNvSpPr txBox="1"/>
            <p:nvPr/>
          </p:nvSpPr>
          <p:spPr>
            <a:xfrm>
              <a:off x="6462856" y="3719791"/>
              <a:ext cx="8001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&lt;c&gt;</a:t>
              </a:r>
              <a:endParaRPr lang="ko-KR" altLang="en-US" dirty="0"/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6451EAEE-636C-415F-93F4-E37DBA683690}"/>
                </a:ext>
              </a:extLst>
            </p:cNvPr>
            <p:cNvSpPr txBox="1"/>
            <p:nvPr/>
          </p:nvSpPr>
          <p:spPr>
            <a:xfrm>
              <a:off x="7272481" y="3719791"/>
              <a:ext cx="8001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&lt;d&gt;</a:t>
              </a:r>
              <a:endParaRPr lang="ko-KR" altLang="en-US" dirty="0"/>
            </a:p>
          </p:txBody>
        </p: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11A852CF-863A-43B2-B927-E43392618037}"/>
                </a:ext>
              </a:extLst>
            </p:cNvPr>
            <p:cNvSpPr txBox="1"/>
            <p:nvPr/>
          </p:nvSpPr>
          <p:spPr>
            <a:xfrm>
              <a:off x="6912059" y="2980386"/>
              <a:ext cx="7547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&lt;n1&gt;</a:t>
              </a:r>
              <a:endParaRPr lang="ko-KR" altLang="en-US" dirty="0"/>
            </a:p>
          </p:txBody>
        </p:sp>
      </p:grpSp>
      <p:cxnSp>
        <p:nvCxnSpPr>
          <p:cNvPr id="161" name="직선 화살표 연결선 160">
            <a:extLst>
              <a:ext uri="{FF2B5EF4-FFF2-40B4-BE49-F238E27FC236}">
                <a16:creationId xmlns:a16="http://schemas.microsoft.com/office/drawing/2014/main" id="{AA1FD692-AEC6-47FF-83D3-33112BE89268}"/>
              </a:ext>
            </a:extLst>
          </p:cNvPr>
          <p:cNvCxnSpPr/>
          <p:nvPr/>
        </p:nvCxnSpPr>
        <p:spPr>
          <a:xfrm flipH="1">
            <a:off x="4792980" y="5204144"/>
            <a:ext cx="11201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1">
            <a:extLst>
              <a:ext uri="{FF2B5EF4-FFF2-40B4-BE49-F238E27FC236}">
                <a16:creationId xmlns:a16="http://schemas.microsoft.com/office/drawing/2014/main" id="{4E686CBB-F0F9-43A2-8AB4-90BD97C284A8}"/>
              </a:ext>
            </a:extLst>
          </p:cNvPr>
          <p:cNvSpPr txBox="1"/>
          <p:nvPr/>
        </p:nvSpPr>
        <p:spPr>
          <a:xfrm>
            <a:off x="4889054" y="5228152"/>
            <a:ext cx="152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&lt;n1&gt; push</a:t>
            </a:r>
            <a:endParaRPr lang="ko-KR" altLang="en-US" sz="1200" dirty="0"/>
          </a:p>
        </p:txBody>
      </p:sp>
      <p:grpSp>
        <p:nvGrpSpPr>
          <p:cNvPr id="163" name="그룹 162">
            <a:extLst>
              <a:ext uri="{FF2B5EF4-FFF2-40B4-BE49-F238E27FC236}">
                <a16:creationId xmlns:a16="http://schemas.microsoft.com/office/drawing/2014/main" id="{B2EDF8CC-AB7C-4A63-AD5F-A2C6850230FA}"/>
              </a:ext>
            </a:extLst>
          </p:cNvPr>
          <p:cNvGrpSpPr/>
          <p:nvPr/>
        </p:nvGrpSpPr>
        <p:grpSpPr>
          <a:xfrm>
            <a:off x="2325756" y="4920197"/>
            <a:ext cx="1770120" cy="371085"/>
            <a:chOff x="2080754" y="4512153"/>
            <a:chExt cx="1770120" cy="371085"/>
          </a:xfrm>
        </p:grpSpPr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3C81F685-EF64-4DE9-BB35-3CFC18E6DB0B}"/>
                </a:ext>
              </a:extLst>
            </p:cNvPr>
            <p:cNvSpPr txBox="1"/>
            <p:nvPr/>
          </p:nvSpPr>
          <p:spPr>
            <a:xfrm>
              <a:off x="2080754" y="4513621"/>
              <a:ext cx="59004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&lt;b&gt;</a:t>
              </a:r>
              <a:endParaRPr lang="ko-KR" altLang="en-US" dirty="0"/>
            </a:p>
          </p:txBody>
        </p: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526C5973-797F-40BC-AE8C-B21C37E4B736}"/>
                </a:ext>
              </a:extLst>
            </p:cNvPr>
            <p:cNvSpPr txBox="1"/>
            <p:nvPr/>
          </p:nvSpPr>
          <p:spPr>
            <a:xfrm>
              <a:off x="3260834" y="4513906"/>
              <a:ext cx="59004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&lt;a&gt;</a:t>
              </a:r>
              <a:endParaRPr lang="ko-KR" altLang="en-US" dirty="0"/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25156FD3-AA0D-4D4A-B59E-D0D2532F9ECD}"/>
                </a:ext>
              </a:extLst>
            </p:cNvPr>
            <p:cNvSpPr txBox="1"/>
            <p:nvPr/>
          </p:nvSpPr>
          <p:spPr>
            <a:xfrm>
              <a:off x="2670794" y="4512153"/>
              <a:ext cx="590040" cy="3708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dirty="0"/>
                <a:t>&lt;n1&gt;</a:t>
              </a:r>
              <a:endParaRPr lang="ko-KR" altLang="en-US" sz="1200" dirty="0"/>
            </a:p>
          </p:txBody>
        </p:sp>
      </p:grpSp>
      <p:grpSp>
        <p:nvGrpSpPr>
          <p:cNvPr id="173" name="그룹 172">
            <a:extLst>
              <a:ext uri="{FF2B5EF4-FFF2-40B4-BE49-F238E27FC236}">
                <a16:creationId xmlns:a16="http://schemas.microsoft.com/office/drawing/2014/main" id="{1EF90435-39C2-4966-A47A-FB7579B5EAE7}"/>
              </a:ext>
            </a:extLst>
          </p:cNvPr>
          <p:cNvGrpSpPr/>
          <p:nvPr/>
        </p:nvGrpSpPr>
        <p:grpSpPr>
          <a:xfrm>
            <a:off x="2322076" y="4920229"/>
            <a:ext cx="1180080" cy="369657"/>
            <a:chOff x="2080754" y="4513296"/>
            <a:chExt cx="1180080" cy="369657"/>
          </a:xfrm>
        </p:grpSpPr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9447F1F9-ABF0-4249-AF20-88B28981DB5D}"/>
                </a:ext>
              </a:extLst>
            </p:cNvPr>
            <p:cNvSpPr txBox="1"/>
            <p:nvPr/>
          </p:nvSpPr>
          <p:spPr>
            <a:xfrm>
              <a:off x="2080754" y="4513621"/>
              <a:ext cx="59004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&lt;b&gt;</a:t>
              </a:r>
              <a:endParaRPr lang="ko-KR" altLang="en-US" dirty="0"/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10CB35A2-83D3-4F08-8E21-495657388921}"/>
                </a:ext>
              </a:extLst>
            </p:cNvPr>
            <p:cNvSpPr txBox="1"/>
            <p:nvPr/>
          </p:nvSpPr>
          <p:spPr>
            <a:xfrm>
              <a:off x="2670794" y="4513296"/>
              <a:ext cx="59004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&lt;a&gt;</a:t>
              </a:r>
              <a:endParaRPr lang="ko-KR" altLang="en-US" dirty="0"/>
            </a:p>
          </p:txBody>
        </p:sp>
      </p:grpSp>
      <p:grpSp>
        <p:nvGrpSpPr>
          <p:cNvPr id="232" name="그룹 231">
            <a:extLst>
              <a:ext uri="{FF2B5EF4-FFF2-40B4-BE49-F238E27FC236}">
                <a16:creationId xmlns:a16="http://schemas.microsoft.com/office/drawing/2014/main" id="{43A137B0-C768-4845-A84F-F94EA3CD5F49}"/>
              </a:ext>
            </a:extLst>
          </p:cNvPr>
          <p:cNvGrpSpPr/>
          <p:nvPr/>
        </p:nvGrpSpPr>
        <p:grpSpPr>
          <a:xfrm>
            <a:off x="3520582" y="2646054"/>
            <a:ext cx="5167784" cy="3683766"/>
            <a:chOff x="5825744" y="1575802"/>
            <a:chExt cx="5167784" cy="3683766"/>
          </a:xfrm>
        </p:grpSpPr>
        <p:grpSp>
          <p:nvGrpSpPr>
            <p:cNvPr id="197" name="그룹 196">
              <a:extLst>
                <a:ext uri="{FF2B5EF4-FFF2-40B4-BE49-F238E27FC236}">
                  <a16:creationId xmlns:a16="http://schemas.microsoft.com/office/drawing/2014/main" id="{E91446AF-78CE-4969-863B-B98DBC1F27AC}"/>
                </a:ext>
              </a:extLst>
            </p:cNvPr>
            <p:cNvGrpSpPr/>
            <p:nvPr/>
          </p:nvGrpSpPr>
          <p:grpSpPr>
            <a:xfrm>
              <a:off x="9383803" y="2505825"/>
              <a:ext cx="1609725" cy="738664"/>
              <a:chOff x="6629400" y="3277419"/>
              <a:chExt cx="1609725" cy="738664"/>
            </a:xfrm>
          </p:grpSpPr>
          <p:sp>
            <p:nvSpPr>
              <p:cNvPr id="199" name="TextBox 198">
                <a:extLst>
                  <a:ext uri="{FF2B5EF4-FFF2-40B4-BE49-F238E27FC236}">
                    <a16:creationId xmlns:a16="http://schemas.microsoft.com/office/drawing/2014/main" id="{73E52CA2-3495-4806-B9CE-CE6092F9523C}"/>
                  </a:ext>
                </a:extLst>
              </p:cNvPr>
              <p:cNvSpPr txBox="1"/>
              <p:nvPr/>
            </p:nvSpPr>
            <p:spPr>
              <a:xfrm>
                <a:off x="6629400" y="3277419"/>
                <a:ext cx="1609725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b,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4</a:t>
                </a:r>
                <a:endParaRPr lang="ko-KR" altLang="en-US" dirty="0"/>
              </a:p>
            </p:txBody>
          </p:sp>
          <p:sp>
            <p:nvSpPr>
              <p:cNvPr id="200" name="TextBox 199">
                <a:extLst>
                  <a:ext uri="{FF2B5EF4-FFF2-40B4-BE49-F238E27FC236}">
                    <a16:creationId xmlns:a16="http://schemas.microsoft.com/office/drawing/2014/main" id="{32F1503B-4FCD-4AB6-8EB4-8F79E1BE12BB}"/>
                  </a:ext>
                </a:extLst>
              </p:cNvPr>
              <p:cNvSpPr txBox="1"/>
              <p:nvPr/>
            </p:nvSpPr>
            <p:spPr>
              <a:xfrm>
                <a:off x="6629400" y="3646751"/>
                <a:ext cx="800100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null</a:t>
                </a:r>
                <a:endParaRPr lang="ko-KR" altLang="en-US" dirty="0"/>
              </a:p>
            </p:txBody>
          </p:sp>
          <p:sp>
            <p:nvSpPr>
              <p:cNvPr id="201" name="TextBox 200">
                <a:extLst>
                  <a:ext uri="{FF2B5EF4-FFF2-40B4-BE49-F238E27FC236}">
                    <a16:creationId xmlns:a16="http://schemas.microsoft.com/office/drawing/2014/main" id="{2733459F-9458-4A7E-865C-6977DC758E6E}"/>
                  </a:ext>
                </a:extLst>
              </p:cNvPr>
              <p:cNvSpPr txBox="1"/>
              <p:nvPr/>
            </p:nvSpPr>
            <p:spPr>
              <a:xfrm>
                <a:off x="7429500" y="3646751"/>
                <a:ext cx="809625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null</a:t>
                </a:r>
                <a:endParaRPr lang="ko-KR" altLang="en-US" dirty="0"/>
              </a:p>
            </p:txBody>
          </p:sp>
        </p:grpSp>
        <p:grpSp>
          <p:nvGrpSpPr>
            <p:cNvPr id="223" name="그룹 222">
              <a:extLst>
                <a:ext uri="{FF2B5EF4-FFF2-40B4-BE49-F238E27FC236}">
                  <a16:creationId xmlns:a16="http://schemas.microsoft.com/office/drawing/2014/main" id="{91362E53-2E49-40EE-AFF4-6E1D7BA24445}"/>
                </a:ext>
              </a:extLst>
            </p:cNvPr>
            <p:cNvGrpSpPr/>
            <p:nvPr/>
          </p:nvGrpSpPr>
          <p:grpSpPr>
            <a:xfrm>
              <a:off x="5825744" y="2496608"/>
              <a:ext cx="4250406" cy="2762960"/>
              <a:chOff x="8006814" y="3470552"/>
              <a:chExt cx="4250406" cy="2762960"/>
            </a:xfrm>
          </p:grpSpPr>
          <p:grpSp>
            <p:nvGrpSpPr>
              <p:cNvPr id="202" name="그룹 201">
                <a:extLst>
                  <a:ext uri="{FF2B5EF4-FFF2-40B4-BE49-F238E27FC236}">
                    <a16:creationId xmlns:a16="http://schemas.microsoft.com/office/drawing/2014/main" id="{BBF3954A-5100-4A9A-B0DF-80221497A5BB}"/>
                  </a:ext>
                </a:extLst>
              </p:cNvPr>
              <p:cNvGrpSpPr/>
              <p:nvPr/>
            </p:nvGrpSpPr>
            <p:grpSpPr>
              <a:xfrm>
                <a:off x="10647495" y="4538472"/>
                <a:ext cx="1609725" cy="738664"/>
                <a:chOff x="6629400" y="3277419"/>
                <a:chExt cx="1609725" cy="738664"/>
              </a:xfrm>
            </p:grpSpPr>
            <p:sp>
              <p:nvSpPr>
                <p:cNvPr id="204" name="TextBox 203">
                  <a:extLst>
                    <a:ext uri="{FF2B5EF4-FFF2-40B4-BE49-F238E27FC236}">
                      <a16:creationId xmlns:a16="http://schemas.microsoft.com/office/drawing/2014/main" id="{E1F44A53-548F-4361-BFA7-A4FE1747BF2C}"/>
                    </a:ext>
                  </a:extLst>
                </p:cNvPr>
                <p:cNvSpPr txBox="1"/>
                <p:nvPr/>
              </p:nvSpPr>
              <p:spPr>
                <a:xfrm>
                  <a:off x="6629400" y="3277419"/>
                  <a:ext cx="1609725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dirty="0"/>
                    <a:t>a,</a:t>
                  </a:r>
                  <a:r>
                    <a:rPr lang="ko-KR" altLang="en-US" dirty="0"/>
                    <a:t> </a:t>
                  </a:r>
                  <a:r>
                    <a:rPr lang="en-US" altLang="ko-KR" dirty="0"/>
                    <a:t>3</a:t>
                  </a:r>
                  <a:endParaRPr lang="ko-KR" altLang="en-US" dirty="0"/>
                </a:p>
              </p:txBody>
            </p:sp>
            <p:sp>
              <p:nvSpPr>
                <p:cNvPr id="205" name="TextBox 204">
                  <a:extLst>
                    <a:ext uri="{FF2B5EF4-FFF2-40B4-BE49-F238E27FC236}">
                      <a16:creationId xmlns:a16="http://schemas.microsoft.com/office/drawing/2014/main" id="{AE9233FA-C939-40D5-B05C-554FA28230C8}"/>
                    </a:ext>
                  </a:extLst>
                </p:cNvPr>
                <p:cNvSpPr txBox="1"/>
                <p:nvPr/>
              </p:nvSpPr>
              <p:spPr>
                <a:xfrm>
                  <a:off x="6629400" y="3646751"/>
                  <a:ext cx="800099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dirty="0"/>
                    <a:t>null</a:t>
                  </a:r>
                  <a:endParaRPr lang="ko-KR" altLang="en-US" dirty="0"/>
                </a:p>
              </p:txBody>
            </p:sp>
            <p:sp>
              <p:nvSpPr>
                <p:cNvPr id="206" name="TextBox 205">
                  <a:extLst>
                    <a:ext uri="{FF2B5EF4-FFF2-40B4-BE49-F238E27FC236}">
                      <a16:creationId xmlns:a16="http://schemas.microsoft.com/office/drawing/2014/main" id="{3EA4CB55-9F9A-4EE4-B90A-00B7BA6C2078}"/>
                    </a:ext>
                  </a:extLst>
                </p:cNvPr>
                <p:cNvSpPr txBox="1"/>
                <p:nvPr/>
              </p:nvSpPr>
              <p:spPr>
                <a:xfrm>
                  <a:off x="7439025" y="3646751"/>
                  <a:ext cx="800100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dirty="0"/>
                    <a:t>null</a:t>
                  </a:r>
                  <a:endParaRPr lang="ko-KR" altLang="en-US" dirty="0"/>
                </a:p>
              </p:txBody>
            </p:sp>
          </p:grpSp>
          <p:grpSp>
            <p:nvGrpSpPr>
              <p:cNvPr id="192" name="그룹 191">
                <a:extLst>
                  <a:ext uri="{FF2B5EF4-FFF2-40B4-BE49-F238E27FC236}">
                    <a16:creationId xmlns:a16="http://schemas.microsoft.com/office/drawing/2014/main" id="{440A7E1D-2738-4210-9C35-65D6FE2A4BF1}"/>
                  </a:ext>
                </a:extLst>
              </p:cNvPr>
              <p:cNvGrpSpPr/>
              <p:nvPr/>
            </p:nvGrpSpPr>
            <p:grpSpPr>
              <a:xfrm>
                <a:off x="8006814" y="5485562"/>
                <a:ext cx="1609725" cy="738664"/>
                <a:chOff x="6629400" y="3277419"/>
                <a:chExt cx="1609725" cy="738664"/>
              </a:xfrm>
            </p:grpSpPr>
            <p:sp>
              <p:nvSpPr>
                <p:cNvPr id="194" name="TextBox 193">
                  <a:extLst>
                    <a:ext uri="{FF2B5EF4-FFF2-40B4-BE49-F238E27FC236}">
                      <a16:creationId xmlns:a16="http://schemas.microsoft.com/office/drawing/2014/main" id="{90174DD8-FE6B-4118-9E12-63736E75FC0D}"/>
                    </a:ext>
                  </a:extLst>
                </p:cNvPr>
                <p:cNvSpPr txBox="1"/>
                <p:nvPr/>
              </p:nvSpPr>
              <p:spPr>
                <a:xfrm>
                  <a:off x="6629400" y="3277419"/>
                  <a:ext cx="1609725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dirty="0"/>
                    <a:t>c,</a:t>
                  </a:r>
                  <a:r>
                    <a:rPr lang="ko-KR" altLang="en-US" dirty="0"/>
                    <a:t> </a:t>
                  </a:r>
                  <a:r>
                    <a:rPr lang="en-US" altLang="ko-KR" dirty="0"/>
                    <a:t>3</a:t>
                  </a:r>
                  <a:endParaRPr lang="ko-KR" altLang="en-US" dirty="0"/>
                </a:p>
              </p:txBody>
            </p:sp>
            <p:sp>
              <p:nvSpPr>
                <p:cNvPr id="195" name="TextBox 194">
                  <a:extLst>
                    <a:ext uri="{FF2B5EF4-FFF2-40B4-BE49-F238E27FC236}">
                      <a16:creationId xmlns:a16="http://schemas.microsoft.com/office/drawing/2014/main" id="{D3FA118A-D4B4-4DB0-9B3D-E0080139B98F}"/>
                    </a:ext>
                  </a:extLst>
                </p:cNvPr>
                <p:cNvSpPr txBox="1"/>
                <p:nvPr/>
              </p:nvSpPr>
              <p:spPr>
                <a:xfrm>
                  <a:off x="6629400" y="3646751"/>
                  <a:ext cx="800100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dirty="0"/>
                    <a:t>null</a:t>
                  </a:r>
                  <a:endParaRPr lang="ko-KR" altLang="en-US" dirty="0"/>
                </a:p>
              </p:txBody>
            </p:sp>
            <p:sp>
              <p:nvSpPr>
                <p:cNvPr id="196" name="TextBox 195">
                  <a:extLst>
                    <a:ext uri="{FF2B5EF4-FFF2-40B4-BE49-F238E27FC236}">
                      <a16:creationId xmlns:a16="http://schemas.microsoft.com/office/drawing/2014/main" id="{BF8C4FB4-329D-4A37-BC31-F44695B7C163}"/>
                    </a:ext>
                  </a:extLst>
                </p:cNvPr>
                <p:cNvSpPr txBox="1"/>
                <p:nvPr/>
              </p:nvSpPr>
              <p:spPr>
                <a:xfrm>
                  <a:off x="7439025" y="3646751"/>
                  <a:ext cx="800100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dirty="0"/>
                    <a:t>null</a:t>
                  </a:r>
                  <a:endParaRPr lang="ko-KR" altLang="en-US" dirty="0"/>
                </a:p>
              </p:txBody>
            </p:sp>
          </p:grpSp>
          <p:grpSp>
            <p:nvGrpSpPr>
              <p:cNvPr id="187" name="그룹 186">
                <a:extLst>
                  <a:ext uri="{FF2B5EF4-FFF2-40B4-BE49-F238E27FC236}">
                    <a16:creationId xmlns:a16="http://schemas.microsoft.com/office/drawing/2014/main" id="{3FBC338C-8E10-49DD-8A73-EDFD4E11317A}"/>
                  </a:ext>
                </a:extLst>
              </p:cNvPr>
              <p:cNvGrpSpPr/>
              <p:nvPr/>
            </p:nvGrpSpPr>
            <p:grpSpPr>
              <a:xfrm>
                <a:off x="9761293" y="5494848"/>
                <a:ext cx="1609725" cy="738664"/>
                <a:chOff x="6629400" y="3277419"/>
                <a:chExt cx="1609725" cy="738664"/>
              </a:xfrm>
            </p:grpSpPr>
            <p:sp>
              <p:nvSpPr>
                <p:cNvPr id="189" name="TextBox 188">
                  <a:extLst>
                    <a:ext uri="{FF2B5EF4-FFF2-40B4-BE49-F238E27FC236}">
                      <a16:creationId xmlns:a16="http://schemas.microsoft.com/office/drawing/2014/main" id="{17EA5C75-7FF1-4E83-8156-E481AD43841F}"/>
                    </a:ext>
                  </a:extLst>
                </p:cNvPr>
                <p:cNvSpPr txBox="1"/>
                <p:nvPr/>
              </p:nvSpPr>
              <p:spPr>
                <a:xfrm>
                  <a:off x="6629400" y="3277419"/>
                  <a:ext cx="1609725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dirty="0"/>
                    <a:t>d,</a:t>
                  </a:r>
                  <a:r>
                    <a:rPr lang="ko-KR" altLang="en-US" dirty="0"/>
                    <a:t> </a:t>
                  </a:r>
                  <a:r>
                    <a:rPr lang="en-US" altLang="ko-KR" dirty="0"/>
                    <a:t>1</a:t>
                  </a:r>
                  <a:endParaRPr lang="ko-KR" altLang="en-US" dirty="0"/>
                </a:p>
              </p:txBody>
            </p:sp>
            <p:sp>
              <p:nvSpPr>
                <p:cNvPr id="190" name="TextBox 189">
                  <a:extLst>
                    <a:ext uri="{FF2B5EF4-FFF2-40B4-BE49-F238E27FC236}">
                      <a16:creationId xmlns:a16="http://schemas.microsoft.com/office/drawing/2014/main" id="{624D2EFF-0F5E-470F-B164-DE57325D046E}"/>
                    </a:ext>
                  </a:extLst>
                </p:cNvPr>
                <p:cNvSpPr txBox="1"/>
                <p:nvPr/>
              </p:nvSpPr>
              <p:spPr>
                <a:xfrm>
                  <a:off x="6629400" y="3646751"/>
                  <a:ext cx="800100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dirty="0"/>
                    <a:t>null</a:t>
                  </a:r>
                  <a:endParaRPr lang="ko-KR" altLang="en-US" dirty="0"/>
                </a:p>
              </p:txBody>
            </p:sp>
            <p:sp>
              <p:nvSpPr>
                <p:cNvPr id="191" name="TextBox 190">
                  <a:extLst>
                    <a:ext uri="{FF2B5EF4-FFF2-40B4-BE49-F238E27FC236}">
                      <a16:creationId xmlns:a16="http://schemas.microsoft.com/office/drawing/2014/main" id="{11774335-6D19-4785-A24D-C71278063BC7}"/>
                    </a:ext>
                  </a:extLst>
                </p:cNvPr>
                <p:cNvSpPr txBox="1"/>
                <p:nvPr/>
              </p:nvSpPr>
              <p:spPr>
                <a:xfrm>
                  <a:off x="7439025" y="3646751"/>
                  <a:ext cx="800100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dirty="0"/>
                    <a:t>null</a:t>
                  </a:r>
                  <a:endParaRPr lang="ko-KR" altLang="en-US" dirty="0"/>
                </a:p>
              </p:txBody>
            </p:sp>
          </p:grpSp>
          <p:grpSp>
            <p:nvGrpSpPr>
              <p:cNvPr id="207" name="그룹 206">
                <a:extLst>
                  <a:ext uri="{FF2B5EF4-FFF2-40B4-BE49-F238E27FC236}">
                    <a16:creationId xmlns:a16="http://schemas.microsoft.com/office/drawing/2014/main" id="{17C40E77-A244-4A34-AC43-BCADDE4DEEC7}"/>
                  </a:ext>
                </a:extLst>
              </p:cNvPr>
              <p:cNvGrpSpPr/>
              <p:nvPr/>
            </p:nvGrpSpPr>
            <p:grpSpPr>
              <a:xfrm>
                <a:off x="8872939" y="4530239"/>
                <a:ext cx="1609725" cy="738664"/>
                <a:chOff x="6629400" y="3277419"/>
                <a:chExt cx="1609725" cy="738664"/>
              </a:xfrm>
            </p:grpSpPr>
            <p:sp>
              <p:nvSpPr>
                <p:cNvPr id="208" name="TextBox 207">
                  <a:extLst>
                    <a:ext uri="{FF2B5EF4-FFF2-40B4-BE49-F238E27FC236}">
                      <a16:creationId xmlns:a16="http://schemas.microsoft.com/office/drawing/2014/main" id="{95E8E2DD-B7AF-4DE0-A8F7-B21F941D57B0}"/>
                    </a:ext>
                  </a:extLst>
                </p:cNvPr>
                <p:cNvSpPr txBox="1"/>
                <p:nvPr/>
              </p:nvSpPr>
              <p:spPr>
                <a:xfrm>
                  <a:off x="6629400" y="3277419"/>
                  <a:ext cx="1609725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dirty="0"/>
                    <a:t>256,</a:t>
                  </a:r>
                  <a:r>
                    <a:rPr lang="ko-KR" altLang="en-US" dirty="0"/>
                    <a:t> </a:t>
                  </a:r>
                  <a:r>
                    <a:rPr lang="en-US" altLang="ko-KR" dirty="0"/>
                    <a:t>4</a:t>
                  </a:r>
                  <a:endParaRPr lang="ko-KR" altLang="en-US" dirty="0"/>
                </a:p>
              </p:txBody>
            </p:sp>
            <p:sp>
              <p:nvSpPr>
                <p:cNvPr id="209" name="TextBox 208">
                  <a:extLst>
                    <a:ext uri="{FF2B5EF4-FFF2-40B4-BE49-F238E27FC236}">
                      <a16:creationId xmlns:a16="http://schemas.microsoft.com/office/drawing/2014/main" id="{C9966784-6001-40B8-84CF-AFCC35E5E41E}"/>
                    </a:ext>
                  </a:extLst>
                </p:cNvPr>
                <p:cNvSpPr txBox="1"/>
                <p:nvPr/>
              </p:nvSpPr>
              <p:spPr>
                <a:xfrm>
                  <a:off x="6629400" y="3646751"/>
                  <a:ext cx="800100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dirty="0"/>
                    <a:t>&lt;c&gt;</a:t>
                  </a:r>
                  <a:endParaRPr lang="ko-KR" altLang="en-US" dirty="0"/>
                </a:p>
              </p:txBody>
            </p:sp>
            <p:sp>
              <p:nvSpPr>
                <p:cNvPr id="210" name="TextBox 209">
                  <a:extLst>
                    <a:ext uri="{FF2B5EF4-FFF2-40B4-BE49-F238E27FC236}">
                      <a16:creationId xmlns:a16="http://schemas.microsoft.com/office/drawing/2014/main" id="{6A9C3858-7954-415C-BF6D-576D695AF285}"/>
                    </a:ext>
                  </a:extLst>
                </p:cNvPr>
                <p:cNvSpPr txBox="1"/>
                <p:nvPr/>
              </p:nvSpPr>
              <p:spPr>
                <a:xfrm>
                  <a:off x="7439025" y="3646751"/>
                  <a:ext cx="800100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dirty="0"/>
                    <a:t>&lt;d&gt;</a:t>
                  </a:r>
                  <a:endParaRPr lang="ko-KR" altLang="en-US" dirty="0"/>
                </a:p>
              </p:txBody>
            </p:sp>
          </p:grpSp>
          <p:cxnSp>
            <p:nvCxnSpPr>
              <p:cNvPr id="212" name="직선 연결선 211">
                <a:extLst>
                  <a:ext uri="{FF2B5EF4-FFF2-40B4-BE49-F238E27FC236}">
                    <a16:creationId xmlns:a16="http://schemas.microsoft.com/office/drawing/2014/main" id="{0FC88637-B934-48C8-9B73-094FC5CC18CD}"/>
                  </a:ext>
                </a:extLst>
              </p:cNvPr>
              <p:cNvCxnSpPr>
                <a:stCxn id="194" idx="0"/>
                <a:endCxn id="209" idx="2"/>
              </p:cNvCxnSpPr>
              <p:nvPr/>
            </p:nvCxnSpPr>
            <p:spPr>
              <a:xfrm flipV="1">
                <a:off x="8811677" y="5268903"/>
                <a:ext cx="461312" cy="21665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직선 연결선 213">
                <a:extLst>
                  <a:ext uri="{FF2B5EF4-FFF2-40B4-BE49-F238E27FC236}">
                    <a16:creationId xmlns:a16="http://schemas.microsoft.com/office/drawing/2014/main" id="{EB70BFD2-A4DB-4239-A5F5-3ED3A549A1CF}"/>
                  </a:ext>
                </a:extLst>
              </p:cNvPr>
              <p:cNvCxnSpPr>
                <a:stCxn id="189" idx="0"/>
                <a:endCxn id="210" idx="2"/>
              </p:cNvCxnSpPr>
              <p:nvPr/>
            </p:nvCxnSpPr>
            <p:spPr>
              <a:xfrm flipH="1" flipV="1">
                <a:off x="10082614" y="5268903"/>
                <a:ext cx="483542" cy="22594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15" name="그룹 214">
                <a:extLst>
                  <a:ext uri="{FF2B5EF4-FFF2-40B4-BE49-F238E27FC236}">
                    <a16:creationId xmlns:a16="http://schemas.microsoft.com/office/drawing/2014/main" id="{1F2EF84C-842A-4663-A86A-6754A2B0E11E}"/>
                  </a:ext>
                </a:extLst>
              </p:cNvPr>
              <p:cNvGrpSpPr/>
              <p:nvPr/>
            </p:nvGrpSpPr>
            <p:grpSpPr>
              <a:xfrm>
                <a:off x="9774494" y="3470552"/>
                <a:ext cx="1609725" cy="738664"/>
                <a:chOff x="6629400" y="3277419"/>
                <a:chExt cx="1609725" cy="738664"/>
              </a:xfrm>
            </p:grpSpPr>
            <p:sp>
              <p:nvSpPr>
                <p:cNvPr id="216" name="TextBox 215">
                  <a:extLst>
                    <a:ext uri="{FF2B5EF4-FFF2-40B4-BE49-F238E27FC236}">
                      <a16:creationId xmlns:a16="http://schemas.microsoft.com/office/drawing/2014/main" id="{342001C2-B6A2-43BB-BAC4-1119643A67CB}"/>
                    </a:ext>
                  </a:extLst>
                </p:cNvPr>
                <p:cNvSpPr txBox="1"/>
                <p:nvPr/>
              </p:nvSpPr>
              <p:spPr>
                <a:xfrm>
                  <a:off x="6629400" y="3277419"/>
                  <a:ext cx="1609725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dirty="0"/>
                    <a:t>256,</a:t>
                  </a:r>
                  <a:r>
                    <a:rPr lang="ko-KR" altLang="en-US" dirty="0"/>
                    <a:t> </a:t>
                  </a:r>
                  <a:r>
                    <a:rPr lang="en-US" altLang="ko-KR" dirty="0"/>
                    <a:t>7</a:t>
                  </a:r>
                  <a:endParaRPr lang="ko-KR" altLang="en-US" dirty="0"/>
                </a:p>
              </p:txBody>
            </p:sp>
            <p:sp>
              <p:nvSpPr>
                <p:cNvPr id="217" name="TextBox 216">
                  <a:extLst>
                    <a:ext uri="{FF2B5EF4-FFF2-40B4-BE49-F238E27FC236}">
                      <a16:creationId xmlns:a16="http://schemas.microsoft.com/office/drawing/2014/main" id="{16D4BA06-6991-4110-B7E3-C1E041896C29}"/>
                    </a:ext>
                  </a:extLst>
                </p:cNvPr>
                <p:cNvSpPr txBox="1"/>
                <p:nvPr/>
              </p:nvSpPr>
              <p:spPr>
                <a:xfrm>
                  <a:off x="6629400" y="3646751"/>
                  <a:ext cx="800100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dirty="0"/>
                    <a:t>&lt;n1&gt;</a:t>
                  </a:r>
                  <a:endParaRPr lang="ko-KR" altLang="en-US" dirty="0"/>
                </a:p>
              </p:txBody>
            </p:sp>
            <p:sp>
              <p:nvSpPr>
                <p:cNvPr id="218" name="TextBox 217">
                  <a:extLst>
                    <a:ext uri="{FF2B5EF4-FFF2-40B4-BE49-F238E27FC236}">
                      <a16:creationId xmlns:a16="http://schemas.microsoft.com/office/drawing/2014/main" id="{336D0BE5-502D-4C76-A91E-D05E12F0EA53}"/>
                    </a:ext>
                  </a:extLst>
                </p:cNvPr>
                <p:cNvSpPr txBox="1"/>
                <p:nvPr/>
              </p:nvSpPr>
              <p:spPr>
                <a:xfrm>
                  <a:off x="7429500" y="3646751"/>
                  <a:ext cx="809625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dirty="0"/>
                    <a:t>&lt;a&gt;</a:t>
                  </a:r>
                  <a:endParaRPr lang="ko-KR" altLang="en-US" dirty="0"/>
                </a:p>
              </p:txBody>
            </p:sp>
          </p:grpSp>
          <p:cxnSp>
            <p:nvCxnSpPr>
              <p:cNvPr id="220" name="직선 연결선 219">
                <a:extLst>
                  <a:ext uri="{FF2B5EF4-FFF2-40B4-BE49-F238E27FC236}">
                    <a16:creationId xmlns:a16="http://schemas.microsoft.com/office/drawing/2014/main" id="{7EA2D976-CE43-46D1-98C0-3877C2053149}"/>
                  </a:ext>
                </a:extLst>
              </p:cNvPr>
              <p:cNvCxnSpPr>
                <a:stCxn id="208" idx="0"/>
                <a:endCxn id="217" idx="2"/>
              </p:cNvCxnSpPr>
              <p:nvPr/>
            </p:nvCxnSpPr>
            <p:spPr>
              <a:xfrm flipV="1">
                <a:off x="9677802" y="4209216"/>
                <a:ext cx="496742" cy="32102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직선 연결선 221">
                <a:extLst>
                  <a:ext uri="{FF2B5EF4-FFF2-40B4-BE49-F238E27FC236}">
                    <a16:creationId xmlns:a16="http://schemas.microsoft.com/office/drawing/2014/main" id="{494BB4DB-F90C-4071-AC93-E10D598A3F7A}"/>
                  </a:ext>
                </a:extLst>
              </p:cNvPr>
              <p:cNvCxnSpPr>
                <a:stCxn id="204" idx="0"/>
                <a:endCxn id="218" idx="2"/>
              </p:cNvCxnSpPr>
              <p:nvPr/>
            </p:nvCxnSpPr>
            <p:spPr>
              <a:xfrm flipH="1" flipV="1">
                <a:off x="10979407" y="4209216"/>
                <a:ext cx="472951" cy="32925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4" name="그룹 223">
              <a:extLst>
                <a:ext uri="{FF2B5EF4-FFF2-40B4-BE49-F238E27FC236}">
                  <a16:creationId xmlns:a16="http://schemas.microsoft.com/office/drawing/2014/main" id="{343A932E-904B-4A88-8A16-E52DF9FE8F42}"/>
                </a:ext>
              </a:extLst>
            </p:cNvPr>
            <p:cNvGrpSpPr/>
            <p:nvPr/>
          </p:nvGrpSpPr>
          <p:grpSpPr>
            <a:xfrm>
              <a:off x="8472908" y="1575802"/>
              <a:ext cx="1609725" cy="738664"/>
              <a:chOff x="6629400" y="3277419"/>
              <a:chExt cx="1609725" cy="738664"/>
            </a:xfrm>
          </p:grpSpPr>
          <p:sp>
            <p:nvSpPr>
              <p:cNvPr id="225" name="TextBox 224">
                <a:extLst>
                  <a:ext uri="{FF2B5EF4-FFF2-40B4-BE49-F238E27FC236}">
                    <a16:creationId xmlns:a16="http://schemas.microsoft.com/office/drawing/2014/main" id="{94D16953-1045-42A2-8C88-062A40BB1E74}"/>
                  </a:ext>
                </a:extLst>
              </p:cNvPr>
              <p:cNvSpPr txBox="1"/>
              <p:nvPr/>
            </p:nvSpPr>
            <p:spPr>
              <a:xfrm>
                <a:off x="6629400" y="3277419"/>
                <a:ext cx="1609725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256, 11</a:t>
                </a:r>
                <a:endParaRPr lang="ko-KR" altLang="en-US" dirty="0"/>
              </a:p>
            </p:txBody>
          </p:sp>
          <p:sp>
            <p:nvSpPr>
              <p:cNvPr id="226" name="TextBox 225">
                <a:extLst>
                  <a:ext uri="{FF2B5EF4-FFF2-40B4-BE49-F238E27FC236}">
                    <a16:creationId xmlns:a16="http://schemas.microsoft.com/office/drawing/2014/main" id="{C8F7BA2C-33FE-4781-B5C3-F3062EEABCE5}"/>
                  </a:ext>
                </a:extLst>
              </p:cNvPr>
              <p:cNvSpPr txBox="1"/>
              <p:nvPr/>
            </p:nvSpPr>
            <p:spPr>
              <a:xfrm>
                <a:off x="6629400" y="3646751"/>
                <a:ext cx="800100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&lt;n2&gt;</a:t>
                </a:r>
                <a:endParaRPr lang="ko-KR" altLang="en-US" dirty="0"/>
              </a:p>
            </p:txBody>
          </p:sp>
          <p:sp>
            <p:nvSpPr>
              <p:cNvPr id="227" name="TextBox 226">
                <a:extLst>
                  <a:ext uri="{FF2B5EF4-FFF2-40B4-BE49-F238E27FC236}">
                    <a16:creationId xmlns:a16="http://schemas.microsoft.com/office/drawing/2014/main" id="{F9A0C6EB-1DE1-49C8-AAAA-4C8465E67300}"/>
                  </a:ext>
                </a:extLst>
              </p:cNvPr>
              <p:cNvSpPr txBox="1"/>
              <p:nvPr/>
            </p:nvSpPr>
            <p:spPr>
              <a:xfrm>
                <a:off x="7429500" y="3646751"/>
                <a:ext cx="809625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&lt;b&gt;</a:t>
                </a:r>
                <a:endParaRPr lang="ko-KR" altLang="en-US" dirty="0"/>
              </a:p>
            </p:txBody>
          </p:sp>
        </p:grpSp>
        <p:cxnSp>
          <p:nvCxnSpPr>
            <p:cNvPr id="229" name="직선 연결선 228">
              <a:extLst>
                <a:ext uri="{FF2B5EF4-FFF2-40B4-BE49-F238E27FC236}">
                  <a16:creationId xmlns:a16="http://schemas.microsoft.com/office/drawing/2014/main" id="{08DDC122-B7F1-4F40-9E35-22A772ACEC4D}"/>
                </a:ext>
              </a:extLst>
            </p:cNvPr>
            <p:cNvCxnSpPr>
              <a:stCxn id="216" idx="0"/>
              <a:endCxn id="226" idx="2"/>
            </p:cNvCxnSpPr>
            <p:nvPr/>
          </p:nvCxnSpPr>
          <p:spPr>
            <a:xfrm flipV="1">
              <a:off x="8398287" y="2314466"/>
              <a:ext cx="474671" cy="1821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직선 연결선 230">
              <a:extLst>
                <a:ext uri="{FF2B5EF4-FFF2-40B4-BE49-F238E27FC236}">
                  <a16:creationId xmlns:a16="http://schemas.microsoft.com/office/drawing/2014/main" id="{51B2459B-7EB5-45F0-A56D-1F5170BAFF39}"/>
                </a:ext>
              </a:extLst>
            </p:cNvPr>
            <p:cNvCxnSpPr>
              <a:stCxn id="199" idx="0"/>
              <a:endCxn id="227" idx="2"/>
            </p:cNvCxnSpPr>
            <p:nvPr/>
          </p:nvCxnSpPr>
          <p:spPr>
            <a:xfrm flipH="1" flipV="1">
              <a:off x="9677821" y="2314466"/>
              <a:ext cx="510845" cy="19135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70537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" grpId="0"/>
      <p:bldP spid="146" grpId="1"/>
      <p:bldP spid="162" grpId="0"/>
      <p:bldP spid="162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595622E6-895C-4818-9935-FCD87D52D9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560118" y="0"/>
            <a:ext cx="1376358" cy="6796617"/>
            <a:chOff x="10560118" y="0"/>
            <a:chExt cx="1376358" cy="6796617"/>
          </a:xfrm>
        </p:grpSpPr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2DE640CE-132C-43BE-BCA3-8F0BE59F46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43595" y="6681641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000F7CF0-3D04-492F-A268-9018177261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820842" y="152662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5">
              <a:extLst>
                <a:ext uri="{FF2B5EF4-FFF2-40B4-BE49-F238E27FC236}">
                  <a16:creationId xmlns:a16="http://schemas.microsoft.com/office/drawing/2014/main" id="{C1DEC041-746E-4EA1-B788-1F7F74835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824772" y="666859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5F1AFD93-4239-40D2-8DCA-F946C9E6E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828186" y="410116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F7C397F6-59FA-4A2D-8F3F-BEB6EE859D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818104" y="2096992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9BD7C73-D214-444B-88EB-EE29E138BD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802867" y="2294550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22">
              <a:extLst>
                <a:ext uri="{FF2B5EF4-FFF2-40B4-BE49-F238E27FC236}">
                  <a16:creationId xmlns:a16="http://schemas.microsoft.com/office/drawing/2014/main" id="{C4F6F166-B2C7-4DEF-9D27-8C7C5281ED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72206" y="1124393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23">
              <a:extLst>
                <a:ext uri="{FF2B5EF4-FFF2-40B4-BE49-F238E27FC236}">
                  <a16:creationId xmlns:a16="http://schemas.microsoft.com/office/drawing/2014/main" id="{1836659E-9BA4-478B-888E-7918CD1E4F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85893" y="911827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6">
              <a:extLst>
                <a:ext uri="{FF2B5EF4-FFF2-40B4-BE49-F238E27FC236}">
                  <a16:creationId xmlns:a16="http://schemas.microsoft.com/office/drawing/2014/main" id="{11DC92E8-61D6-4678-A815-0A449C372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73117" y="1395534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7">
              <a:extLst>
                <a:ext uri="{FF2B5EF4-FFF2-40B4-BE49-F238E27FC236}">
                  <a16:creationId xmlns:a16="http://schemas.microsoft.com/office/drawing/2014/main" id="{16F2F68A-C3D4-4CF7-BC66-3BB510BA95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63593" y="1832636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8">
              <a:extLst>
                <a:ext uri="{FF2B5EF4-FFF2-40B4-BE49-F238E27FC236}">
                  <a16:creationId xmlns:a16="http://schemas.microsoft.com/office/drawing/2014/main" id="{27E279E3-83BE-46D7-BC57-137DED9A1D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50677" y="1610044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30">
              <a:extLst>
                <a:ext uri="{FF2B5EF4-FFF2-40B4-BE49-F238E27FC236}">
                  <a16:creationId xmlns:a16="http://schemas.microsoft.com/office/drawing/2014/main" id="{65AB9160-E89C-4231-9056-39F8CBAF0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825927" y="1153146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43">
              <a:extLst>
                <a:ext uri="{FF2B5EF4-FFF2-40B4-BE49-F238E27FC236}">
                  <a16:creationId xmlns:a16="http://schemas.microsoft.com/office/drawing/2014/main" id="{8CC42264-7CBA-4049-8CE9-F42DA07F27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39919" y="861035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51">
              <a:extLst>
                <a:ext uri="{FF2B5EF4-FFF2-40B4-BE49-F238E27FC236}">
                  <a16:creationId xmlns:a16="http://schemas.microsoft.com/office/drawing/2014/main" id="{22AC0855-2BCD-48C6-B7E9-93E1764499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12888" y="1015451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52">
              <a:extLst>
                <a:ext uri="{FF2B5EF4-FFF2-40B4-BE49-F238E27FC236}">
                  <a16:creationId xmlns:a16="http://schemas.microsoft.com/office/drawing/2014/main" id="{8F2B8603-2341-48E0-A478-D3DEC6BCB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09893" y="451020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53">
              <a:extLst>
                <a:ext uri="{FF2B5EF4-FFF2-40B4-BE49-F238E27FC236}">
                  <a16:creationId xmlns:a16="http://schemas.microsoft.com/office/drawing/2014/main" id="{9829AAB0-C80F-4816-98D9-B073E0E02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00974" y="1254224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54">
              <a:extLst>
                <a:ext uri="{FF2B5EF4-FFF2-40B4-BE49-F238E27FC236}">
                  <a16:creationId xmlns:a16="http://schemas.microsoft.com/office/drawing/2014/main" id="{FFF2AF19-A868-44F8-944E-8625EFEA7A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6821" y="614648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55">
              <a:extLst>
                <a:ext uri="{FF2B5EF4-FFF2-40B4-BE49-F238E27FC236}">
                  <a16:creationId xmlns:a16="http://schemas.microsoft.com/office/drawing/2014/main" id="{19C481A9-3BCA-4C40-A323-E99C948131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00834" y="1463825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56">
              <a:extLst>
                <a:ext uri="{FF2B5EF4-FFF2-40B4-BE49-F238E27FC236}">
                  <a16:creationId xmlns:a16="http://schemas.microsoft.com/office/drawing/2014/main" id="{B6DEB2DB-99F0-41FE-8F15-BEB091B251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00530" y="2293861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57">
              <a:extLst>
                <a:ext uri="{FF2B5EF4-FFF2-40B4-BE49-F238E27FC236}">
                  <a16:creationId xmlns:a16="http://schemas.microsoft.com/office/drawing/2014/main" id="{635C6778-22C5-4739-ADA3-03D9500BAA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6983" y="1673570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59">
              <a:extLst>
                <a:ext uri="{FF2B5EF4-FFF2-40B4-BE49-F238E27FC236}">
                  <a16:creationId xmlns:a16="http://schemas.microsoft.com/office/drawing/2014/main" id="{2A768F35-A374-4597-8C0F-E5E9170C4C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66433" y="255923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60">
              <a:extLst>
                <a:ext uri="{FF2B5EF4-FFF2-40B4-BE49-F238E27FC236}">
                  <a16:creationId xmlns:a16="http://schemas.microsoft.com/office/drawing/2014/main" id="{3F5CA884-0B4E-4C1E-A397-B03B860D2D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61664" y="1903364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61">
              <a:extLst>
                <a:ext uri="{FF2B5EF4-FFF2-40B4-BE49-F238E27FC236}">
                  <a16:creationId xmlns:a16="http://schemas.microsoft.com/office/drawing/2014/main" id="{319CE7B5-B5E2-4F13-ABF5-1CDF086540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7961" y="2137724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78">
              <a:extLst>
                <a:ext uri="{FF2B5EF4-FFF2-40B4-BE49-F238E27FC236}">
                  <a16:creationId xmlns:a16="http://schemas.microsoft.com/office/drawing/2014/main" id="{397D2E03-98AE-4647-821F-85862785BB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47199" y="721463"/>
              <a:ext cx="147990" cy="75075"/>
            </a:xfrm>
            <a:custGeom>
              <a:avLst/>
              <a:gdLst>
                <a:gd name="T0" fmla="*/ 22 w 45"/>
                <a:gd name="T1" fmla="*/ 0 h 25"/>
                <a:gd name="T2" fmla="*/ 28 w 45"/>
                <a:gd name="T3" fmla="*/ 25 h 25"/>
                <a:gd name="T4" fmla="*/ 22 w 4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5">
                  <a:moveTo>
                    <a:pt x="22" y="0"/>
                  </a:moveTo>
                  <a:cubicBezTo>
                    <a:pt x="32" y="1"/>
                    <a:pt x="45" y="21"/>
                    <a:pt x="28" y="25"/>
                  </a:cubicBezTo>
                  <a:cubicBezTo>
                    <a:pt x="9" y="23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79">
              <a:extLst>
                <a:ext uri="{FF2B5EF4-FFF2-40B4-BE49-F238E27FC236}">
                  <a16:creationId xmlns:a16="http://schemas.microsoft.com/office/drawing/2014/main" id="{17C275DB-E849-4EA4-8713-32B5D2DE9B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59571" y="952508"/>
              <a:ext cx="124063" cy="69362"/>
            </a:xfrm>
            <a:custGeom>
              <a:avLst/>
              <a:gdLst>
                <a:gd name="T0" fmla="*/ 20 w 38"/>
                <a:gd name="T1" fmla="*/ 0 h 23"/>
                <a:gd name="T2" fmla="*/ 20 w 38"/>
                <a:gd name="T3" fmla="*/ 22 h 23"/>
                <a:gd name="T4" fmla="*/ 20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0" y="0"/>
                  </a:moveTo>
                  <a:cubicBezTo>
                    <a:pt x="37" y="3"/>
                    <a:pt x="38" y="23"/>
                    <a:pt x="20" y="22"/>
                  </a:cubicBezTo>
                  <a:cubicBezTo>
                    <a:pt x="8" y="18"/>
                    <a:pt x="0" y="5"/>
                    <a:pt x="2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80">
              <a:extLst>
                <a:ext uri="{FF2B5EF4-FFF2-40B4-BE49-F238E27FC236}">
                  <a16:creationId xmlns:a16="http://schemas.microsoft.com/office/drawing/2014/main" id="{5C9D14FB-8462-4595-9073-0C1669E55D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54230" y="1190303"/>
              <a:ext cx="124951" cy="66098"/>
            </a:xfrm>
            <a:custGeom>
              <a:avLst/>
              <a:gdLst>
                <a:gd name="T0" fmla="*/ 21 w 38"/>
                <a:gd name="T1" fmla="*/ 0 h 22"/>
                <a:gd name="T2" fmla="*/ 21 w 38"/>
                <a:gd name="T3" fmla="*/ 22 h 22"/>
                <a:gd name="T4" fmla="*/ 21 w 38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2">
                  <a:moveTo>
                    <a:pt x="21" y="0"/>
                  </a:moveTo>
                  <a:cubicBezTo>
                    <a:pt x="37" y="2"/>
                    <a:pt x="38" y="20"/>
                    <a:pt x="21" y="22"/>
                  </a:cubicBezTo>
                  <a:cubicBezTo>
                    <a:pt x="9" y="16"/>
                    <a:pt x="0" y="6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82">
              <a:extLst>
                <a:ext uri="{FF2B5EF4-FFF2-40B4-BE49-F238E27FC236}">
                  <a16:creationId xmlns:a16="http://schemas.microsoft.com/office/drawing/2014/main" id="{61CFC522-2DDE-41FE-A896-31FD81E75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897973" y="5809440"/>
              <a:ext cx="128495" cy="69362"/>
            </a:xfrm>
            <a:custGeom>
              <a:avLst/>
              <a:gdLst>
                <a:gd name="T0" fmla="*/ 16 w 39"/>
                <a:gd name="T1" fmla="*/ 0 h 23"/>
                <a:gd name="T2" fmla="*/ 10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84">
              <a:extLst>
                <a:ext uri="{FF2B5EF4-FFF2-40B4-BE49-F238E27FC236}">
                  <a16:creationId xmlns:a16="http://schemas.microsoft.com/office/drawing/2014/main" id="{1DE986F0-71DA-4FC5-9B8D-B80BCA378E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28689" y="516877"/>
              <a:ext cx="131153" cy="88130"/>
            </a:xfrm>
            <a:custGeom>
              <a:avLst/>
              <a:gdLst>
                <a:gd name="T0" fmla="*/ 18 w 40"/>
                <a:gd name="T1" fmla="*/ 1 h 29"/>
                <a:gd name="T2" fmla="*/ 6 w 40"/>
                <a:gd name="T3" fmla="*/ 20 h 29"/>
                <a:gd name="T4" fmla="*/ 18 w 40"/>
                <a:gd name="T5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18" y="1"/>
                  </a:moveTo>
                  <a:cubicBezTo>
                    <a:pt x="40" y="6"/>
                    <a:pt x="25" y="29"/>
                    <a:pt x="6" y="20"/>
                  </a:cubicBezTo>
                  <a:cubicBezTo>
                    <a:pt x="0" y="10"/>
                    <a:pt x="5" y="0"/>
                    <a:pt x="1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86">
              <a:extLst>
                <a:ext uri="{FF2B5EF4-FFF2-40B4-BE49-F238E27FC236}">
                  <a16:creationId xmlns:a16="http://schemas.microsoft.com/office/drawing/2014/main" id="{FD3945E4-65D1-40A4-AA52-E82C5758BA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38658" y="170868"/>
              <a:ext cx="131153" cy="112612"/>
            </a:xfrm>
            <a:custGeom>
              <a:avLst/>
              <a:gdLst>
                <a:gd name="T0" fmla="*/ 22 w 40"/>
                <a:gd name="T1" fmla="*/ 1 h 37"/>
                <a:gd name="T2" fmla="*/ 15 w 40"/>
                <a:gd name="T3" fmla="*/ 23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40" y="3"/>
                    <a:pt x="33" y="37"/>
                    <a:pt x="15" y="23"/>
                  </a:cubicBezTo>
                  <a:cubicBezTo>
                    <a:pt x="0" y="20"/>
                    <a:pt x="7" y="0"/>
                    <a:pt x="22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89">
              <a:extLst>
                <a:ext uri="{FF2B5EF4-FFF2-40B4-BE49-F238E27FC236}">
                  <a16:creationId xmlns:a16="http://schemas.microsoft.com/office/drawing/2014/main" id="{69EDD546-3725-4141-9AEE-446524F560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575467" y="5625289"/>
              <a:ext cx="134697" cy="93027"/>
            </a:xfrm>
            <a:custGeom>
              <a:avLst/>
              <a:gdLst>
                <a:gd name="T0" fmla="*/ 23 w 41"/>
                <a:gd name="T1" fmla="*/ 0 h 31"/>
                <a:gd name="T2" fmla="*/ 16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3"/>
                    <a:pt x="41" y="31"/>
                    <a:pt x="16" y="25"/>
                  </a:cubicBezTo>
                  <a:cubicBezTo>
                    <a:pt x="0" y="7"/>
                    <a:pt x="14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90">
              <a:extLst>
                <a:ext uri="{FF2B5EF4-FFF2-40B4-BE49-F238E27FC236}">
                  <a16:creationId xmlns:a16="http://schemas.microsoft.com/office/drawing/2014/main" id="{29EB779D-53F9-4449-A3B9-B16A6EBF41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71313" y="2076674"/>
              <a:ext cx="2659" cy="8977"/>
            </a:xfrm>
            <a:custGeom>
              <a:avLst/>
              <a:gdLst>
                <a:gd name="T0" fmla="*/ 0 w 1"/>
                <a:gd name="T1" fmla="*/ 0 h 3"/>
                <a:gd name="T2" fmla="*/ 0 w 1"/>
                <a:gd name="T3" fmla="*/ 2 h 3"/>
                <a:gd name="T4" fmla="*/ 0 w 1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3">
                  <a:moveTo>
                    <a:pt x="0" y="0"/>
                  </a:moveTo>
                  <a:cubicBezTo>
                    <a:pt x="1" y="0"/>
                    <a:pt x="1" y="3"/>
                    <a:pt x="0" y="2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105">
              <a:extLst>
                <a:ext uri="{FF2B5EF4-FFF2-40B4-BE49-F238E27FC236}">
                  <a16:creationId xmlns:a16="http://schemas.microsoft.com/office/drawing/2014/main" id="{C163A133-1361-488B-ACD1-7F6A6DE25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9649" y="5935260"/>
              <a:ext cx="140901" cy="93027"/>
            </a:xfrm>
            <a:custGeom>
              <a:avLst/>
              <a:gdLst>
                <a:gd name="T0" fmla="*/ 26 w 43"/>
                <a:gd name="T1" fmla="*/ 3 h 31"/>
                <a:gd name="T2" fmla="*/ 39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4" y="0"/>
                    <a:pt x="43" y="17"/>
                    <a:pt x="39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06">
              <a:extLst>
                <a:ext uri="{FF2B5EF4-FFF2-40B4-BE49-F238E27FC236}">
                  <a16:creationId xmlns:a16="http://schemas.microsoft.com/office/drawing/2014/main" id="{0D0520FA-0028-46DA-BF2D-2DC8D74D4F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974357" y="569014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08">
              <a:extLst>
                <a:ext uri="{FF2B5EF4-FFF2-40B4-BE49-F238E27FC236}">
                  <a16:creationId xmlns:a16="http://schemas.microsoft.com/office/drawing/2014/main" id="{23F22E59-1B66-47AA-BA81-7B4191A480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959785" y="1082266"/>
              <a:ext cx="121406" cy="90579"/>
            </a:xfrm>
            <a:custGeom>
              <a:avLst/>
              <a:gdLst>
                <a:gd name="T0" fmla="*/ 26 w 37"/>
                <a:gd name="T1" fmla="*/ 1 h 30"/>
                <a:gd name="T2" fmla="*/ 35 w 37"/>
                <a:gd name="T3" fmla="*/ 21 h 30"/>
                <a:gd name="T4" fmla="*/ 26 w 37"/>
                <a:gd name="T5" fmla="*/ 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0">
                  <a:moveTo>
                    <a:pt x="26" y="1"/>
                  </a:moveTo>
                  <a:cubicBezTo>
                    <a:pt x="35" y="0"/>
                    <a:pt x="37" y="13"/>
                    <a:pt x="35" y="21"/>
                  </a:cubicBezTo>
                  <a:cubicBezTo>
                    <a:pt x="14" y="30"/>
                    <a:pt x="0" y="8"/>
                    <a:pt x="26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10">
              <a:extLst>
                <a:ext uri="{FF2B5EF4-FFF2-40B4-BE49-F238E27FC236}">
                  <a16:creationId xmlns:a16="http://schemas.microsoft.com/office/drawing/2014/main" id="{36F7FB00-9A76-4C0E-A05C-CA6B96A1D0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952081" y="321179"/>
              <a:ext cx="127608" cy="114243"/>
            </a:xfrm>
            <a:custGeom>
              <a:avLst/>
              <a:gdLst>
                <a:gd name="T0" fmla="*/ 21 w 39"/>
                <a:gd name="T1" fmla="*/ 1 h 38"/>
                <a:gd name="T2" fmla="*/ 39 w 39"/>
                <a:gd name="T3" fmla="*/ 18 h 38"/>
                <a:gd name="T4" fmla="*/ 21 w 39"/>
                <a:gd name="T5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8">
                  <a:moveTo>
                    <a:pt x="21" y="1"/>
                  </a:moveTo>
                  <a:cubicBezTo>
                    <a:pt x="35" y="0"/>
                    <a:pt x="38" y="8"/>
                    <a:pt x="39" y="18"/>
                  </a:cubicBezTo>
                  <a:cubicBezTo>
                    <a:pt x="25" y="38"/>
                    <a:pt x="0" y="13"/>
                    <a:pt x="2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11">
              <a:extLst>
                <a:ext uri="{FF2B5EF4-FFF2-40B4-BE49-F238E27FC236}">
                  <a16:creationId xmlns:a16="http://schemas.microsoft.com/office/drawing/2014/main" id="{68DA8E50-B15F-4B3A-90EC-2A03E257B2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966505" y="1277239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20 w 40"/>
                <a:gd name="T3" fmla="*/ 25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1"/>
                    <a:pt x="35" y="29"/>
                    <a:pt x="20" y="25"/>
                  </a:cubicBezTo>
                  <a:cubicBezTo>
                    <a:pt x="0" y="19"/>
                    <a:pt x="5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12">
              <a:extLst>
                <a:ext uri="{FF2B5EF4-FFF2-40B4-BE49-F238E27FC236}">
                  <a16:creationId xmlns:a16="http://schemas.microsoft.com/office/drawing/2014/main" id="{82C7AB40-A354-4997-93B2-B7DE6C7D44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962783" y="890025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1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23">
              <a:extLst>
                <a:ext uri="{FF2B5EF4-FFF2-40B4-BE49-F238E27FC236}">
                  <a16:creationId xmlns:a16="http://schemas.microsoft.com/office/drawing/2014/main" id="{C62E3823-6812-4FC3-9E11-0D743AF69A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679201" y="214054"/>
              <a:ext cx="140901" cy="93843"/>
            </a:xfrm>
            <a:custGeom>
              <a:avLst/>
              <a:gdLst>
                <a:gd name="T0" fmla="*/ 26 w 43"/>
                <a:gd name="T1" fmla="*/ 3 h 31"/>
                <a:gd name="T2" fmla="*/ 40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30">
              <a:extLst>
                <a:ext uri="{FF2B5EF4-FFF2-40B4-BE49-F238E27FC236}">
                  <a16:creationId xmlns:a16="http://schemas.microsoft.com/office/drawing/2014/main" id="{BD38CEC7-EB05-4770-88A0-21AB3389EC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625413" y="462988"/>
              <a:ext cx="157737" cy="81603"/>
            </a:xfrm>
            <a:custGeom>
              <a:avLst/>
              <a:gdLst>
                <a:gd name="T0" fmla="*/ 31 w 48"/>
                <a:gd name="T1" fmla="*/ 0 h 27"/>
                <a:gd name="T2" fmla="*/ 18 w 48"/>
                <a:gd name="T3" fmla="*/ 24 h 27"/>
                <a:gd name="T4" fmla="*/ 31 w 48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27">
                  <a:moveTo>
                    <a:pt x="31" y="0"/>
                  </a:moveTo>
                  <a:cubicBezTo>
                    <a:pt x="48" y="10"/>
                    <a:pt x="32" y="27"/>
                    <a:pt x="18" y="24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131">
              <a:extLst>
                <a:ext uri="{FF2B5EF4-FFF2-40B4-BE49-F238E27FC236}">
                  <a16:creationId xmlns:a16="http://schemas.microsoft.com/office/drawing/2014/main" id="{2C2A7A5C-8262-4207-A106-7925BEE25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666240" y="1058290"/>
              <a:ext cx="117860" cy="87315"/>
            </a:xfrm>
            <a:custGeom>
              <a:avLst/>
              <a:gdLst>
                <a:gd name="T0" fmla="*/ 15 w 36"/>
                <a:gd name="T1" fmla="*/ 0 h 29"/>
                <a:gd name="T2" fmla="*/ 25 w 36"/>
                <a:gd name="T3" fmla="*/ 15 h 29"/>
                <a:gd name="T4" fmla="*/ 13 w 36"/>
                <a:gd name="T5" fmla="*/ 21 h 29"/>
                <a:gd name="T6" fmla="*/ 15 w 36"/>
                <a:gd name="T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9">
                  <a:moveTo>
                    <a:pt x="15" y="0"/>
                  </a:moveTo>
                  <a:cubicBezTo>
                    <a:pt x="21" y="0"/>
                    <a:pt x="36" y="13"/>
                    <a:pt x="25" y="15"/>
                  </a:cubicBezTo>
                  <a:cubicBezTo>
                    <a:pt x="20" y="19"/>
                    <a:pt x="20" y="22"/>
                    <a:pt x="13" y="21"/>
                  </a:cubicBezTo>
                  <a:cubicBezTo>
                    <a:pt x="0" y="29"/>
                    <a:pt x="0" y="0"/>
                    <a:pt x="1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132">
              <a:extLst>
                <a:ext uri="{FF2B5EF4-FFF2-40B4-BE49-F238E27FC236}">
                  <a16:creationId xmlns:a16="http://schemas.microsoft.com/office/drawing/2014/main" id="{109B8939-2359-4AA5-BE84-D08AD6896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583691" y="5894067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135">
              <a:extLst>
                <a:ext uri="{FF2B5EF4-FFF2-40B4-BE49-F238E27FC236}">
                  <a16:creationId xmlns:a16="http://schemas.microsoft.com/office/drawing/2014/main" id="{28E156B2-2673-4090-B92A-DD788F9182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625273" y="801354"/>
              <a:ext cx="128495" cy="84051"/>
            </a:xfrm>
            <a:custGeom>
              <a:avLst/>
              <a:gdLst>
                <a:gd name="T0" fmla="*/ 21 w 39"/>
                <a:gd name="T1" fmla="*/ 0 h 28"/>
                <a:gd name="T2" fmla="*/ 6 w 39"/>
                <a:gd name="T3" fmla="*/ 20 h 28"/>
                <a:gd name="T4" fmla="*/ 21 w 39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8">
                  <a:moveTo>
                    <a:pt x="21" y="0"/>
                  </a:moveTo>
                  <a:cubicBezTo>
                    <a:pt x="39" y="12"/>
                    <a:pt x="22" y="28"/>
                    <a:pt x="6" y="20"/>
                  </a:cubicBezTo>
                  <a:cubicBezTo>
                    <a:pt x="0" y="7"/>
                    <a:pt x="7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141">
              <a:extLst>
                <a:ext uri="{FF2B5EF4-FFF2-40B4-BE49-F238E27FC236}">
                  <a16:creationId xmlns:a16="http://schemas.microsoft.com/office/drawing/2014/main" id="{7EF42F55-E2C9-4A07-91DA-8C10E0D7F4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603894" y="1194032"/>
              <a:ext cx="163941" cy="163205"/>
            </a:xfrm>
            <a:custGeom>
              <a:avLst/>
              <a:gdLst>
                <a:gd name="T0" fmla="*/ 37 w 50"/>
                <a:gd name="T1" fmla="*/ 3 h 54"/>
                <a:gd name="T2" fmla="*/ 42 w 50"/>
                <a:gd name="T3" fmla="*/ 17 h 54"/>
                <a:gd name="T4" fmla="*/ 37 w 50"/>
                <a:gd name="T5" fmla="*/ 3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0" h="54">
                  <a:moveTo>
                    <a:pt x="37" y="3"/>
                  </a:moveTo>
                  <a:cubicBezTo>
                    <a:pt x="50" y="3"/>
                    <a:pt x="36" y="13"/>
                    <a:pt x="42" y="17"/>
                  </a:cubicBezTo>
                  <a:cubicBezTo>
                    <a:pt x="35" y="54"/>
                    <a:pt x="0" y="0"/>
                    <a:pt x="3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5">
              <a:extLst>
                <a:ext uri="{FF2B5EF4-FFF2-40B4-BE49-F238E27FC236}">
                  <a16:creationId xmlns:a16="http://schemas.microsoft.com/office/drawing/2014/main" id="{1230B5C4-95EA-4655-8618-08D13B32DC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88752" y="2765620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6">
              <a:extLst>
                <a:ext uri="{FF2B5EF4-FFF2-40B4-BE49-F238E27FC236}">
                  <a16:creationId xmlns:a16="http://schemas.microsoft.com/office/drawing/2014/main" id="{90469482-5E37-4BFE-9F83-760D56D2CA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90279" y="5109777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7">
              <a:extLst>
                <a:ext uri="{FF2B5EF4-FFF2-40B4-BE49-F238E27FC236}">
                  <a16:creationId xmlns:a16="http://schemas.microsoft.com/office/drawing/2014/main" id="{14E7CD44-9E2F-4FB6-AED9-D9BDB042E7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58709" y="2479307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8">
              <a:extLst>
                <a:ext uri="{FF2B5EF4-FFF2-40B4-BE49-F238E27FC236}">
                  <a16:creationId xmlns:a16="http://schemas.microsoft.com/office/drawing/2014/main" id="{4DF38201-76AF-46C0-B2C7-3643EEED0A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47157" y="4810731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9">
              <a:extLst>
                <a:ext uri="{FF2B5EF4-FFF2-40B4-BE49-F238E27FC236}">
                  <a16:creationId xmlns:a16="http://schemas.microsoft.com/office/drawing/2014/main" id="{F829FF5C-5043-4640-B01F-F0F28271D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55295" y="4530259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11">
              <a:extLst>
                <a:ext uri="{FF2B5EF4-FFF2-40B4-BE49-F238E27FC236}">
                  <a16:creationId xmlns:a16="http://schemas.microsoft.com/office/drawing/2014/main" id="{D8EEAE37-148C-4CE3-89B1-152EA4AFD5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15656" y="4269027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12">
              <a:extLst>
                <a:ext uri="{FF2B5EF4-FFF2-40B4-BE49-F238E27FC236}">
                  <a16:creationId xmlns:a16="http://schemas.microsoft.com/office/drawing/2014/main" id="{A61104F5-14AD-4EB7-A54C-DAF0A2FCAB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27432" y="3766546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13">
              <a:extLst>
                <a:ext uri="{FF2B5EF4-FFF2-40B4-BE49-F238E27FC236}">
                  <a16:creationId xmlns:a16="http://schemas.microsoft.com/office/drawing/2014/main" id="{EC38536F-D0A4-4AEC-A9F8-389E8990D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31897" y="3170516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14">
              <a:extLst>
                <a:ext uri="{FF2B5EF4-FFF2-40B4-BE49-F238E27FC236}">
                  <a16:creationId xmlns:a16="http://schemas.microsoft.com/office/drawing/2014/main" id="{127854F2-6E1A-4EFC-855D-55DECDD8B9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22537" y="3410446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16">
              <a:extLst>
                <a:ext uri="{FF2B5EF4-FFF2-40B4-BE49-F238E27FC236}">
                  <a16:creationId xmlns:a16="http://schemas.microsoft.com/office/drawing/2014/main" id="{9A119165-64BD-4252-8438-117F3E43E1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06272" y="4009578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17">
              <a:extLst>
                <a:ext uri="{FF2B5EF4-FFF2-40B4-BE49-F238E27FC236}">
                  <a16:creationId xmlns:a16="http://schemas.microsoft.com/office/drawing/2014/main" id="{B53A63B6-93A3-46DF-8EBB-448943671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41251" y="5422266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21">
              <a:extLst>
                <a:ext uri="{FF2B5EF4-FFF2-40B4-BE49-F238E27FC236}">
                  <a16:creationId xmlns:a16="http://schemas.microsoft.com/office/drawing/2014/main" id="{B84CD6CD-22DF-4D8A-9074-674F7B23D5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89242" y="5733420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25">
              <a:extLst>
                <a:ext uri="{FF2B5EF4-FFF2-40B4-BE49-F238E27FC236}">
                  <a16:creationId xmlns:a16="http://schemas.microsoft.com/office/drawing/2014/main" id="{6CAC2E54-038E-42E0-A5CA-7260279ABC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880615" y="6658415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29">
              <a:extLst>
                <a:ext uri="{FF2B5EF4-FFF2-40B4-BE49-F238E27FC236}">
                  <a16:creationId xmlns:a16="http://schemas.microsoft.com/office/drawing/2014/main" id="{9D859BA7-EA9B-49BC-BAB5-5AA5DD962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70125" y="5972127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31">
              <a:extLst>
                <a:ext uri="{FF2B5EF4-FFF2-40B4-BE49-F238E27FC236}">
                  <a16:creationId xmlns:a16="http://schemas.microsoft.com/office/drawing/2014/main" id="{132A12C0-F9E0-402E-86BF-0CA6126455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44008" y="6352160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32">
              <a:extLst>
                <a:ext uri="{FF2B5EF4-FFF2-40B4-BE49-F238E27FC236}">
                  <a16:creationId xmlns:a16="http://schemas.microsoft.com/office/drawing/2014/main" id="{B6052C85-F025-4AEC-BA73-B3D732161B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50006" y="3296600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33">
              <a:extLst>
                <a:ext uri="{FF2B5EF4-FFF2-40B4-BE49-F238E27FC236}">
                  <a16:creationId xmlns:a16="http://schemas.microsoft.com/office/drawing/2014/main" id="{5DEC65F1-8509-4F25-9D55-7CD837E18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9919" y="4387911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34">
              <a:extLst>
                <a:ext uri="{FF2B5EF4-FFF2-40B4-BE49-F238E27FC236}">
                  <a16:creationId xmlns:a16="http://schemas.microsoft.com/office/drawing/2014/main" id="{AB3D96EE-DFC5-4071-89B2-F5DB3ACD11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3849" y="5385234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35">
              <a:extLst>
                <a:ext uri="{FF2B5EF4-FFF2-40B4-BE49-F238E27FC236}">
                  <a16:creationId xmlns:a16="http://schemas.microsoft.com/office/drawing/2014/main" id="{8F5F8AEE-422E-4180-8C39-6FCEC059CB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9501" y="4596138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36">
              <a:extLst>
                <a:ext uri="{FF2B5EF4-FFF2-40B4-BE49-F238E27FC236}">
                  <a16:creationId xmlns:a16="http://schemas.microsoft.com/office/drawing/2014/main" id="{934D274F-F47D-47DE-AF0F-A1939A3F2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51638" y="6047123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37">
              <a:extLst>
                <a:ext uri="{FF2B5EF4-FFF2-40B4-BE49-F238E27FC236}">
                  <a16:creationId xmlns:a16="http://schemas.microsoft.com/office/drawing/2014/main" id="{0A7C4035-FD5D-4380-90B8-3F24A816C1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63404" y="3060660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38">
              <a:extLst>
                <a:ext uri="{FF2B5EF4-FFF2-40B4-BE49-F238E27FC236}">
                  <a16:creationId xmlns:a16="http://schemas.microsoft.com/office/drawing/2014/main" id="{C7F15AEE-302F-4C4B-8669-7D196FA2C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1073" y="4900756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39">
              <a:extLst>
                <a:ext uri="{FF2B5EF4-FFF2-40B4-BE49-F238E27FC236}">
                  <a16:creationId xmlns:a16="http://schemas.microsoft.com/office/drawing/2014/main" id="{D034440B-82AF-497A-9D49-3907F4905D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63181" y="5141877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40">
              <a:extLst>
                <a:ext uri="{FF2B5EF4-FFF2-40B4-BE49-F238E27FC236}">
                  <a16:creationId xmlns:a16="http://schemas.microsoft.com/office/drawing/2014/main" id="{C473DED0-7789-47BA-88E9-BA510F17F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58145" y="2598578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41">
              <a:extLst>
                <a:ext uri="{FF2B5EF4-FFF2-40B4-BE49-F238E27FC236}">
                  <a16:creationId xmlns:a16="http://schemas.microsoft.com/office/drawing/2014/main" id="{61660303-C328-4E3E-B718-FF16FE808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51638" y="6279131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42">
              <a:extLst>
                <a:ext uri="{FF2B5EF4-FFF2-40B4-BE49-F238E27FC236}">
                  <a16:creationId xmlns:a16="http://schemas.microsoft.com/office/drawing/2014/main" id="{889A903A-3978-4E46-8E90-C21B27B80F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39806" y="5597147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44">
              <a:extLst>
                <a:ext uri="{FF2B5EF4-FFF2-40B4-BE49-F238E27FC236}">
                  <a16:creationId xmlns:a16="http://schemas.microsoft.com/office/drawing/2014/main" id="{D999DFDA-98C7-49A3-A202-413BE43AB7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43596" y="4081275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45">
              <a:extLst>
                <a:ext uri="{FF2B5EF4-FFF2-40B4-BE49-F238E27FC236}">
                  <a16:creationId xmlns:a16="http://schemas.microsoft.com/office/drawing/2014/main" id="{D8AE04A9-F987-40C8-8324-54B6166397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1445" y="5837101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46">
              <a:extLst>
                <a:ext uri="{FF2B5EF4-FFF2-40B4-BE49-F238E27FC236}">
                  <a16:creationId xmlns:a16="http://schemas.microsoft.com/office/drawing/2014/main" id="{6BDC2FAA-6705-4773-A719-9B7BA5EC7F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0504" y="2831197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47">
              <a:extLst>
                <a:ext uri="{FF2B5EF4-FFF2-40B4-BE49-F238E27FC236}">
                  <a16:creationId xmlns:a16="http://schemas.microsoft.com/office/drawing/2014/main" id="{39D3DD60-78EA-41B8-9629-B2097C0257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8649" y="3850148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48">
              <a:extLst>
                <a:ext uri="{FF2B5EF4-FFF2-40B4-BE49-F238E27FC236}">
                  <a16:creationId xmlns:a16="http://schemas.microsoft.com/office/drawing/2014/main" id="{C82D54CE-3C15-4476-A162-D2B1846087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3906" y="3616678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49">
              <a:extLst>
                <a:ext uri="{FF2B5EF4-FFF2-40B4-BE49-F238E27FC236}">
                  <a16:creationId xmlns:a16="http://schemas.microsoft.com/office/drawing/2014/main" id="{C77AD9C8-EFE2-459E-9D2D-6D3F900356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2520" y="6508346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70">
              <a:extLst>
                <a:ext uri="{FF2B5EF4-FFF2-40B4-BE49-F238E27FC236}">
                  <a16:creationId xmlns:a16="http://schemas.microsoft.com/office/drawing/2014/main" id="{A0B8A69D-893C-4130-B6D9-EE7A415164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3099" y="6187020"/>
              <a:ext cx="131153" cy="75890"/>
            </a:xfrm>
            <a:custGeom>
              <a:avLst/>
              <a:gdLst>
                <a:gd name="T0" fmla="*/ 18 w 40"/>
                <a:gd name="T1" fmla="*/ 0 h 25"/>
                <a:gd name="T2" fmla="*/ 7 w 40"/>
                <a:gd name="T3" fmla="*/ 21 h 25"/>
                <a:gd name="T4" fmla="*/ 18 w 40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5">
                  <a:moveTo>
                    <a:pt x="18" y="0"/>
                  </a:moveTo>
                  <a:cubicBezTo>
                    <a:pt x="40" y="9"/>
                    <a:pt x="26" y="25"/>
                    <a:pt x="7" y="21"/>
                  </a:cubicBezTo>
                  <a:cubicBezTo>
                    <a:pt x="0" y="11"/>
                    <a:pt x="5" y="0"/>
                    <a:pt x="1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75">
              <a:extLst>
                <a:ext uri="{FF2B5EF4-FFF2-40B4-BE49-F238E27FC236}">
                  <a16:creationId xmlns:a16="http://schemas.microsoft.com/office/drawing/2014/main" id="{98B6FAFB-A59E-4743-88ED-ECC8308A16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86635" y="2983476"/>
              <a:ext cx="128495" cy="78339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3"/>
                    <a:pt x="34" y="25"/>
                    <a:pt x="19" y="26"/>
                  </a:cubicBezTo>
                  <a:cubicBezTo>
                    <a:pt x="0" y="19"/>
                    <a:pt x="7" y="3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85">
              <a:extLst>
                <a:ext uri="{FF2B5EF4-FFF2-40B4-BE49-F238E27FC236}">
                  <a16:creationId xmlns:a16="http://schemas.microsoft.com/office/drawing/2014/main" id="{AD93045F-69E5-4B98-8A99-B093F9A436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6504" y="6435018"/>
              <a:ext cx="127608" cy="97107"/>
            </a:xfrm>
            <a:custGeom>
              <a:avLst/>
              <a:gdLst>
                <a:gd name="T0" fmla="*/ 21 w 39"/>
                <a:gd name="T1" fmla="*/ 0 h 32"/>
                <a:gd name="T2" fmla="*/ 13 w 39"/>
                <a:gd name="T3" fmla="*/ 20 h 32"/>
                <a:gd name="T4" fmla="*/ 21 w 39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2">
                  <a:moveTo>
                    <a:pt x="21" y="0"/>
                  </a:moveTo>
                  <a:cubicBezTo>
                    <a:pt x="39" y="2"/>
                    <a:pt x="32" y="32"/>
                    <a:pt x="13" y="20"/>
                  </a:cubicBezTo>
                  <a:cubicBezTo>
                    <a:pt x="3" y="23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87">
              <a:extLst>
                <a:ext uri="{FF2B5EF4-FFF2-40B4-BE49-F238E27FC236}">
                  <a16:creationId xmlns:a16="http://schemas.microsoft.com/office/drawing/2014/main" id="{EE6C8149-2426-4883-A4E6-70F4CB0BF3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3983" y="6658052"/>
              <a:ext cx="134697" cy="90579"/>
            </a:xfrm>
            <a:custGeom>
              <a:avLst/>
              <a:gdLst>
                <a:gd name="T0" fmla="*/ 27 w 41"/>
                <a:gd name="T1" fmla="*/ 0 h 30"/>
                <a:gd name="T2" fmla="*/ 41 w 41"/>
                <a:gd name="T3" fmla="*/ 19 h 30"/>
                <a:gd name="T4" fmla="*/ 27 w 41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0">
                  <a:moveTo>
                    <a:pt x="27" y="0"/>
                  </a:moveTo>
                  <a:cubicBezTo>
                    <a:pt x="35" y="0"/>
                    <a:pt x="40" y="11"/>
                    <a:pt x="41" y="19"/>
                  </a:cubicBezTo>
                  <a:cubicBezTo>
                    <a:pt x="21" y="30"/>
                    <a:pt x="0" y="10"/>
                    <a:pt x="27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117">
              <a:extLst>
                <a:ext uri="{FF2B5EF4-FFF2-40B4-BE49-F238E27FC236}">
                  <a16:creationId xmlns:a16="http://schemas.microsoft.com/office/drawing/2014/main" id="{AD2584B5-8D22-45BD-A767-26635B70D5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990501" y="5875775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118">
              <a:extLst>
                <a:ext uri="{FF2B5EF4-FFF2-40B4-BE49-F238E27FC236}">
                  <a16:creationId xmlns:a16="http://schemas.microsoft.com/office/drawing/2014/main" id="{21F6A307-936F-4618-8F06-A639C91C97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880865" y="6433515"/>
              <a:ext cx="131153" cy="96290"/>
            </a:xfrm>
            <a:custGeom>
              <a:avLst/>
              <a:gdLst>
                <a:gd name="T0" fmla="*/ 22 w 40"/>
                <a:gd name="T1" fmla="*/ 0 h 32"/>
                <a:gd name="T2" fmla="*/ 16 w 40"/>
                <a:gd name="T3" fmla="*/ 25 h 32"/>
                <a:gd name="T4" fmla="*/ 22 w 40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2">
                  <a:moveTo>
                    <a:pt x="22" y="0"/>
                  </a:moveTo>
                  <a:cubicBezTo>
                    <a:pt x="40" y="3"/>
                    <a:pt x="40" y="32"/>
                    <a:pt x="16" y="25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119">
              <a:extLst>
                <a:ext uri="{FF2B5EF4-FFF2-40B4-BE49-F238E27FC236}">
                  <a16:creationId xmlns:a16="http://schemas.microsoft.com/office/drawing/2014/main" id="{4E79E3A2-3436-4935-AFA0-6D81A1F545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867932" y="6174688"/>
              <a:ext cx="127608" cy="150965"/>
            </a:xfrm>
            <a:custGeom>
              <a:avLst/>
              <a:gdLst>
                <a:gd name="T0" fmla="*/ 13 w 39"/>
                <a:gd name="T1" fmla="*/ 6 h 50"/>
                <a:gd name="T2" fmla="*/ 0 w 39"/>
                <a:gd name="T3" fmla="*/ 23 h 50"/>
                <a:gd name="T4" fmla="*/ 13 w 39"/>
                <a:gd name="T5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50">
                  <a:moveTo>
                    <a:pt x="13" y="6"/>
                  </a:moveTo>
                  <a:cubicBezTo>
                    <a:pt x="39" y="10"/>
                    <a:pt x="16" y="50"/>
                    <a:pt x="0" y="23"/>
                  </a:cubicBezTo>
                  <a:cubicBezTo>
                    <a:pt x="1" y="0"/>
                    <a:pt x="5" y="14"/>
                    <a:pt x="13" y="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139">
              <a:extLst>
                <a:ext uri="{FF2B5EF4-FFF2-40B4-BE49-F238E27FC236}">
                  <a16:creationId xmlns:a16="http://schemas.microsoft.com/office/drawing/2014/main" id="{88D3F1C3-57F7-4475-BE24-994E429A7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574383" y="6687383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19 w 40"/>
                <a:gd name="T3" fmla="*/ 26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2"/>
                    <a:pt x="34" y="29"/>
                    <a:pt x="19" y="26"/>
                  </a:cubicBezTo>
                  <a:cubicBezTo>
                    <a:pt x="0" y="19"/>
                    <a:pt x="4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144">
              <a:extLst>
                <a:ext uri="{FF2B5EF4-FFF2-40B4-BE49-F238E27FC236}">
                  <a16:creationId xmlns:a16="http://schemas.microsoft.com/office/drawing/2014/main" id="{15EE5509-C1EF-4CE6-8DFF-08F8CFF950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534515" y="6067649"/>
              <a:ext cx="141786" cy="90579"/>
            </a:xfrm>
            <a:custGeom>
              <a:avLst/>
              <a:gdLst>
                <a:gd name="T0" fmla="*/ 28 w 43"/>
                <a:gd name="T1" fmla="*/ 2 h 30"/>
                <a:gd name="T2" fmla="*/ 41 w 43"/>
                <a:gd name="T3" fmla="*/ 20 h 30"/>
                <a:gd name="T4" fmla="*/ 28 w 43"/>
                <a:gd name="T5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8" y="2"/>
                  </a:moveTo>
                  <a:cubicBezTo>
                    <a:pt x="36" y="0"/>
                    <a:pt x="43" y="12"/>
                    <a:pt x="41" y="20"/>
                  </a:cubicBezTo>
                  <a:cubicBezTo>
                    <a:pt x="24" y="30"/>
                    <a:pt x="0" y="14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145">
              <a:extLst>
                <a:ext uri="{FF2B5EF4-FFF2-40B4-BE49-F238E27FC236}">
                  <a16:creationId xmlns:a16="http://schemas.microsoft.com/office/drawing/2014/main" id="{4E19D03A-8D08-4A59-A8B8-E44825AD5F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552111" y="6357067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19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1"/>
                    <a:pt x="37" y="22"/>
                    <a:pt x="19" y="22"/>
                  </a:cubicBezTo>
                  <a:cubicBezTo>
                    <a:pt x="6" y="18"/>
                    <a:pt x="0" y="4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8">
              <a:extLst>
                <a:ext uri="{FF2B5EF4-FFF2-40B4-BE49-F238E27FC236}">
                  <a16:creationId xmlns:a16="http://schemas.microsoft.com/office/drawing/2014/main" id="{24C9664D-878C-4BAE-9D15-1B5F9222E5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883983" y="5963213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8">
              <a:extLst>
                <a:ext uri="{FF2B5EF4-FFF2-40B4-BE49-F238E27FC236}">
                  <a16:creationId xmlns:a16="http://schemas.microsoft.com/office/drawing/2014/main" id="{49E2A78F-5EF2-48FF-9F7B-F4F265DE34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7661" y="35327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8">
              <a:extLst>
                <a:ext uri="{FF2B5EF4-FFF2-40B4-BE49-F238E27FC236}">
                  <a16:creationId xmlns:a16="http://schemas.microsoft.com/office/drawing/2014/main" id="{410802B9-9228-43C9-A27E-CB4CC0B50D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987838" y="77057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106">
              <a:extLst>
                <a:ext uri="{FF2B5EF4-FFF2-40B4-BE49-F238E27FC236}">
                  <a16:creationId xmlns:a16="http://schemas.microsoft.com/office/drawing/2014/main" id="{2EB97A80-0E3D-48D2-B0C2-E10739A39E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684504" y="18795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106">
              <a:extLst>
                <a:ext uri="{FF2B5EF4-FFF2-40B4-BE49-F238E27FC236}">
                  <a16:creationId xmlns:a16="http://schemas.microsoft.com/office/drawing/2014/main" id="{9C52230F-B5E5-40D3-8563-0914770C7D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0290" y="5759184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" name="제목 7">
            <a:extLst>
              <a:ext uri="{FF2B5EF4-FFF2-40B4-BE49-F238E27FC236}">
                <a16:creationId xmlns:a16="http://schemas.microsoft.com/office/drawing/2014/main" id="{6CAF7A60-4A44-4AA3-9220-1DCFE32838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3268" y="412207"/>
            <a:ext cx="5616300" cy="1116290"/>
          </a:xfrm>
        </p:spPr>
        <p:txBody>
          <a:bodyPr/>
          <a:lstStyle/>
          <a:p>
            <a:pPr algn="l"/>
            <a:r>
              <a:rPr lang="ko-KR" altLang="en-US" dirty="0"/>
              <a:t>자료구조</a:t>
            </a:r>
            <a:r>
              <a:rPr lang="ko-KR" altLang="en-US" sz="2700" dirty="0"/>
              <a:t> </a:t>
            </a:r>
            <a:r>
              <a:rPr lang="en-US" altLang="ko-KR" sz="2700" dirty="0"/>
              <a:t>– </a:t>
            </a:r>
            <a:r>
              <a:rPr lang="ko-KR" altLang="en-US" sz="2700" dirty="0"/>
              <a:t>맵</a:t>
            </a:r>
            <a:endParaRPr lang="ko-KR" altLang="en-US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496662BB-2F58-4899-8EC3-C9B21EA97A3D}"/>
              </a:ext>
            </a:extLst>
          </p:cNvPr>
          <p:cNvSpPr txBox="1"/>
          <p:nvPr/>
        </p:nvSpPr>
        <p:spPr>
          <a:xfrm>
            <a:off x="1083350" y="1451179"/>
            <a:ext cx="861695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just" fontAlgn="base" latinLnBrk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kern="0" dirty="0">
                <a:solidFill>
                  <a:srgbClr val="2B91AF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map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&lt;</a:t>
            </a:r>
            <a:r>
              <a:rPr lang="en-US" altLang="ko-KR" sz="1800" kern="0" spc="0" dirty="0">
                <a:solidFill>
                  <a:srgbClr val="2B91AF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USHORT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en-US" altLang="ko-KR" sz="1800" kern="0" spc="0" dirty="0">
                <a:solidFill>
                  <a:srgbClr val="2B91AF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UINT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&gt;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huffman_freq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pPr marL="0" marR="0" indent="0" algn="just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  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파일 인코딩 시 문자열이 몇 개 나오는지 확인하는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map</a:t>
            </a:r>
          </a:p>
          <a:p>
            <a:pPr marL="0" marR="0" indent="0" algn="just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   </a:t>
            </a: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우선순위 큐에 사용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pPr algn="just" fontAlgn="base">
              <a:lnSpc>
                <a:spcPct val="200000"/>
              </a:lnSpc>
            </a:pPr>
            <a:r>
              <a:rPr lang="en-US" altLang="ko-KR" kern="0" dirty="0">
                <a:solidFill>
                  <a:srgbClr val="2B91AF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map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&lt;</a:t>
            </a:r>
            <a:r>
              <a:rPr lang="en-US" altLang="ko-KR" sz="1800" kern="0" spc="0" dirty="0">
                <a:solidFill>
                  <a:srgbClr val="2B91AF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BYTE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en-US" altLang="ko-KR" sz="1800" kern="0" spc="0" dirty="0">
                <a:solidFill>
                  <a:srgbClr val="2B91AF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string 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&gt; </a:t>
            </a:r>
            <a:r>
              <a:rPr lang="en-US" altLang="ko-KR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huffman_string</a:t>
            </a:r>
            <a:endParaRPr lang="en-US" altLang="ko-KR" kern="0" dirty="0">
              <a:solidFill>
                <a:srgbClr val="000000"/>
              </a:solidFill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pPr algn="just" fontAlgn="base"/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   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1Byte </a:t>
            </a: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범위를 넘어서는 값 무시</a:t>
            </a:r>
            <a:endParaRPr lang="en-US" altLang="ko-KR" kern="0" dirty="0">
              <a:solidFill>
                <a:srgbClr val="000000"/>
              </a:solidFill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pPr algn="just" fontAlgn="base"/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  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파일 인코딩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디코딩 시 사용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</p:txBody>
      </p:sp>
      <p:grpSp>
        <p:nvGrpSpPr>
          <p:cNvPr id="147" name="그룹 146">
            <a:extLst>
              <a:ext uri="{FF2B5EF4-FFF2-40B4-BE49-F238E27FC236}">
                <a16:creationId xmlns:a16="http://schemas.microsoft.com/office/drawing/2014/main" id="{6A4771CA-FF0E-413C-B04B-D05868E60BA8}"/>
              </a:ext>
            </a:extLst>
          </p:cNvPr>
          <p:cNvGrpSpPr/>
          <p:nvPr/>
        </p:nvGrpSpPr>
        <p:grpSpPr>
          <a:xfrm>
            <a:off x="5220242" y="2731111"/>
            <a:ext cx="5167784" cy="3683766"/>
            <a:chOff x="5220242" y="2731111"/>
            <a:chExt cx="5167784" cy="3683766"/>
          </a:xfrm>
        </p:grpSpPr>
        <p:grpSp>
          <p:nvGrpSpPr>
            <p:cNvPr id="145" name="그룹 144">
              <a:extLst>
                <a:ext uri="{FF2B5EF4-FFF2-40B4-BE49-F238E27FC236}">
                  <a16:creationId xmlns:a16="http://schemas.microsoft.com/office/drawing/2014/main" id="{B9506DBB-CE5B-4E8A-8637-445061A7D0FE}"/>
                </a:ext>
              </a:extLst>
            </p:cNvPr>
            <p:cNvGrpSpPr/>
            <p:nvPr/>
          </p:nvGrpSpPr>
          <p:grpSpPr>
            <a:xfrm>
              <a:off x="8778301" y="3661134"/>
              <a:ext cx="1609725" cy="738664"/>
              <a:chOff x="8778301" y="3661134"/>
              <a:chExt cx="1609725" cy="738664"/>
            </a:xfrm>
          </p:grpSpPr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AD39BCAD-D023-46E7-873F-6A4DF24CB627}"/>
                  </a:ext>
                </a:extLst>
              </p:cNvPr>
              <p:cNvSpPr txBox="1"/>
              <p:nvPr/>
            </p:nvSpPr>
            <p:spPr>
              <a:xfrm>
                <a:off x="8778301" y="3661134"/>
                <a:ext cx="1609725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b,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4</a:t>
                </a:r>
                <a:endParaRPr lang="ko-KR" altLang="en-US" dirty="0"/>
              </a:p>
            </p:txBody>
          </p:sp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7681B0B1-04CE-4894-9CFE-1455F2B0E341}"/>
                  </a:ext>
                </a:extLst>
              </p:cNvPr>
              <p:cNvSpPr txBox="1"/>
              <p:nvPr/>
            </p:nvSpPr>
            <p:spPr>
              <a:xfrm>
                <a:off x="8778301" y="4030466"/>
                <a:ext cx="800100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null</a:t>
                </a:r>
                <a:endParaRPr lang="ko-KR" altLang="en-US" dirty="0"/>
              </a:p>
            </p:txBody>
          </p:sp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09CE9971-F183-4065-9603-4AF1D021CDCD}"/>
                  </a:ext>
                </a:extLst>
              </p:cNvPr>
              <p:cNvSpPr txBox="1"/>
              <p:nvPr/>
            </p:nvSpPr>
            <p:spPr>
              <a:xfrm>
                <a:off x="9578401" y="4030466"/>
                <a:ext cx="809625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null</a:t>
                </a:r>
                <a:endParaRPr lang="ko-KR" altLang="en-US" dirty="0"/>
              </a:p>
            </p:txBody>
          </p:sp>
        </p:grp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6E625030-62A3-4F01-BC5B-2AAE0CDE01A8}"/>
                </a:ext>
              </a:extLst>
            </p:cNvPr>
            <p:cNvGrpSpPr/>
            <p:nvPr/>
          </p:nvGrpSpPr>
          <p:grpSpPr>
            <a:xfrm>
              <a:off x="7860923" y="4719837"/>
              <a:ext cx="1609725" cy="738664"/>
              <a:chOff x="7860923" y="4719837"/>
              <a:chExt cx="1609725" cy="738664"/>
            </a:xfrm>
          </p:grpSpPr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381D1F28-45E8-4E99-AC63-D378A86D3315}"/>
                  </a:ext>
                </a:extLst>
              </p:cNvPr>
              <p:cNvSpPr txBox="1"/>
              <p:nvPr/>
            </p:nvSpPr>
            <p:spPr>
              <a:xfrm>
                <a:off x="7860923" y="4719837"/>
                <a:ext cx="1609725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a,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3</a:t>
                </a:r>
                <a:endParaRPr lang="ko-KR" altLang="en-US" dirty="0"/>
              </a:p>
            </p:txBody>
          </p:sp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9D2E7AE2-AA3F-4306-96A7-600048462DF1}"/>
                  </a:ext>
                </a:extLst>
              </p:cNvPr>
              <p:cNvSpPr txBox="1"/>
              <p:nvPr/>
            </p:nvSpPr>
            <p:spPr>
              <a:xfrm>
                <a:off x="7860923" y="5089169"/>
                <a:ext cx="800099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null</a:t>
                </a:r>
                <a:endParaRPr lang="ko-KR" altLang="en-US" dirty="0"/>
              </a:p>
            </p:txBody>
          </p:sp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433254F4-D639-487D-8A63-1C6D28C2FF76}"/>
                  </a:ext>
                </a:extLst>
              </p:cNvPr>
              <p:cNvSpPr txBox="1"/>
              <p:nvPr/>
            </p:nvSpPr>
            <p:spPr>
              <a:xfrm>
                <a:off x="8670548" y="5089169"/>
                <a:ext cx="800100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null</a:t>
                </a:r>
                <a:endParaRPr lang="ko-KR" altLang="en-US" dirty="0"/>
              </a:p>
            </p:txBody>
          </p:sp>
        </p:grp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CEF31C9A-0D08-4073-A8D9-7E8FB924AD94}"/>
                </a:ext>
              </a:extLst>
            </p:cNvPr>
            <p:cNvGrpSpPr/>
            <p:nvPr/>
          </p:nvGrpSpPr>
          <p:grpSpPr>
            <a:xfrm>
              <a:off x="5220242" y="5666927"/>
              <a:ext cx="1609725" cy="738664"/>
              <a:chOff x="5220242" y="5666927"/>
              <a:chExt cx="1609725" cy="738664"/>
            </a:xfrm>
          </p:grpSpPr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E7A4D1C1-87CC-4329-B412-53350963DCC8}"/>
                  </a:ext>
                </a:extLst>
              </p:cNvPr>
              <p:cNvSpPr txBox="1"/>
              <p:nvPr/>
            </p:nvSpPr>
            <p:spPr>
              <a:xfrm>
                <a:off x="5220242" y="5666927"/>
                <a:ext cx="1609725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c,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3</a:t>
                </a:r>
                <a:endParaRPr lang="ko-KR" altLang="en-US" dirty="0"/>
              </a:p>
            </p:txBody>
          </p:sp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36749CCC-5F54-4167-A362-BCB803010C5C}"/>
                  </a:ext>
                </a:extLst>
              </p:cNvPr>
              <p:cNvSpPr txBox="1"/>
              <p:nvPr/>
            </p:nvSpPr>
            <p:spPr>
              <a:xfrm>
                <a:off x="5220242" y="6036259"/>
                <a:ext cx="800100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null</a:t>
                </a:r>
                <a:endParaRPr lang="ko-KR" altLang="en-US" dirty="0"/>
              </a:p>
            </p:txBody>
          </p:sp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A9B3A641-DC93-4638-9896-A542048FA0BA}"/>
                  </a:ext>
                </a:extLst>
              </p:cNvPr>
              <p:cNvSpPr txBox="1"/>
              <p:nvPr/>
            </p:nvSpPr>
            <p:spPr>
              <a:xfrm>
                <a:off x="6029867" y="6036259"/>
                <a:ext cx="800100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null</a:t>
                </a:r>
                <a:endParaRPr lang="ko-KR" altLang="en-US" dirty="0"/>
              </a:p>
            </p:txBody>
          </p:sp>
        </p:grp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E125A2E8-5B66-492A-885C-9C7978D4454F}"/>
                </a:ext>
              </a:extLst>
            </p:cNvPr>
            <p:cNvGrpSpPr/>
            <p:nvPr/>
          </p:nvGrpSpPr>
          <p:grpSpPr>
            <a:xfrm>
              <a:off x="6974721" y="5676213"/>
              <a:ext cx="1609725" cy="738664"/>
              <a:chOff x="6974721" y="5676213"/>
              <a:chExt cx="1609725" cy="738664"/>
            </a:xfrm>
          </p:grpSpPr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76ABA2B0-3DD6-445F-8D86-C445B08B5D46}"/>
                  </a:ext>
                </a:extLst>
              </p:cNvPr>
              <p:cNvSpPr txBox="1"/>
              <p:nvPr/>
            </p:nvSpPr>
            <p:spPr>
              <a:xfrm>
                <a:off x="6974721" y="5676213"/>
                <a:ext cx="1609725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d,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1</a:t>
                </a:r>
                <a:endParaRPr lang="ko-KR" altLang="en-US" dirty="0"/>
              </a:p>
            </p:txBody>
          </p:sp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3BCC9025-DBF6-4558-9B32-E28C8C185518}"/>
                  </a:ext>
                </a:extLst>
              </p:cNvPr>
              <p:cNvSpPr txBox="1"/>
              <p:nvPr/>
            </p:nvSpPr>
            <p:spPr>
              <a:xfrm>
                <a:off x="6974721" y="6045545"/>
                <a:ext cx="800100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null</a:t>
                </a:r>
                <a:endParaRPr lang="ko-KR" altLang="en-US" dirty="0"/>
              </a:p>
            </p:txBody>
          </p:sp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473844C1-FC48-445F-926F-E749F390C1EB}"/>
                  </a:ext>
                </a:extLst>
              </p:cNvPr>
              <p:cNvSpPr txBox="1"/>
              <p:nvPr/>
            </p:nvSpPr>
            <p:spPr>
              <a:xfrm>
                <a:off x="7784346" y="6045545"/>
                <a:ext cx="800100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null</a:t>
                </a:r>
                <a:endParaRPr lang="ko-KR" altLang="en-US" dirty="0"/>
              </a:p>
            </p:txBody>
          </p:sp>
        </p:grp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AC73980A-4D4F-4E28-8EF3-BE887FA92CA7}"/>
                </a:ext>
              </a:extLst>
            </p:cNvPr>
            <p:cNvGrpSpPr/>
            <p:nvPr/>
          </p:nvGrpSpPr>
          <p:grpSpPr>
            <a:xfrm>
              <a:off x="6086367" y="4711604"/>
              <a:ext cx="1609725" cy="738664"/>
              <a:chOff x="6086367" y="4711604"/>
              <a:chExt cx="1609725" cy="738664"/>
            </a:xfrm>
          </p:grpSpPr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035C186A-7A61-49FC-8C57-99830BFCBE2A}"/>
                  </a:ext>
                </a:extLst>
              </p:cNvPr>
              <p:cNvSpPr txBox="1"/>
              <p:nvPr/>
            </p:nvSpPr>
            <p:spPr>
              <a:xfrm>
                <a:off x="6086367" y="4711604"/>
                <a:ext cx="1609725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256,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4</a:t>
                </a:r>
                <a:endParaRPr lang="ko-KR" altLang="en-US" dirty="0"/>
              </a:p>
            </p:txBody>
          </p:sp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7A15DCE2-87E8-4412-82BC-CBBE5E832479}"/>
                  </a:ext>
                </a:extLst>
              </p:cNvPr>
              <p:cNvSpPr txBox="1"/>
              <p:nvPr/>
            </p:nvSpPr>
            <p:spPr>
              <a:xfrm>
                <a:off x="6086367" y="5080936"/>
                <a:ext cx="800100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&lt;c&gt;</a:t>
                </a:r>
                <a:endParaRPr lang="ko-KR" altLang="en-US" dirty="0"/>
              </a:p>
            </p:txBody>
          </p: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1D7AF328-2B29-40E4-A5C7-AC8A3C5BB1C5}"/>
                  </a:ext>
                </a:extLst>
              </p:cNvPr>
              <p:cNvSpPr txBox="1"/>
              <p:nvPr/>
            </p:nvSpPr>
            <p:spPr>
              <a:xfrm>
                <a:off x="6895992" y="5080936"/>
                <a:ext cx="800100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&lt;d&gt;</a:t>
                </a:r>
                <a:endParaRPr lang="ko-KR" altLang="en-US" dirty="0"/>
              </a:p>
            </p:txBody>
          </p:sp>
        </p:grp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D48F2345-FF3C-4C00-B418-9B1CE58EBF19}"/>
                </a:ext>
              </a:extLst>
            </p:cNvPr>
            <p:cNvGrpSpPr/>
            <p:nvPr/>
          </p:nvGrpSpPr>
          <p:grpSpPr>
            <a:xfrm>
              <a:off x="6987922" y="3651917"/>
              <a:ext cx="1609725" cy="738664"/>
              <a:chOff x="6987922" y="3651917"/>
              <a:chExt cx="1609725" cy="738664"/>
            </a:xfrm>
          </p:grpSpPr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5AE3C77E-361B-412E-A349-6E43D547707A}"/>
                  </a:ext>
                </a:extLst>
              </p:cNvPr>
              <p:cNvSpPr txBox="1"/>
              <p:nvPr/>
            </p:nvSpPr>
            <p:spPr>
              <a:xfrm>
                <a:off x="6987922" y="3651917"/>
                <a:ext cx="1609725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256,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7</a:t>
                </a:r>
                <a:endParaRPr lang="ko-KR" altLang="en-US" dirty="0"/>
              </a:p>
            </p:txBody>
          </p:sp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37A818E5-E0D0-47E2-AD56-9F9D685C3CF3}"/>
                  </a:ext>
                </a:extLst>
              </p:cNvPr>
              <p:cNvSpPr txBox="1"/>
              <p:nvPr/>
            </p:nvSpPr>
            <p:spPr>
              <a:xfrm>
                <a:off x="6987922" y="4021249"/>
                <a:ext cx="800100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&lt;n1&gt;</a:t>
                </a:r>
                <a:endParaRPr lang="ko-KR" altLang="en-US" dirty="0"/>
              </a:p>
            </p:txBody>
          </p:sp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EAA0E5BA-D2FB-46E0-A725-399B8C693345}"/>
                  </a:ext>
                </a:extLst>
              </p:cNvPr>
              <p:cNvSpPr txBox="1"/>
              <p:nvPr/>
            </p:nvSpPr>
            <p:spPr>
              <a:xfrm>
                <a:off x="7788022" y="4021249"/>
                <a:ext cx="809625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&lt;a&gt;</a:t>
                </a:r>
                <a:endParaRPr lang="ko-KR" altLang="en-US" dirty="0"/>
              </a:p>
            </p:txBody>
          </p:sp>
        </p:grpSp>
        <p:grpSp>
          <p:nvGrpSpPr>
            <p:cNvPr id="144" name="그룹 143">
              <a:extLst>
                <a:ext uri="{FF2B5EF4-FFF2-40B4-BE49-F238E27FC236}">
                  <a16:creationId xmlns:a16="http://schemas.microsoft.com/office/drawing/2014/main" id="{BF827621-39F8-415F-A3C3-4FF683E6F504}"/>
                </a:ext>
              </a:extLst>
            </p:cNvPr>
            <p:cNvGrpSpPr/>
            <p:nvPr/>
          </p:nvGrpSpPr>
          <p:grpSpPr>
            <a:xfrm>
              <a:off x="6025105" y="4390581"/>
              <a:ext cx="2640681" cy="1285632"/>
              <a:chOff x="6025105" y="4390581"/>
              <a:chExt cx="2640681" cy="1285632"/>
            </a:xfrm>
          </p:grpSpPr>
          <p:cxnSp>
            <p:nvCxnSpPr>
              <p:cNvPr id="120" name="직선 연결선 119">
                <a:extLst>
                  <a:ext uri="{FF2B5EF4-FFF2-40B4-BE49-F238E27FC236}">
                    <a16:creationId xmlns:a16="http://schemas.microsoft.com/office/drawing/2014/main" id="{EE3368BD-731D-4548-A2AC-5B4568E78C07}"/>
                  </a:ext>
                </a:extLst>
              </p:cNvPr>
              <p:cNvCxnSpPr>
                <a:stCxn id="134" idx="0"/>
                <a:endCxn id="129" idx="2"/>
              </p:cNvCxnSpPr>
              <p:nvPr/>
            </p:nvCxnSpPr>
            <p:spPr>
              <a:xfrm flipV="1">
                <a:off x="6025105" y="5450268"/>
                <a:ext cx="461312" cy="21665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직선 연결선 120">
                <a:extLst>
                  <a:ext uri="{FF2B5EF4-FFF2-40B4-BE49-F238E27FC236}">
                    <a16:creationId xmlns:a16="http://schemas.microsoft.com/office/drawing/2014/main" id="{0756D724-35A5-4B85-AD60-B367BAA300A4}"/>
                  </a:ext>
                </a:extLst>
              </p:cNvPr>
              <p:cNvCxnSpPr>
                <a:stCxn id="131" idx="0"/>
                <a:endCxn id="130" idx="2"/>
              </p:cNvCxnSpPr>
              <p:nvPr/>
            </p:nvCxnSpPr>
            <p:spPr>
              <a:xfrm flipH="1" flipV="1">
                <a:off x="7296042" y="5450268"/>
                <a:ext cx="483542" cy="22594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직선 연결선 122">
                <a:extLst>
                  <a:ext uri="{FF2B5EF4-FFF2-40B4-BE49-F238E27FC236}">
                    <a16:creationId xmlns:a16="http://schemas.microsoft.com/office/drawing/2014/main" id="{D968411B-65C9-415D-94EE-11AD1CDF54A9}"/>
                  </a:ext>
                </a:extLst>
              </p:cNvPr>
              <p:cNvCxnSpPr>
                <a:stCxn id="128" idx="0"/>
                <a:endCxn id="126" idx="2"/>
              </p:cNvCxnSpPr>
              <p:nvPr/>
            </p:nvCxnSpPr>
            <p:spPr>
              <a:xfrm flipV="1">
                <a:off x="6891230" y="4390581"/>
                <a:ext cx="496742" cy="32102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직선 연결선 123">
                <a:extLst>
                  <a:ext uri="{FF2B5EF4-FFF2-40B4-BE49-F238E27FC236}">
                    <a16:creationId xmlns:a16="http://schemas.microsoft.com/office/drawing/2014/main" id="{05663465-7EAE-44EA-B5E4-6A4B6A8705B3}"/>
                  </a:ext>
                </a:extLst>
              </p:cNvPr>
              <p:cNvCxnSpPr>
                <a:stCxn id="137" idx="0"/>
                <a:endCxn id="127" idx="2"/>
              </p:cNvCxnSpPr>
              <p:nvPr/>
            </p:nvCxnSpPr>
            <p:spPr>
              <a:xfrm flipH="1" flipV="1">
                <a:off x="8192835" y="4390581"/>
                <a:ext cx="472951" cy="32925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3" name="그룹 142">
              <a:extLst>
                <a:ext uri="{FF2B5EF4-FFF2-40B4-BE49-F238E27FC236}">
                  <a16:creationId xmlns:a16="http://schemas.microsoft.com/office/drawing/2014/main" id="{623C7252-25C5-42A2-B3EF-C12A94529241}"/>
                </a:ext>
              </a:extLst>
            </p:cNvPr>
            <p:cNvGrpSpPr/>
            <p:nvPr/>
          </p:nvGrpSpPr>
          <p:grpSpPr>
            <a:xfrm>
              <a:off x="7867406" y="2731111"/>
              <a:ext cx="1609725" cy="738664"/>
              <a:chOff x="7867406" y="2731111"/>
              <a:chExt cx="1609725" cy="738664"/>
            </a:xfrm>
          </p:grpSpPr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8B795CE0-CBA5-4F95-9DFF-8C92BAEEC2AC}"/>
                  </a:ext>
                </a:extLst>
              </p:cNvPr>
              <p:cNvSpPr txBox="1"/>
              <p:nvPr/>
            </p:nvSpPr>
            <p:spPr>
              <a:xfrm>
                <a:off x="7867406" y="2731111"/>
                <a:ext cx="1609725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256, 11</a:t>
                </a:r>
                <a:endParaRPr lang="ko-KR" altLang="en-US" dirty="0"/>
              </a:p>
            </p:txBody>
          </p:sp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F320C839-1CC8-4A81-869C-3D7B68C4D025}"/>
                  </a:ext>
                </a:extLst>
              </p:cNvPr>
              <p:cNvSpPr txBox="1"/>
              <p:nvPr/>
            </p:nvSpPr>
            <p:spPr>
              <a:xfrm>
                <a:off x="7867406" y="3100443"/>
                <a:ext cx="800100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&lt;n2&gt;</a:t>
                </a:r>
                <a:endParaRPr lang="ko-KR" altLang="en-US" dirty="0"/>
              </a:p>
            </p:txBody>
          </p:sp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7BDC71FE-F883-4CA8-A195-BF5D012E7475}"/>
                  </a:ext>
                </a:extLst>
              </p:cNvPr>
              <p:cNvSpPr txBox="1"/>
              <p:nvPr/>
            </p:nvSpPr>
            <p:spPr>
              <a:xfrm>
                <a:off x="8667506" y="3100443"/>
                <a:ext cx="809625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&lt;b&gt;</a:t>
                </a:r>
                <a:endParaRPr lang="ko-KR" altLang="en-US" dirty="0"/>
              </a:p>
            </p:txBody>
          </p:sp>
        </p:grpSp>
        <p:grpSp>
          <p:nvGrpSpPr>
            <p:cNvPr id="146" name="그룹 145">
              <a:extLst>
                <a:ext uri="{FF2B5EF4-FFF2-40B4-BE49-F238E27FC236}">
                  <a16:creationId xmlns:a16="http://schemas.microsoft.com/office/drawing/2014/main" id="{0DC634FC-3BE5-4EC4-9716-E79157DBD9D1}"/>
                </a:ext>
              </a:extLst>
            </p:cNvPr>
            <p:cNvGrpSpPr/>
            <p:nvPr/>
          </p:nvGrpSpPr>
          <p:grpSpPr>
            <a:xfrm>
              <a:off x="7792785" y="3469775"/>
              <a:ext cx="1790379" cy="191359"/>
              <a:chOff x="7792785" y="3469775"/>
              <a:chExt cx="1790379" cy="191359"/>
            </a:xfrm>
          </p:grpSpPr>
          <p:cxnSp>
            <p:nvCxnSpPr>
              <p:cNvPr id="111" name="직선 연결선 110">
                <a:extLst>
                  <a:ext uri="{FF2B5EF4-FFF2-40B4-BE49-F238E27FC236}">
                    <a16:creationId xmlns:a16="http://schemas.microsoft.com/office/drawing/2014/main" id="{2B6EC0C7-7E25-49DE-939F-FF4A4C20D279}"/>
                  </a:ext>
                </a:extLst>
              </p:cNvPr>
              <p:cNvCxnSpPr>
                <a:stCxn id="125" idx="0"/>
                <a:endCxn id="114" idx="2"/>
              </p:cNvCxnSpPr>
              <p:nvPr/>
            </p:nvCxnSpPr>
            <p:spPr>
              <a:xfrm flipV="1">
                <a:off x="7792785" y="3469775"/>
                <a:ext cx="474671" cy="18214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직선 연결선 111">
                <a:extLst>
                  <a:ext uri="{FF2B5EF4-FFF2-40B4-BE49-F238E27FC236}">
                    <a16:creationId xmlns:a16="http://schemas.microsoft.com/office/drawing/2014/main" id="{12DE3917-0F80-4B49-865B-9AB48CFF05A6}"/>
                  </a:ext>
                </a:extLst>
              </p:cNvPr>
              <p:cNvCxnSpPr>
                <a:stCxn id="140" idx="0"/>
                <a:endCxn id="115" idx="2"/>
              </p:cNvCxnSpPr>
              <p:nvPr/>
            </p:nvCxnSpPr>
            <p:spPr>
              <a:xfrm flipH="1" flipV="1">
                <a:off x="9072319" y="3469775"/>
                <a:ext cx="510845" cy="19135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89D4E3EE-1CD6-4FBD-9B07-8BB0F135EFC1}"/>
              </a:ext>
            </a:extLst>
          </p:cNvPr>
          <p:cNvCxnSpPr/>
          <p:nvPr/>
        </p:nvCxnSpPr>
        <p:spPr>
          <a:xfrm flipH="1">
            <a:off x="4810276" y="4299037"/>
            <a:ext cx="16761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1F7FD120-6D6D-4A70-AA90-679460DF08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2873354"/>
              </p:ext>
            </p:extLst>
          </p:nvPr>
        </p:nvGraphicFramePr>
        <p:xfrm>
          <a:off x="1974732" y="4459775"/>
          <a:ext cx="210454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2271">
                  <a:extLst>
                    <a:ext uri="{9D8B030D-6E8A-4147-A177-3AD203B41FA5}">
                      <a16:colId xmlns:a16="http://schemas.microsoft.com/office/drawing/2014/main" val="4171140793"/>
                    </a:ext>
                  </a:extLst>
                </a:gridCol>
                <a:gridCol w="1052271">
                  <a:extLst>
                    <a:ext uri="{9D8B030D-6E8A-4147-A177-3AD203B41FA5}">
                      <a16:colId xmlns:a16="http://schemas.microsoft.com/office/drawing/2014/main" val="37934439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key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value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16809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“01”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62343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“1”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2076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“000”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7102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“001”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532764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51AFFEA1-8B93-48FC-9D97-44999BCA46F5}"/>
              </a:ext>
            </a:extLst>
          </p:cNvPr>
          <p:cNvSpPr txBox="1"/>
          <p:nvPr/>
        </p:nvSpPr>
        <p:spPr>
          <a:xfrm>
            <a:off x="1799922" y="4090443"/>
            <a:ext cx="2452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map </a:t>
            </a:r>
            <a:r>
              <a:rPr lang="en-US" altLang="ko-KR" dirty="0" err="1"/>
              <a:t>huffman_string</a:t>
            </a:r>
            <a:endParaRPr lang="ko-KR" altLang="en-US" dirty="0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8FBCE26E-303E-4EC5-92BB-E6D85A019713}"/>
              </a:ext>
            </a:extLst>
          </p:cNvPr>
          <p:cNvSpPr txBox="1"/>
          <p:nvPr/>
        </p:nvSpPr>
        <p:spPr>
          <a:xfrm>
            <a:off x="7562242" y="806990"/>
            <a:ext cx="23444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map </a:t>
            </a:r>
            <a:r>
              <a:rPr lang="en-US" altLang="ko-KR" dirty="0" err="1"/>
              <a:t>huffman_freq</a:t>
            </a:r>
            <a:endParaRPr lang="en-US" altLang="ko-KR" dirty="0"/>
          </a:p>
          <a:p>
            <a:pPr algn="ctr"/>
            <a:r>
              <a:rPr lang="en-US" altLang="ko-KR" dirty="0"/>
              <a:t>priority queue</a:t>
            </a:r>
            <a:endParaRPr lang="ko-KR" altLang="en-US" dirty="0"/>
          </a:p>
        </p:txBody>
      </p:sp>
      <p:cxnSp>
        <p:nvCxnSpPr>
          <p:cNvPr id="150" name="직선 화살표 연결선 149">
            <a:extLst>
              <a:ext uri="{FF2B5EF4-FFF2-40B4-BE49-F238E27FC236}">
                <a16:creationId xmlns:a16="http://schemas.microsoft.com/office/drawing/2014/main" id="{B3EDF7C4-DF75-4398-95AB-41337157B5F7}"/>
              </a:ext>
            </a:extLst>
          </p:cNvPr>
          <p:cNvCxnSpPr/>
          <p:nvPr/>
        </p:nvCxnSpPr>
        <p:spPr>
          <a:xfrm>
            <a:off x="8740266" y="1580921"/>
            <a:ext cx="0" cy="813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9766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4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595622E6-895C-4818-9935-FCD87D52D9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560118" y="0"/>
            <a:ext cx="1376358" cy="6796617"/>
            <a:chOff x="10560118" y="0"/>
            <a:chExt cx="1376358" cy="6796617"/>
          </a:xfrm>
        </p:grpSpPr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2DE640CE-132C-43BE-BCA3-8F0BE59F46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43595" y="6681641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000F7CF0-3D04-492F-A268-9018177261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820842" y="152662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5">
              <a:extLst>
                <a:ext uri="{FF2B5EF4-FFF2-40B4-BE49-F238E27FC236}">
                  <a16:creationId xmlns:a16="http://schemas.microsoft.com/office/drawing/2014/main" id="{C1DEC041-746E-4EA1-B788-1F7F74835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824772" y="666859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5F1AFD93-4239-40D2-8DCA-F946C9E6E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828186" y="410116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F7C397F6-59FA-4A2D-8F3F-BEB6EE859D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818104" y="2096992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9BD7C73-D214-444B-88EB-EE29E138BD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802867" y="2294550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22">
              <a:extLst>
                <a:ext uri="{FF2B5EF4-FFF2-40B4-BE49-F238E27FC236}">
                  <a16:creationId xmlns:a16="http://schemas.microsoft.com/office/drawing/2014/main" id="{C4F6F166-B2C7-4DEF-9D27-8C7C5281ED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72206" y="1124393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23">
              <a:extLst>
                <a:ext uri="{FF2B5EF4-FFF2-40B4-BE49-F238E27FC236}">
                  <a16:creationId xmlns:a16="http://schemas.microsoft.com/office/drawing/2014/main" id="{1836659E-9BA4-478B-888E-7918CD1E4F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85893" y="911827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6">
              <a:extLst>
                <a:ext uri="{FF2B5EF4-FFF2-40B4-BE49-F238E27FC236}">
                  <a16:creationId xmlns:a16="http://schemas.microsoft.com/office/drawing/2014/main" id="{11DC92E8-61D6-4678-A815-0A449C372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73117" y="1395534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7">
              <a:extLst>
                <a:ext uri="{FF2B5EF4-FFF2-40B4-BE49-F238E27FC236}">
                  <a16:creationId xmlns:a16="http://schemas.microsoft.com/office/drawing/2014/main" id="{16F2F68A-C3D4-4CF7-BC66-3BB510BA95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63593" y="1832636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8">
              <a:extLst>
                <a:ext uri="{FF2B5EF4-FFF2-40B4-BE49-F238E27FC236}">
                  <a16:creationId xmlns:a16="http://schemas.microsoft.com/office/drawing/2014/main" id="{27E279E3-83BE-46D7-BC57-137DED9A1D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50677" y="1610044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30">
              <a:extLst>
                <a:ext uri="{FF2B5EF4-FFF2-40B4-BE49-F238E27FC236}">
                  <a16:creationId xmlns:a16="http://schemas.microsoft.com/office/drawing/2014/main" id="{65AB9160-E89C-4231-9056-39F8CBAF0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825927" y="1153146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43">
              <a:extLst>
                <a:ext uri="{FF2B5EF4-FFF2-40B4-BE49-F238E27FC236}">
                  <a16:creationId xmlns:a16="http://schemas.microsoft.com/office/drawing/2014/main" id="{8CC42264-7CBA-4049-8CE9-F42DA07F27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39919" y="861035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51">
              <a:extLst>
                <a:ext uri="{FF2B5EF4-FFF2-40B4-BE49-F238E27FC236}">
                  <a16:creationId xmlns:a16="http://schemas.microsoft.com/office/drawing/2014/main" id="{22AC0855-2BCD-48C6-B7E9-93E1764499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12888" y="1015451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52">
              <a:extLst>
                <a:ext uri="{FF2B5EF4-FFF2-40B4-BE49-F238E27FC236}">
                  <a16:creationId xmlns:a16="http://schemas.microsoft.com/office/drawing/2014/main" id="{8F2B8603-2341-48E0-A478-D3DEC6BCB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09893" y="451020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53">
              <a:extLst>
                <a:ext uri="{FF2B5EF4-FFF2-40B4-BE49-F238E27FC236}">
                  <a16:creationId xmlns:a16="http://schemas.microsoft.com/office/drawing/2014/main" id="{9829AAB0-C80F-4816-98D9-B073E0E02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00974" y="1254224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54">
              <a:extLst>
                <a:ext uri="{FF2B5EF4-FFF2-40B4-BE49-F238E27FC236}">
                  <a16:creationId xmlns:a16="http://schemas.microsoft.com/office/drawing/2014/main" id="{FFF2AF19-A868-44F8-944E-8625EFEA7A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6821" y="614648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55">
              <a:extLst>
                <a:ext uri="{FF2B5EF4-FFF2-40B4-BE49-F238E27FC236}">
                  <a16:creationId xmlns:a16="http://schemas.microsoft.com/office/drawing/2014/main" id="{19C481A9-3BCA-4C40-A323-E99C948131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00834" y="1463825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56">
              <a:extLst>
                <a:ext uri="{FF2B5EF4-FFF2-40B4-BE49-F238E27FC236}">
                  <a16:creationId xmlns:a16="http://schemas.microsoft.com/office/drawing/2014/main" id="{B6DEB2DB-99F0-41FE-8F15-BEB091B251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00530" y="2293861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57">
              <a:extLst>
                <a:ext uri="{FF2B5EF4-FFF2-40B4-BE49-F238E27FC236}">
                  <a16:creationId xmlns:a16="http://schemas.microsoft.com/office/drawing/2014/main" id="{635C6778-22C5-4739-ADA3-03D9500BAA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6983" y="1673570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59">
              <a:extLst>
                <a:ext uri="{FF2B5EF4-FFF2-40B4-BE49-F238E27FC236}">
                  <a16:creationId xmlns:a16="http://schemas.microsoft.com/office/drawing/2014/main" id="{2A768F35-A374-4597-8C0F-E5E9170C4C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66433" y="255923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60">
              <a:extLst>
                <a:ext uri="{FF2B5EF4-FFF2-40B4-BE49-F238E27FC236}">
                  <a16:creationId xmlns:a16="http://schemas.microsoft.com/office/drawing/2014/main" id="{3F5CA884-0B4E-4C1E-A397-B03B860D2D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61664" y="1903364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61">
              <a:extLst>
                <a:ext uri="{FF2B5EF4-FFF2-40B4-BE49-F238E27FC236}">
                  <a16:creationId xmlns:a16="http://schemas.microsoft.com/office/drawing/2014/main" id="{319CE7B5-B5E2-4F13-ABF5-1CDF086540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7961" y="2137724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78">
              <a:extLst>
                <a:ext uri="{FF2B5EF4-FFF2-40B4-BE49-F238E27FC236}">
                  <a16:creationId xmlns:a16="http://schemas.microsoft.com/office/drawing/2014/main" id="{397D2E03-98AE-4647-821F-85862785BB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47199" y="721463"/>
              <a:ext cx="147990" cy="75075"/>
            </a:xfrm>
            <a:custGeom>
              <a:avLst/>
              <a:gdLst>
                <a:gd name="T0" fmla="*/ 22 w 45"/>
                <a:gd name="T1" fmla="*/ 0 h 25"/>
                <a:gd name="T2" fmla="*/ 28 w 45"/>
                <a:gd name="T3" fmla="*/ 25 h 25"/>
                <a:gd name="T4" fmla="*/ 22 w 4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5">
                  <a:moveTo>
                    <a:pt x="22" y="0"/>
                  </a:moveTo>
                  <a:cubicBezTo>
                    <a:pt x="32" y="1"/>
                    <a:pt x="45" y="21"/>
                    <a:pt x="28" y="25"/>
                  </a:cubicBezTo>
                  <a:cubicBezTo>
                    <a:pt x="9" y="23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79">
              <a:extLst>
                <a:ext uri="{FF2B5EF4-FFF2-40B4-BE49-F238E27FC236}">
                  <a16:creationId xmlns:a16="http://schemas.microsoft.com/office/drawing/2014/main" id="{17C275DB-E849-4EA4-8713-32B5D2DE9B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59571" y="952508"/>
              <a:ext cx="124063" cy="69362"/>
            </a:xfrm>
            <a:custGeom>
              <a:avLst/>
              <a:gdLst>
                <a:gd name="T0" fmla="*/ 20 w 38"/>
                <a:gd name="T1" fmla="*/ 0 h 23"/>
                <a:gd name="T2" fmla="*/ 20 w 38"/>
                <a:gd name="T3" fmla="*/ 22 h 23"/>
                <a:gd name="T4" fmla="*/ 20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0" y="0"/>
                  </a:moveTo>
                  <a:cubicBezTo>
                    <a:pt x="37" y="3"/>
                    <a:pt x="38" y="23"/>
                    <a:pt x="20" y="22"/>
                  </a:cubicBezTo>
                  <a:cubicBezTo>
                    <a:pt x="8" y="18"/>
                    <a:pt x="0" y="5"/>
                    <a:pt x="2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80">
              <a:extLst>
                <a:ext uri="{FF2B5EF4-FFF2-40B4-BE49-F238E27FC236}">
                  <a16:creationId xmlns:a16="http://schemas.microsoft.com/office/drawing/2014/main" id="{5C9D14FB-8462-4595-9073-0C1669E55D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54230" y="1190303"/>
              <a:ext cx="124951" cy="66098"/>
            </a:xfrm>
            <a:custGeom>
              <a:avLst/>
              <a:gdLst>
                <a:gd name="T0" fmla="*/ 21 w 38"/>
                <a:gd name="T1" fmla="*/ 0 h 22"/>
                <a:gd name="T2" fmla="*/ 21 w 38"/>
                <a:gd name="T3" fmla="*/ 22 h 22"/>
                <a:gd name="T4" fmla="*/ 21 w 38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2">
                  <a:moveTo>
                    <a:pt x="21" y="0"/>
                  </a:moveTo>
                  <a:cubicBezTo>
                    <a:pt x="37" y="2"/>
                    <a:pt x="38" y="20"/>
                    <a:pt x="21" y="22"/>
                  </a:cubicBezTo>
                  <a:cubicBezTo>
                    <a:pt x="9" y="16"/>
                    <a:pt x="0" y="6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82">
              <a:extLst>
                <a:ext uri="{FF2B5EF4-FFF2-40B4-BE49-F238E27FC236}">
                  <a16:creationId xmlns:a16="http://schemas.microsoft.com/office/drawing/2014/main" id="{61CFC522-2DDE-41FE-A896-31FD81E75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897973" y="5809440"/>
              <a:ext cx="128495" cy="69362"/>
            </a:xfrm>
            <a:custGeom>
              <a:avLst/>
              <a:gdLst>
                <a:gd name="T0" fmla="*/ 16 w 39"/>
                <a:gd name="T1" fmla="*/ 0 h 23"/>
                <a:gd name="T2" fmla="*/ 10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84">
              <a:extLst>
                <a:ext uri="{FF2B5EF4-FFF2-40B4-BE49-F238E27FC236}">
                  <a16:creationId xmlns:a16="http://schemas.microsoft.com/office/drawing/2014/main" id="{1DE986F0-71DA-4FC5-9B8D-B80BCA378E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28689" y="516877"/>
              <a:ext cx="131153" cy="88130"/>
            </a:xfrm>
            <a:custGeom>
              <a:avLst/>
              <a:gdLst>
                <a:gd name="T0" fmla="*/ 18 w 40"/>
                <a:gd name="T1" fmla="*/ 1 h 29"/>
                <a:gd name="T2" fmla="*/ 6 w 40"/>
                <a:gd name="T3" fmla="*/ 20 h 29"/>
                <a:gd name="T4" fmla="*/ 18 w 40"/>
                <a:gd name="T5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18" y="1"/>
                  </a:moveTo>
                  <a:cubicBezTo>
                    <a:pt x="40" y="6"/>
                    <a:pt x="25" y="29"/>
                    <a:pt x="6" y="20"/>
                  </a:cubicBezTo>
                  <a:cubicBezTo>
                    <a:pt x="0" y="10"/>
                    <a:pt x="5" y="0"/>
                    <a:pt x="1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86">
              <a:extLst>
                <a:ext uri="{FF2B5EF4-FFF2-40B4-BE49-F238E27FC236}">
                  <a16:creationId xmlns:a16="http://schemas.microsoft.com/office/drawing/2014/main" id="{FD3945E4-65D1-40A4-AA52-E82C5758BA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38658" y="170868"/>
              <a:ext cx="131153" cy="112612"/>
            </a:xfrm>
            <a:custGeom>
              <a:avLst/>
              <a:gdLst>
                <a:gd name="T0" fmla="*/ 22 w 40"/>
                <a:gd name="T1" fmla="*/ 1 h 37"/>
                <a:gd name="T2" fmla="*/ 15 w 40"/>
                <a:gd name="T3" fmla="*/ 23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40" y="3"/>
                    <a:pt x="33" y="37"/>
                    <a:pt x="15" y="23"/>
                  </a:cubicBezTo>
                  <a:cubicBezTo>
                    <a:pt x="0" y="20"/>
                    <a:pt x="7" y="0"/>
                    <a:pt x="22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89">
              <a:extLst>
                <a:ext uri="{FF2B5EF4-FFF2-40B4-BE49-F238E27FC236}">
                  <a16:creationId xmlns:a16="http://schemas.microsoft.com/office/drawing/2014/main" id="{69EDD546-3725-4141-9AEE-446524F560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575467" y="5625289"/>
              <a:ext cx="134697" cy="93027"/>
            </a:xfrm>
            <a:custGeom>
              <a:avLst/>
              <a:gdLst>
                <a:gd name="T0" fmla="*/ 23 w 41"/>
                <a:gd name="T1" fmla="*/ 0 h 31"/>
                <a:gd name="T2" fmla="*/ 16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3"/>
                    <a:pt x="41" y="31"/>
                    <a:pt x="16" y="25"/>
                  </a:cubicBezTo>
                  <a:cubicBezTo>
                    <a:pt x="0" y="7"/>
                    <a:pt x="14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90">
              <a:extLst>
                <a:ext uri="{FF2B5EF4-FFF2-40B4-BE49-F238E27FC236}">
                  <a16:creationId xmlns:a16="http://schemas.microsoft.com/office/drawing/2014/main" id="{29EB779D-53F9-4449-A3B9-B16A6EBF41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71313" y="2076674"/>
              <a:ext cx="2659" cy="8977"/>
            </a:xfrm>
            <a:custGeom>
              <a:avLst/>
              <a:gdLst>
                <a:gd name="T0" fmla="*/ 0 w 1"/>
                <a:gd name="T1" fmla="*/ 0 h 3"/>
                <a:gd name="T2" fmla="*/ 0 w 1"/>
                <a:gd name="T3" fmla="*/ 2 h 3"/>
                <a:gd name="T4" fmla="*/ 0 w 1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3">
                  <a:moveTo>
                    <a:pt x="0" y="0"/>
                  </a:moveTo>
                  <a:cubicBezTo>
                    <a:pt x="1" y="0"/>
                    <a:pt x="1" y="3"/>
                    <a:pt x="0" y="2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105">
              <a:extLst>
                <a:ext uri="{FF2B5EF4-FFF2-40B4-BE49-F238E27FC236}">
                  <a16:creationId xmlns:a16="http://schemas.microsoft.com/office/drawing/2014/main" id="{C163A133-1361-488B-ACD1-7F6A6DE25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9649" y="5935260"/>
              <a:ext cx="140901" cy="93027"/>
            </a:xfrm>
            <a:custGeom>
              <a:avLst/>
              <a:gdLst>
                <a:gd name="T0" fmla="*/ 26 w 43"/>
                <a:gd name="T1" fmla="*/ 3 h 31"/>
                <a:gd name="T2" fmla="*/ 39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4" y="0"/>
                    <a:pt x="43" y="17"/>
                    <a:pt x="39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06">
              <a:extLst>
                <a:ext uri="{FF2B5EF4-FFF2-40B4-BE49-F238E27FC236}">
                  <a16:creationId xmlns:a16="http://schemas.microsoft.com/office/drawing/2014/main" id="{0D0520FA-0028-46DA-BF2D-2DC8D74D4F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974357" y="569014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08">
              <a:extLst>
                <a:ext uri="{FF2B5EF4-FFF2-40B4-BE49-F238E27FC236}">
                  <a16:creationId xmlns:a16="http://schemas.microsoft.com/office/drawing/2014/main" id="{23F22E59-1B66-47AA-BA81-7B4191A480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959785" y="1082266"/>
              <a:ext cx="121406" cy="90579"/>
            </a:xfrm>
            <a:custGeom>
              <a:avLst/>
              <a:gdLst>
                <a:gd name="T0" fmla="*/ 26 w 37"/>
                <a:gd name="T1" fmla="*/ 1 h 30"/>
                <a:gd name="T2" fmla="*/ 35 w 37"/>
                <a:gd name="T3" fmla="*/ 21 h 30"/>
                <a:gd name="T4" fmla="*/ 26 w 37"/>
                <a:gd name="T5" fmla="*/ 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0">
                  <a:moveTo>
                    <a:pt x="26" y="1"/>
                  </a:moveTo>
                  <a:cubicBezTo>
                    <a:pt x="35" y="0"/>
                    <a:pt x="37" y="13"/>
                    <a:pt x="35" y="21"/>
                  </a:cubicBezTo>
                  <a:cubicBezTo>
                    <a:pt x="14" y="30"/>
                    <a:pt x="0" y="8"/>
                    <a:pt x="26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10">
              <a:extLst>
                <a:ext uri="{FF2B5EF4-FFF2-40B4-BE49-F238E27FC236}">
                  <a16:creationId xmlns:a16="http://schemas.microsoft.com/office/drawing/2014/main" id="{36F7FB00-9A76-4C0E-A05C-CA6B96A1D0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952081" y="321179"/>
              <a:ext cx="127608" cy="114243"/>
            </a:xfrm>
            <a:custGeom>
              <a:avLst/>
              <a:gdLst>
                <a:gd name="T0" fmla="*/ 21 w 39"/>
                <a:gd name="T1" fmla="*/ 1 h 38"/>
                <a:gd name="T2" fmla="*/ 39 w 39"/>
                <a:gd name="T3" fmla="*/ 18 h 38"/>
                <a:gd name="T4" fmla="*/ 21 w 39"/>
                <a:gd name="T5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8">
                  <a:moveTo>
                    <a:pt x="21" y="1"/>
                  </a:moveTo>
                  <a:cubicBezTo>
                    <a:pt x="35" y="0"/>
                    <a:pt x="38" y="8"/>
                    <a:pt x="39" y="18"/>
                  </a:cubicBezTo>
                  <a:cubicBezTo>
                    <a:pt x="25" y="38"/>
                    <a:pt x="0" y="13"/>
                    <a:pt x="2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11">
              <a:extLst>
                <a:ext uri="{FF2B5EF4-FFF2-40B4-BE49-F238E27FC236}">
                  <a16:creationId xmlns:a16="http://schemas.microsoft.com/office/drawing/2014/main" id="{68DA8E50-B15F-4B3A-90EC-2A03E257B2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966505" y="1277239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20 w 40"/>
                <a:gd name="T3" fmla="*/ 25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1"/>
                    <a:pt x="35" y="29"/>
                    <a:pt x="20" y="25"/>
                  </a:cubicBezTo>
                  <a:cubicBezTo>
                    <a:pt x="0" y="19"/>
                    <a:pt x="5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12">
              <a:extLst>
                <a:ext uri="{FF2B5EF4-FFF2-40B4-BE49-F238E27FC236}">
                  <a16:creationId xmlns:a16="http://schemas.microsoft.com/office/drawing/2014/main" id="{82C7AB40-A354-4997-93B2-B7DE6C7D44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962783" y="890025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1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23">
              <a:extLst>
                <a:ext uri="{FF2B5EF4-FFF2-40B4-BE49-F238E27FC236}">
                  <a16:creationId xmlns:a16="http://schemas.microsoft.com/office/drawing/2014/main" id="{C62E3823-6812-4FC3-9E11-0D743AF69A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679201" y="214054"/>
              <a:ext cx="140901" cy="93843"/>
            </a:xfrm>
            <a:custGeom>
              <a:avLst/>
              <a:gdLst>
                <a:gd name="T0" fmla="*/ 26 w 43"/>
                <a:gd name="T1" fmla="*/ 3 h 31"/>
                <a:gd name="T2" fmla="*/ 40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30">
              <a:extLst>
                <a:ext uri="{FF2B5EF4-FFF2-40B4-BE49-F238E27FC236}">
                  <a16:creationId xmlns:a16="http://schemas.microsoft.com/office/drawing/2014/main" id="{BD38CEC7-EB05-4770-88A0-21AB3389EC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625413" y="462988"/>
              <a:ext cx="157737" cy="81603"/>
            </a:xfrm>
            <a:custGeom>
              <a:avLst/>
              <a:gdLst>
                <a:gd name="T0" fmla="*/ 31 w 48"/>
                <a:gd name="T1" fmla="*/ 0 h 27"/>
                <a:gd name="T2" fmla="*/ 18 w 48"/>
                <a:gd name="T3" fmla="*/ 24 h 27"/>
                <a:gd name="T4" fmla="*/ 31 w 48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27">
                  <a:moveTo>
                    <a:pt x="31" y="0"/>
                  </a:moveTo>
                  <a:cubicBezTo>
                    <a:pt x="48" y="10"/>
                    <a:pt x="32" y="27"/>
                    <a:pt x="18" y="24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131">
              <a:extLst>
                <a:ext uri="{FF2B5EF4-FFF2-40B4-BE49-F238E27FC236}">
                  <a16:creationId xmlns:a16="http://schemas.microsoft.com/office/drawing/2014/main" id="{2C2A7A5C-8262-4207-A106-7925BEE25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666240" y="1058290"/>
              <a:ext cx="117860" cy="87315"/>
            </a:xfrm>
            <a:custGeom>
              <a:avLst/>
              <a:gdLst>
                <a:gd name="T0" fmla="*/ 15 w 36"/>
                <a:gd name="T1" fmla="*/ 0 h 29"/>
                <a:gd name="T2" fmla="*/ 25 w 36"/>
                <a:gd name="T3" fmla="*/ 15 h 29"/>
                <a:gd name="T4" fmla="*/ 13 w 36"/>
                <a:gd name="T5" fmla="*/ 21 h 29"/>
                <a:gd name="T6" fmla="*/ 15 w 36"/>
                <a:gd name="T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9">
                  <a:moveTo>
                    <a:pt x="15" y="0"/>
                  </a:moveTo>
                  <a:cubicBezTo>
                    <a:pt x="21" y="0"/>
                    <a:pt x="36" y="13"/>
                    <a:pt x="25" y="15"/>
                  </a:cubicBezTo>
                  <a:cubicBezTo>
                    <a:pt x="20" y="19"/>
                    <a:pt x="20" y="22"/>
                    <a:pt x="13" y="21"/>
                  </a:cubicBezTo>
                  <a:cubicBezTo>
                    <a:pt x="0" y="29"/>
                    <a:pt x="0" y="0"/>
                    <a:pt x="1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132">
              <a:extLst>
                <a:ext uri="{FF2B5EF4-FFF2-40B4-BE49-F238E27FC236}">
                  <a16:creationId xmlns:a16="http://schemas.microsoft.com/office/drawing/2014/main" id="{109B8939-2359-4AA5-BE84-D08AD6896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583691" y="5894067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135">
              <a:extLst>
                <a:ext uri="{FF2B5EF4-FFF2-40B4-BE49-F238E27FC236}">
                  <a16:creationId xmlns:a16="http://schemas.microsoft.com/office/drawing/2014/main" id="{28E156B2-2673-4090-B92A-DD788F9182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625273" y="801354"/>
              <a:ext cx="128495" cy="84051"/>
            </a:xfrm>
            <a:custGeom>
              <a:avLst/>
              <a:gdLst>
                <a:gd name="T0" fmla="*/ 21 w 39"/>
                <a:gd name="T1" fmla="*/ 0 h 28"/>
                <a:gd name="T2" fmla="*/ 6 w 39"/>
                <a:gd name="T3" fmla="*/ 20 h 28"/>
                <a:gd name="T4" fmla="*/ 21 w 39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8">
                  <a:moveTo>
                    <a:pt x="21" y="0"/>
                  </a:moveTo>
                  <a:cubicBezTo>
                    <a:pt x="39" y="12"/>
                    <a:pt x="22" y="28"/>
                    <a:pt x="6" y="20"/>
                  </a:cubicBezTo>
                  <a:cubicBezTo>
                    <a:pt x="0" y="7"/>
                    <a:pt x="7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141">
              <a:extLst>
                <a:ext uri="{FF2B5EF4-FFF2-40B4-BE49-F238E27FC236}">
                  <a16:creationId xmlns:a16="http://schemas.microsoft.com/office/drawing/2014/main" id="{7EF42F55-E2C9-4A07-91DA-8C10E0D7F4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603894" y="1194032"/>
              <a:ext cx="163941" cy="163205"/>
            </a:xfrm>
            <a:custGeom>
              <a:avLst/>
              <a:gdLst>
                <a:gd name="T0" fmla="*/ 37 w 50"/>
                <a:gd name="T1" fmla="*/ 3 h 54"/>
                <a:gd name="T2" fmla="*/ 42 w 50"/>
                <a:gd name="T3" fmla="*/ 17 h 54"/>
                <a:gd name="T4" fmla="*/ 37 w 50"/>
                <a:gd name="T5" fmla="*/ 3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0" h="54">
                  <a:moveTo>
                    <a:pt x="37" y="3"/>
                  </a:moveTo>
                  <a:cubicBezTo>
                    <a:pt x="50" y="3"/>
                    <a:pt x="36" y="13"/>
                    <a:pt x="42" y="17"/>
                  </a:cubicBezTo>
                  <a:cubicBezTo>
                    <a:pt x="35" y="54"/>
                    <a:pt x="0" y="0"/>
                    <a:pt x="3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5">
              <a:extLst>
                <a:ext uri="{FF2B5EF4-FFF2-40B4-BE49-F238E27FC236}">
                  <a16:creationId xmlns:a16="http://schemas.microsoft.com/office/drawing/2014/main" id="{1230B5C4-95EA-4655-8618-08D13B32DC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88752" y="2765620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6">
              <a:extLst>
                <a:ext uri="{FF2B5EF4-FFF2-40B4-BE49-F238E27FC236}">
                  <a16:creationId xmlns:a16="http://schemas.microsoft.com/office/drawing/2014/main" id="{90469482-5E37-4BFE-9F83-760D56D2CA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90279" y="5109777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7">
              <a:extLst>
                <a:ext uri="{FF2B5EF4-FFF2-40B4-BE49-F238E27FC236}">
                  <a16:creationId xmlns:a16="http://schemas.microsoft.com/office/drawing/2014/main" id="{14E7CD44-9E2F-4FB6-AED9-D9BDB042E7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58709" y="2479307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8">
              <a:extLst>
                <a:ext uri="{FF2B5EF4-FFF2-40B4-BE49-F238E27FC236}">
                  <a16:creationId xmlns:a16="http://schemas.microsoft.com/office/drawing/2014/main" id="{4DF38201-76AF-46C0-B2C7-3643EEED0A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47157" y="4810731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9">
              <a:extLst>
                <a:ext uri="{FF2B5EF4-FFF2-40B4-BE49-F238E27FC236}">
                  <a16:creationId xmlns:a16="http://schemas.microsoft.com/office/drawing/2014/main" id="{F829FF5C-5043-4640-B01F-F0F28271D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55295" y="4530259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11">
              <a:extLst>
                <a:ext uri="{FF2B5EF4-FFF2-40B4-BE49-F238E27FC236}">
                  <a16:creationId xmlns:a16="http://schemas.microsoft.com/office/drawing/2014/main" id="{D8EEAE37-148C-4CE3-89B1-152EA4AFD5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15656" y="4269027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12">
              <a:extLst>
                <a:ext uri="{FF2B5EF4-FFF2-40B4-BE49-F238E27FC236}">
                  <a16:creationId xmlns:a16="http://schemas.microsoft.com/office/drawing/2014/main" id="{A61104F5-14AD-4EB7-A54C-DAF0A2FCAB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27432" y="3766546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13">
              <a:extLst>
                <a:ext uri="{FF2B5EF4-FFF2-40B4-BE49-F238E27FC236}">
                  <a16:creationId xmlns:a16="http://schemas.microsoft.com/office/drawing/2014/main" id="{EC38536F-D0A4-4AEC-A9F8-389E8990D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31897" y="3170516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14">
              <a:extLst>
                <a:ext uri="{FF2B5EF4-FFF2-40B4-BE49-F238E27FC236}">
                  <a16:creationId xmlns:a16="http://schemas.microsoft.com/office/drawing/2014/main" id="{127854F2-6E1A-4EFC-855D-55DECDD8B9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22537" y="3410446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16">
              <a:extLst>
                <a:ext uri="{FF2B5EF4-FFF2-40B4-BE49-F238E27FC236}">
                  <a16:creationId xmlns:a16="http://schemas.microsoft.com/office/drawing/2014/main" id="{9A119165-64BD-4252-8438-117F3E43E1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06272" y="4009578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17">
              <a:extLst>
                <a:ext uri="{FF2B5EF4-FFF2-40B4-BE49-F238E27FC236}">
                  <a16:creationId xmlns:a16="http://schemas.microsoft.com/office/drawing/2014/main" id="{B53A63B6-93A3-46DF-8EBB-448943671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41251" y="5422266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21">
              <a:extLst>
                <a:ext uri="{FF2B5EF4-FFF2-40B4-BE49-F238E27FC236}">
                  <a16:creationId xmlns:a16="http://schemas.microsoft.com/office/drawing/2014/main" id="{B84CD6CD-22DF-4D8A-9074-674F7B23D5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89242" y="5733420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25">
              <a:extLst>
                <a:ext uri="{FF2B5EF4-FFF2-40B4-BE49-F238E27FC236}">
                  <a16:creationId xmlns:a16="http://schemas.microsoft.com/office/drawing/2014/main" id="{6CAC2E54-038E-42E0-A5CA-7260279ABC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880615" y="6658415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29">
              <a:extLst>
                <a:ext uri="{FF2B5EF4-FFF2-40B4-BE49-F238E27FC236}">
                  <a16:creationId xmlns:a16="http://schemas.microsoft.com/office/drawing/2014/main" id="{9D859BA7-EA9B-49BC-BAB5-5AA5DD962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70125" y="5972127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31">
              <a:extLst>
                <a:ext uri="{FF2B5EF4-FFF2-40B4-BE49-F238E27FC236}">
                  <a16:creationId xmlns:a16="http://schemas.microsoft.com/office/drawing/2014/main" id="{132A12C0-F9E0-402E-86BF-0CA6126455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44008" y="6352160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32">
              <a:extLst>
                <a:ext uri="{FF2B5EF4-FFF2-40B4-BE49-F238E27FC236}">
                  <a16:creationId xmlns:a16="http://schemas.microsoft.com/office/drawing/2014/main" id="{B6052C85-F025-4AEC-BA73-B3D732161B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50006" y="3296600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33">
              <a:extLst>
                <a:ext uri="{FF2B5EF4-FFF2-40B4-BE49-F238E27FC236}">
                  <a16:creationId xmlns:a16="http://schemas.microsoft.com/office/drawing/2014/main" id="{5DEC65F1-8509-4F25-9D55-7CD837E18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9919" y="4387911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34">
              <a:extLst>
                <a:ext uri="{FF2B5EF4-FFF2-40B4-BE49-F238E27FC236}">
                  <a16:creationId xmlns:a16="http://schemas.microsoft.com/office/drawing/2014/main" id="{AB3D96EE-DFC5-4071-89B2-F5DB3ACD11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3849" y="5385234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35">
              <a:extLst>
                <a:ext uri="{FF2B5EF4-FFF2-40B4-BE49-F238E27FC236}">
                  <a16:creationId xmlns:a16="http://schemas.microsoft.com/office/drawing/2014/main" id="{8F5F8AEE-422E-4180-8C39-6FCEC059CB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9501" y="4596138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36">
              <a:extLst>
                <a:ext uri="{FF2B5EF4-FFF2-40B4-BE49-F238E27FC236}">
                  <a16:creationId xmlns:a16="http://schemas.microsoft.com/office/drawing/2014/main" id="{934D274F-F47D-47DE-AF0F-A1939A3F2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51638" y="6047123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37">
              <a:extLst>
                <a:ext uri="{FF2B5EF4-FFF2-40B4-BE49-F238E27FC236}">
                  <a16:creationId xmlns:a16="http://schemas.microsoft.com/office/drawing/2014/main" id="{0A7C4035-FD5D-4380-90B8-3F24A816C1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63404" y="3060660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38">
              <a:extLst>
                <a:ext uri="{FF2B5EF4-FFF2-40B4-BE49-F238E27FC236}">
                  <a16:creationId xmlns:a16="http://schemas.microsoft.com/office/drawing/2014/main" id="{C7F15AEE-302F-4C4B-8669-7D196FA2C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1073" y="4900756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39">
              <a:extLst>
                <a:ext uri="{FF2B5EF4-FFF2-40B4-BE49-F238E27FC236}">
                  <a16:creationId xmlns:a16="http://schemas.microsoft.com/office/drawing/2014/main" id="{D034440B-82AF-497A-9D49-3907F4905D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63181" y="5141877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40">
              <a:extLst>
                <a:ext uri="{FF2B5EF4-FFF2-40B4-BE49-F238E27FC236}">
                  <a16:creationId xmlns:a16="http://schemas.microsoft.com/office/drawing/2014/main" id="{C473DED0-7789-47BA-88E9-BA510F17F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58145" y="2598578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41">
              <a:extLst>
                <a:ext uri="{FF2B5EF4-FFF2-40B4-BE49-F238E27FC236}">
                  <a16:creationId xmlns:a16="http://schemas.microsoft.com/office/drawing/2014/main" id="{61660303-C328-4E3E-B718-FF16FE808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51638" y="6279131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42">
              <a:extLst>
                <a:ext uri="{FF2B5EF4-FFF2-40B4-BE49-F238E27FC236}">
                  <a16:creationId xmlns:a16="http://schemas.microsoft.com/office/drawing/2014/main" id="{889A903A-3978-4E46-8E90-C21B27B80F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39806" y="5597147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44">
              <a:extLst>
                <a:ext uri="{FF2B5EF4-FFF2-40B4-BE49-F238E27FC236}">
                  <a16:creationId xmlns:a16="http://schemas.microsoft.com/office/drawing/2014/main" id="{D999DFDA-98C7-49A3-A202-413BE43AB7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43596" y="4081275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45">
              <a:extLst>
                <a:ext uri="{FF2B5EF4-FFF2-40B4-BE49-F238E27FC236}">
                  <a16:creationId xmlns:a16="http://schemas.microsoft.com/office/drawing/2014/main" id="{D8AE04A9-F987-40C8-8324-54B6166397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1445" y="5837101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46">
              <a:extLst>
                <a:ext uri="{FF2B5EF4-FFF2-40B4-BE49-F238E27FC236}">
                  <a16:creationId xmlns:a16="http://schemas.microsoft.com/office/drawing/2014/main" id="{6BDC2FAA-6705-4773-A719-9B7BA5EC7F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0504" y="2831197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47">
              <a:extLst>
                <a:ext uri="{FF2B5EF4-FFF2-40B4-BE49-F238E27FC236}">
                  <a16:creationId xmlns:a16="http://schemas.microsoft.com/office/drawing/2014/main" id="{39D3DD60-78EA-41B8-9629-B2097C0257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8649" y="3850148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48">
              <a:extLst>
                <a:ext uri="{FF2B5EF4-FFF2-40B4-BE49-F238E27FC236}">
                  <a16:creationId xmlns:a16="http://schemas.microsoft.com/office/drawing/2014/main" id="{C82D54CE-3C15-4476-A162-D2B1846087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3906" y="3616678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49">
              <a:extLst>
                <a:ext uri="{FF2B5EF4-FFF2-40B4-BE49-F238E27FC236}">
                  <a16:creationId xmlns:a16="http://schemas.microsoft.com/office/drawing/2014/main" id="{C77AD9C8-EFE2-459E-9D2D-6D3F900356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2520" y="6508346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70">
              <a:extLst>
                <a:ext uri="{FF2B5EF4-FFF2-40B4-BE49-F238E27FC236}">
                  <a16:creationId xmlns:a16="http://schemas.microsoft.com/office/drawing/2014/main" id="{A0B8A69D-893C-4130-B6D9-EE7A415164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3099" y="6187020"/>
              <a:ext cx="131153" cy="75890"/>
            </a:xfrm>
            <a:custGeom>
              <a:avLst/>
              <a:gdLst>
                <a:gd name="T0" fmla="*/ 18 w 40"/>
                <a:gd name="T1" fmla="*/ 0 h 25"/>
                <a:gd name="T2" fmla="*/ 7 w 40"/>
                <a:gd name="T3" fmla="*/ 21 h 25"/>
                <a:gd name="T4" fmla="*/ 18 w 40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5">
                  <a:moveTo>
                    <a:pt x="18" y="0"/>
                  </a:moveTo>
                  <a:cubicBezTo>
                    <a:pt x="40" y="9"/>
                    <a:pt x="26" y="25"/>
                    <a:pt x="7" y="21"/>
                  </a:cubicBezTo>
                  <a:cubicBezTo>
                    <a:pt x="0" y="11"/>
                    <a:pt x="5" y="0"/>
                    <a:pt x="1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75">
              <a:extLst>
                <a:ext uri="{FF2B5EF4-FFF2-40B4-BE49-F238E27FC236}">
                  <a16:creationId xmlns:a16="http://schemas.microsoft.com/office/drawing/2014/main" id="{98B6FAFB-A59E-4743-88ED-ECC8308A16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86635" y="2983476"/>
              <a:ext cx="128495" cy="78339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3"/>
                    <a:pt x="34" y="25"/>
                    <a:pt x="19" y="26"/>
                  </a:cubicBezTo>
                  <a:cubicBezTo>
                    <a:pt x="0" y="19"/>
                    <a:pt x="7" y="3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85">
              <a:extLst>
                <a:ext uri="{FF2B5EF4-FFF2-40B4-BE49-F238E27FC236}">
                  <a16:creationId xmlns:a16="http://schemas.microsoft.com/office/drawing/2014/main" id="{AD93045F-69E5-4B98-8A99-B093F9A436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6504" y="6435018"/>
              <a:ext cx="127608" cy="97107"/>
            </a:xfrm>
            <a:custGeom>
              <a:avLst/>
              <a:gdLst>
                <a:gd name="T0" fmla="*/ 21 w 39"/>
                <a:gd name="T1" fmla="*/ 0 h 32"/>
                <a:gd name="T2" fmla="*/ 13 w 39"/>
                <a:gd name="T3" fmla="*/ 20 h 32"/>
                <a:gd name="T4" fmla="*/ 21 w 39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2">
                  <a:moveTo>
                    <a:pt x="21" y="0"/>
                  </a:moveTo>
                  <a:cubicBezTo>
                    <a:pt x="39" y="2"/>
                    <a:pt x="32" y="32"/>
                    <a:pt x="13" y="20"/>
                  </a:cubicBezTo>
                  <a:cubicBezTo>
                    <a:pt x="3" y="23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87">
              <a:extLst>
                <a:ext uri="{FF2B5EF4-FFF2-40B4-BE49-F238E27FC236}">
                  <a16:creationId xmlns:a16="http://schemas.microsoft.com/office/drawing/2014/main" id="{EE6C8149-2426-4883-A4E6-70F4CB0BF3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3983" y="6658052"/>
              <a:ext cx="134697" cy="90579"/>
            </a:xfrm>
            <a:custGeom>
              <a:avLst/>
              <a:gdLst>
                <a:gd name="T0" fmla="*/ 27 w 41"/>
                <a:gd name="T1" fmla="*/ 0 h 30"/>
                <a:gd name="T2" fmla="*/ 41 w 41"/>
                <a:gd name="T3" fmla="*/ 19 h 30"/>
                <a:gd name="T4" fmla="*/ 27 w 41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0">
                  <a:moveTo>
                    <a:pt x="27" y="0"/>
                  </a:moveTo>
                  <a:cubicBezTo>
                    <a:pt x="35" y="0"/>
                    <a:pt x="40" y="11"/>
                    <a:pt x="41" y="19"/>
                  </a:cubicBezTo>
                  <a:cubicBezTo>
                    <a:pt x="21" y="30"/>
                    <a:pt x="0" y="10"/>
                    <a:pt x="27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117">
              <a:extLst>
                <a:ext uri="{FF2B5EF4-FFF2-40B4-BE49-F238E27FC236}">
                  <a16:creationId xmlns:a16="http://schemas.microsoft.com/office/drawing/2014/main" id="{AD2584B5-8D22-45BD-A767-26635B70D5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990501" y="5875775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118">
              <a:extLst>
                <a:ext uri="{FF2B5EF4-FFF2-40B4-BE49-F238E27FC236}">
                  <a16:creationId xmlns:a16="http://schemas.microsoft.com/office/drawing/2014/main" id="{21F6A307-936F-4618-8F06-A639C91C97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880865" y="6433515"/>
              <a:ext cx="131153" cy="96290"/>
            </a:xfrm>
            <a:custGeom>
              <a:avLst/>
              <a:gdLst>
                <a:gd name="T0" fmla="*/ 22 w 40"/>
                <a:gd name="T1" fmla="*/ 0 h 32"/>
                <a:gd name="T2" fmla="*/ 16 w 40"/>
                <a:gd name="T3" fmla="*/ 25 h 32"/>
                <a:gd name="T4" fmla="*/ 22 w 40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2">
                  <a:moveTo>
                    <a:pt x="22" y="0"/>
                  </a:moveTo>
                  <a:cubicBezTo>
                    <a:pt x="40" y="3"/>
                    <a:pt x="40" y="32"/>
                    <a:pt x="16" y="25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119">
              <a:extLst>
                <a:ext uri="{FF2B5EF4-FFF2-40B4-BE49-F238E27FC236}">
                  <a16:creationId xmlns:a16="http://schemas.microsoft.com/office/drawing/2014/main" id="{4E79E3A2-3436-4935-AFA0-6D81A1F545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867932" y="6174688"/>
              <a:ext cx="127608" cy="150965"/>
            </a:xfrm>
            <a:custGeom>
              <a:avLst/>
              <a:gdLst>
                <a:gd name="T0" fmla="*/ 13 w 39"/>
                <a:gd name="T1" fmla="*/ 6 h 50"/>
                <a:gd name="T2" fmla="*/ 0 w 39"/>
                <a:gd name="T3" fmla="*/ 23 h 50"/>
                <a:gd name="T4" fmla="*/ 13 w 39"/>
                <a:gd name="T5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50">
                  <a:moveTo>
                    <a:pt x="13" y="6"/>
                  </a:moveTo>
                  <a:cubicBezTo>
                    <a:pt x="39" y="10"/>
                    <a:pt x="16" y="50"/>
                    <a:pt x="0" y="23"/>
                  </a:cubicBezTo>
                  <a:cubicBezTo>
                    <a:pt x="1" y="0"/>
                    <a:pt x="5" y="14"/>
                    <a:pt x="13" y="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139">
              <a:extLst>
                <a:ext uri="{FF2B5EF4-FFF2-40B4-BE49-F238E27FC236}">
                  <a16:creationId xmlns:a16="http://schemas.microsoft.com/office/drawing/2014/main" id="{88D3F1C3-57F7-4475-BE24-994E429A7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574383" y="6687383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19 w 40"/>
                <a:gd name="T3" fmla="*/ 26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2"/>
                    <a:pt x="34" y="29"/>
                    <a:pt x="19" y="26"/>
                  </a:cubicBezTo>
                  <a:cubicBezTo>
                    <a:pt x="0" y="19"/>
                    <a:pt x="4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144">
              <a:extLst>
                <a:ext uri="{FF2B5EF4-FFF2-40B4-BE49-F238E27FC236}">
                  <a16:creationId xmlns:a16="http://schemas.microsoft.com/office/drawing/2014/main" id="{15EE5509-C1EF-4CE6-8DFF-08F8CFF950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534515" y="6067649"/>
              <a:ext cx="141786" cy="90579"/>
            </a:xfrm>
            <a:custGeom>
              <a:avLst/>
              <a:gdLst>
                <a:gd name="T0" fmla="*/ 28 w 43"/>
                <a:gd name="T1" fmla="*/ 2 h 30"/>
                <a:gd name="T2" fmla="*/ 41 w 43"/>
                <a:gd name="T3" fmla="*/ 20 h 30"/>
                <a:gd name="T4" fmla="*/ 28 w 43"/>
                <a:gd name="T5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8" y="2"/>
                  </a:moveTo>
                  <a:cubicBezTo>
                    <a:pt x="36" y="0"/>
                    <a:pt x="43" y="12"/>
                    <a:pt x="41" y="20"/>
                  </a:cubicBezTo>
                  <a:cubicBezTo>
                    <a:pt x="24" y="30"/>
                    <a:pt x="0" y="14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145">
              <a:extLst>
                <a:ext uri="{FF2B5EF4-FFF2-40B4-BE49-F238E27FC236}">
                  <a16:creationId xmlns:a16="http://schemas.microsoft.com/office/drawing/2014/main" id="{4E19D03A-8D08-4A59-A8B8-E44825AD5F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552111" y="6357067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19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1"/>
                    <a:pt x="37" y="22"/>
                    <a:pt x="19" y="22"/>
                  </a:cubicBezTo>
                  <a:cubicBezTo>
                    <a:pt x="6" y="18"/>
                    <a:pt x="0" y="4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8">
              <a:extLst>
                <a:ext uri="{FF2B5EF4-FFF2-40B4-BE49-F238E27FC236}">
                  <a16:creationId xmlns:a16="http://schemas.microsoft.com/office/drawing/2014/main" id="{24C9664D-878C-4BAE-9D15-1B5F9222E5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883983" y="5963213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8">
              <a:extLst>
                <a:ext uri="{FF2B5EF4-FFF2-40B4-BE49-F238E27FC236}">
                  <a16:creationId xmlns:a16="http://schemas.microsoft.com/office/drawing/2014/main" id="{49E2A78F-5EF2-48FF-9F7B-F4F265DE34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7661" y="35327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8">
              <a:extLst>
                <a:ext uri="{FF2B5EF4-FFF2-40B4-BE49-F238E27FC236}">
                  <a16:creationId xmlns:a16="http://schemas.microsoft.com/office/drawing/2014/main" id="{410802B9-9228-43C9-A27E-CB4CC0B50D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987838" y="77057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106">
              <a:extLst>
                <a:ext uri="{FF2B5EF4-FFF2-40B4-BE49-F238E27FC236}">
                  <a16:creationId xmlns:a16="http://schemas.microsoft.com/office/drawing/2014/main" id="{2EB97A80-0E3D-48D2-B0C2-E10739A39E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684504" y="18795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106">
              <a:extLst>
                <a:ext uri="{FF2B5EF4-FFF2-40B4-BE49-F238E27FC236}">
                  <a16:creationId xmlns:a16="http://schemas.microsoft.com/office/drawing/2014/main" id="{9C52230F-B5E5-40D3-8563-0914770C7D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0290" y="5759184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" name="제목 7">
            <a:extLst>
              <a:ext uri="{FF2B5EF4-FFF2-40B4-BE49-F238E27FC236}">
                <a16:creationId xmlns:a16="http://schemas.microsoft.com/office/drawing/2014/main" id="{6CAF7A60-4A44-4AA3-9220-1DCFE32838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3267" y="412207"/>
            <a:ext cx="6156923" cy="1116290"/>
          </a:xfrm>
        </p:spPr>
        <p:txBody>
          <a:bodyPr/>
          <a:lstStyle/>
          <a:p>
            <a:pPr algn="l"/>
            <a:r>
              <a:rPr lang="ko-KR" altLang="en-US" dirty="0"/>
              <a:t>자료구조</a:t>
            </a:r>
            <a:r>
              <a:rPr lang="ko-KR" altLang="en-US" sz="2700" dirty="0"/>
              <a:t> </a:t>
            </a:r>
            <a:r>
              <a:rPr lang="en-US" altLang="ko-KR" sz="2700" dirty="0"/>
              <a:t>– </a:t>
            </a:r>
            <a:r>
              <a:rPr lang="ko-KR" altLang="en-US" sz="2700" dirty="0" err="1"/>
              <a:t>부호화된</a:t>
            </a:r>
            <a:r>
              <a:rPr lang="ko-KR" altLang="en-US" sz="2700" dirty="0"/>
              <a:t> 파일</a:t>
            </a:r>
            <a:endParaRPr lang="ko-KR" altLang="en-US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D3FADA1C-1976-4BCA-91FE-EE65E711D9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147440"/>
              </p:ext>
            </p:extLst>
          </p:nvPr>
        </p:nvGraphicFramePr>
        <p:xfrm>
          <a:off x="1028847" y="2159793"/>
          <a:ext cx="9531271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0663">
                  <a:extLst>
                    <a:ext uri="{9D8B030D-6E8A-4147-A177-3AD203B41FA5}">
                      <a16:colId xmlns:a16="http://schemas.microsoft.com/office/drawing/2014/main" val="3353531821"/>
                    </a:ext>
                  </a:extLst>
                </a:gridCol>
                <a:gridCol w="560663">
                  <a:extLst>
                    <a:ext uri="{9D8B030D-6E8A-4147-A177-3AD203B41FA5}">
                      <a16:colId xmlns:a16="http://schemas.microsoft.com/office/drawing/2014/main" val="3865126033"/>
                    </a:ext>
                  </a:extLst>
                </a:gridCol>
                <a:gridCol w="560663">
                  <a:extLst>
                    <a:ext uri="{9D8B030D-6E8A-4147-A177-3AD203B41FA5}">
                      <a16:colId xmlns:a16="http://schemas.microsoft.com/office/drawing/2014/main" val="2596092462"/>
                    </a:ext>
                  </a:extLst>
                </a:gridCol>
                <a:gridCol w="560663">
                  <a:extLst>
                    <a:ext uri="{9D8B030D-6E8A-4147-A177-3AD203B41FA5}">
                      <a16:colId xmlns:a16="http://schemas.microsoft.com/office/drawing/2014/main" val="923632912"/>
                    </a:ext>
                  </a:extLst>
                </a:gridCol>
                <a:gridCol w="560663">
                  <a:extLst>
                    <a:ext uri="{9D8B030D-6E8A-4147-A177-3AD203B41FA5}">
                      <a16:colId xmlns:a16="http://schemas.microsoft.com/office/drawing/2014/main" val="1831823977"/>
                    </a:ext>
                  </a:extLst>
                </a:gridCol>
                <a:gridCol w="560663">
                  <a:extLst>
                    <a:ext uri="{9D8B030D-6E8A-4147-A177-3AD203B41FA5}">
                      <a16:colId xmlns:a16="http://schemas.microsoft.com/office/drawing/2014/main" val="4161355517"/>
                    </a:ext>
                  </a:extLst>
                </a:gridCol>
                <a:gridCol w="560663">
                  <a:extLst>
                    <a:ext uri="{9D8B030D-6E8A-4147-A177-3AD203B41FA5}">
                      <a16:colId xmlns:a16="http://schemas.microsoft.com/office/drawing/2014/main" val="1559311407"/>
                    </a:ext>
                  </a:extLst>
                </a:gridCol>
                <a:gridCol w="560663">
                  <a:extLst>
                    <a:ext uri="{9D8B030D-6E8A-4147-A177-3AD203B41FA5}">
                      <a16:colId xmlns:a16="http://schemas.microsoft.com/office/drawing/2014/main" val="2329109143"/>
                    </a:ext>
                  </a:extLst>
                </a:gridCol>
                <a:gridCol w="560663">
                  <a:extLst>
                    <a:ext uri="{9D8B030D-6E8A-4147-A177-3AD203B41FA5}">
                      <a16:colId xmlns:a16="http://schemas.microsoft.com/office/drawing/2014/main" val="3739237365"/>
                    </a:ext>
                  </a:extLst>
                </a:gridCol>
                <a:gridCol w="560663">
                  <a:extLst>
                    <a:ext uri="{9D8B030D-6E8A-4147-A177-3AD203B41FA5}">
                      <a16:colId xmlns:a16="http://schemas.microsoft.com/office/drawing/2014/main" val="3565460292"/>
                    </a:ext>
                  </a:extLst>
                </a:gridCol>
                <a:gridCol w="560663">
                  <a:extLst>
                    <a:ext uri="{9D8B030D-6E8A-4147-A177-3AD203B41FA5}">
                      <a16:colId xmlns:a16="http://schemas.microsoft.com/office/drawing/2014/main" val="2751959564"/>
                    </a:ext>
                  </a:extLst>
                </a:gridCol>
                <a:gridCol w="560663">
                  <a:extLst>
                    <a:ext uri="{9D8B030D-6E8A-4147-A177-3AD203B41FA5}">
                      <a16:colId xmlns:a16="http://schemas.microsoft.com/office/drawing/2014/main" val="1293550303"/>
                    </a:ext>
                  </a:extLst>
                </a:gridCol>
                <a:gridCol w="560663">
                  <a:extLst>
                    <a:ext uri="{9D8B030D-6E8A-4147-A177-3AD203B41FA5}">
                      <a16:colId xmlns:a16="http://schemas.microsoft.com/office/drawing/2014/main" val="3312499537"/>
                    </a:ext>
                  </a:extLst>
                </a:gridCol>
                <a:gridCol w="560663">
                  <a:extLst>
                    <a:ext uri="{9D8B030D-6E8A-4147-A177-3AD203B41FA5}">
                      <a16:colId xmlns:a16="http://schemas.microsoft.com/office/drawing/2014/main" val="1924883833"/>
                    </a:ext>
                  </a:extLst>
                </a:gridCol>
                <a:gridCol w="560663">
                  <a:extLst>
                    <a:ext uri="{9D8B030D-6E8A-4147-A177-3AD203B41FA5}">
                      <a16:colId xmlns:a16="http://schemas.microsoft.com/office/drawing/2014/main" val="2577768492"/>
                    </a:ext>
                  </a:extLst>
                </a:gridCol>
                <a:gridCol w="560663">
                  <a:extLst>
                    <a:ext uri="{9D8B030D-6E8A-4147-A177-3AD203B41FA5}">
                      <a16:colId xmlns:a16="http://schemas.microsoft.com/office/drawing/2014/main" val="275585332"/>
                    </a:ext>
                  </a:extLst>
                </a:gridCol>
                <a:gridCol w="560663">
                  <a:extLst>
                    <a:ext uri="{9D8B030D-6E8A-4147-A177-3AD203B41FA5}">
                      <a16:colId xmlns:a16="http://schemas.microsoft.com/office/drawing/2014/main" val="9165713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5</a:t>
                      </a:r>
                      <a:endParaRPr lang="ko-KR" altLang="en-US" sz="12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6</a:t>
                      </a:r>
                      <a:endParaRPr lang="ko-KR" altLang="en-US" sz="12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7</a:t>
                      </a:r>
                      <a:endParaRPr lang="ko-KR" altLang="en-US" sz="12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8</a:t>
                      </a:r>
                      <a:endParaRPr lang="ko-KR" altLang="en-US" sz="12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9</a:t>
                      </a:r>
                      <a:endParaRPr lang="ko-KR" altLang="en-US" sz="12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A</a:t>
                      </a:r>
                      <a:endParaRPr lang="ko-KR" altLang="en-US" sz="12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B</a:t>
                      </a:r>
                      <a:endParaRPr lang="ko-KR" altLang="en-US" sz="12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C</a:t>
                      </a:r>
                      <a:endParaRPr lang="ko-KR" altLang="en-US" sz="12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D</a:t>
                      </a:r>
                      <a:endParaRPr lang="ko-KR" altLang="en-US" sz="12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E</a:t>
                      </a:r>
                      <a:endParaRPr lang="ko-KR" altLang="en-US" sz="12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F</a:t>
                      </a:r>
                      <a:endParaRPr lang="ko-KR" altLang="en-US" sz="12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3131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0xFF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0xFF</a:t>
                      </a:r>
                      <a:endParaRPr lang="ko-KR" altLang="en-US" sz="12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BOM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BOM</a:t>
                      </a:r>
                      <a:endParaRPr lang="ko-KR" altLang="en-US" sz="12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/>
                        <a:t>허프만</a:t>
                      </a:r>
                      <a:r>
                        <a:rPr lang="ko-KR" altLang="en-US" sz="1200" dirty="0"/>
                        <a:t> 코드 문자 개수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원본 파일 문자 개수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char1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len1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data1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14097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data1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char2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len2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data2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char3</a:t>
                      </a:r>
                      <a:endParaRPr lang="ko-KR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len3</a:t>
                      </a:r>
                      <a:endParaRPr lang="ko-KR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data3</a:t>
                      </a:r>
                      <a:endParaRPr lang="ko-KR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char4</a:t>
                      </a:r>
                      <a:endParaRPr lang="ko-KR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len4</a:t>
                      </a:r>
                      <a:endParaRPr lang="ko-KR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6918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data4</a:t>
                      </a:r>
                      <a:endParaRPr lang="ko-KR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char5</a:t>
                      </a:r>
                      <a:endParaRPr lang="ko-KR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len5</a:t>
                      </a:r>
                      <a:endParaRPr lang="ko-KR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data5</a:t>
                      </a:r>
                      <a:endParaRPr lang="ko-KR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char6</a:t>
                      </a:r>
                      <a:endParaRPr lang="ko-KR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len6</a:t>
                      </a:r>
                      <a:endParaRPr lang="ko-KR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data6</a:t>
                      </a:r>
                      <a:endParaRPr lang="ko-KR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4180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0xFE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0x10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0xF3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0xF0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062816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7429F4C-E39D-4C0B-9450-2312FAE920A1}"/>
              </a:ext>
            </a:extLst>
          </p:cNvPr>
          <p:cNvSpPr txBox="1"/>
          <p:nvPr/>
        </p:nvSpPr>
        <p:spPr>
          <a:xfrm>
            <a:off x="1633769" y="4329378"/>
            <a:ext cx="20388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0xFE : 11111110(254)</a:t>
            </a:r>
            <a:endParaRPr lang="ko-KR" altLang="en-US" sz="1200" dirty="0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B20264AC-38D5-4014-81C2-C540FB9CD6FF}"/>
              </a:ext>
            </a:extLst>
          </p:cNvPr>
          <p:cNvSpPr txBox="1"/>
          <p:nvPr/>
        </p:nvSpPr>
        <p:spPr>
          <a:xfrm>
            <a:off x="1633769" y="4644924"/>
            <a:ext cx="20388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0x10 : 00010000(16)</a:t>
            </a:r>
            <a:endParaRPr lang="ko-KR" altLang="en-US" sz="1200" dirty="0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A94477C0-FDFA-450C-86E7-2516EA599136}"/>
              </a:ext>
            </a:extLst>
          </p:cNvPr>
          <p:cNvSpPr txBox="1"/>
          <p:nvPr/>
        </p:nvSpPr>
        <p:spPr>
          <a:xfrm>
            <a:off x="1633769" y="4959508"/>
            <a:ext cx="20388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0xF3 : 11110011(243)</a:t>
            </a:r>
            <a:endParaRPr lang="ko-KR" altLang="en-US" sz="1200" dirty="0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A5C6E1CA-A10D-4521-A672-7843E4F0A00C}"/>
              </a:ext>
            </a:extLst>
          </p:cNvPr>
          <p:cNvSpPr txBox="1"/>
          <p:nvPr/>
        </p:nvSpPr>
        <p:spPr>
          <a:xfrm>
            <a:off x="3928737" y="5609604"/>
            <a:ext cx="20388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0xF0 : 11110</a:t>
            </a:r>
            <a:r>
              <a:rPr lang="en-US" altLang="ko-KR" sz="1200" dirty="0">
                <a:solidFill>
                  <a:srgbClr val="FF0000"/>
                </a:solidFill>
              </a:rPr>
              <a:t>000</a:t>
            </a:r>
            <a:r>
              <a:rPr lang="en-US" altLang="ko-KR" sz="1200" dirty="0"/>
              <a:t>(240)</a:t>
            </a:r>
            <a:endParaRPr lang="ko-KR" altLang="en-US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91B70B-A93F-4399-8C5D-D6C04F359983}"/>
              </a:ext>
            </a:extLst>
          </p:cNvPr>
          <p:cNvSpPr txBox="1"/>
          <p:nvPr/>
        </p:nvSpPr>
        <p:spPr>
          <a:xfrm>
            <a:off x="3928737" y="4288991"/>
            <a:ext cx="25949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data</a:t>
            </a:r>
            <a:r>
              <a:rPr lang="ko-KR" altLang="en-US" sz="1200" dirty="0"/>
              <a:t> </a:t>
            </a:r>
            <a:r>
              <a:rPr lang="en-US" altLang="ko-KR" sz="1200" dirty="0"/>
              <a:t>:</a:t>
            </a:r>
            <a:r>
              <a:rPr lang="ko-KR" altLang="en-US" sz="1200" dirty="0"/>
              <a:t> </a:t>
            </a:r>
            <a:r>
              <a:rPr lang="en-US" altLang="ko-KR" sz="1200" dirty="0"/>
              <a:t>little-endian</a:t>
            </a:r>
            <a:r>
              <a:rPr lang="ko-KR" altLang="en-US" sz="1200" dirty="0"/>
              <a:t>으로 저장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B1651DB-D57A-43C0-A9AA-046BE174D788}"/>
              </a:ext>
            </a:extLst>
          </p:cNvPr>
          <p:cNvSpPr/>
          <p:nvPr/>
        </p:nvSpPr>
        <p:spPr>
          <a:xfrm>
            <a:off x="1545729" y="2481606"/>
            <a:ext cx="9031179" cy="1170081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76200">
                <a:solidFill>
                  <a:schemeClr val="tx1"/>
                </a:solidFill>
              </a:ln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12721CD8-BAAE-40C0-9154-73A95746298A}"/>
              </a:ext>
            </a:extLst>
          </p:cNvPr>
          <p:cNvSpPr/>
          <p:nvPr/>
        </p:nvSpPr>
        <p:spPr>
          <a:xfrm>
            <a:off x="1537561" y="3659429"/>
            <a:ext cx="2323925" cy="374963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76200">
                <a:solidFill>
                  <a:schemeClr val="tx1"/>
                </a:solidFill>
              </a:ln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586E20-FDCC-421D-94FF-FCAF024A657A}"/>
              </a:ext>
            </a:extLst>
          </p:cNvPr>
          <p:cNvSpPr txBox="1"/>
          <p:nvPr/>
        </p:nvSpPr>
        <p:spPr>
          <a:xfrm>
            <a:off x="434738" y="1855801"/>
            <a:ext cx="989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헤더부</a:t>
            </a:r>
            <a:endParaRPr lang="ko-KR" altLang="en-US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F3413A5B-4F24-47F7-ADD2-A283876091F6}"/>
              </a:ext>
            </a:extLst>
          </p:cNvPr>
          <p:cNvSpPr txBox="1"/>
          <p:nvPr/>
        </p:nvSpPr>
        <p:spPr>
          <a:xfrm>
            <a:off x="434737" y="4058131"/>
            <a:ext cx="1102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데이터부</a:t>
            </a:r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D5F918B-89F9-4A75-A8CF-0045D3D0086E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929436" y="2225133"/>
            <a:ext cx="608124" cy="23523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8EB37289-B577-4DE5-9C9C-70246A52BA74}"/>
              </a:ext>
            </a:extLst>
          </p:cNvPr>
          <p:cNvCxnSpPr>
            <a:cxnSpLocks/>
            <a:stCxn id="107" idx="0"/>
            <a:endCxn id="106" idx="1"/>
          </p:cNvCxnSpPr>
          <p:nvPr/>
        </p:nvCxnSpPr>
        <p:spPr>
          <a:xfrm flipV="1">
            <a:off x="986149" y="3846911"/>
            <a:ext cx="551412" cy="21122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4B7DEDE-FC63-46FF-8578-74A50400AC26}"/>
              </a:ext>
            </a:extLst>
          </p:cNvPr>
          <p:cNvSpPr txBox="1"/>
          <p:nvPr/>
        </p:nvSpPr>
        <p:spPr>
          <a:xfrm>
            <a:off x="3911727" y="5037278"/>
            <a:ext cx="36312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a = 111	b = 1111	c = 00001	d = 000</a:t>
            </a:r>
          </a:p>
          <a:p>
            <a:r>
              <a:rPr lang="en-US" altLang="ko-KR" sz="1400" dirty="0"/>
              <a:t>e = 01	f = 1110 	g = 0111 	h = 1110 </a:t>
            </a:r>
            <a:endParaRPr lang="ko-KR" altLang="en-US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426ED8-A687-4AA0-9FB2-CEF5BB2D5A26}"/>
              </a:ext>
            </a:extLst>
          </p:cNvPr>
          <p:cNvSpPr txBox="1"/>
          <p:nvPr/>
        </p:nvSpPr>
        <p:spPr>
          <a:xfrm>
            <a:off x="3911727" y="4780479"/>
            <a:ext cx="4173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원본 파일 문자 개수를 저장하는 이유 </a:t>
            </a:r>
            <a:r>
              <a:rPr lang="en-US" altLang="ko-KR" sz="1400" dirty="0"/>
              <a:t>(</a:t>
            </a:r>
            <a:r>
              <a:rPr lang="en-US" altLang="ko-KR" sz="1400" dirty="0" err="1"/>
              <a:t>abcdefgh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D812D3EC-805F-4132-998F-02B4620081FA}"/>
              </a:ext>
            </a:extLst>
          </p:cNvPr>
          <p:cNvSpPr txBox="1"/>
          <p:nvPr/>
        </p:nvSpPr>
        <p:spPr>
          <a:xfrm>
            <a:off x="1633769" y="5274092"/>
            <a:ext cx="20388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0xF0 : 11110000(240)</a:t>
            </a:r>
            <a:endParaRPr lang="ko-KR" altLang="en-US" sz="1200" dirty="0"/>
          </a:p>
        </p:txBody>
      </p: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2EE42F21-C7AA-4B20-A948-47066DB70A6B}"/>
              </a:ext>
            </a:extLst>
          </p:cNvPr>
          <p:cNvGrpSpPr/>
          <p:nvPr/>
        </p:nvGrpSpPr>
        <p:grpSpPr>
          <a:xfrm>
            <a:off x="5745576" y="5570067"/>
            <a:ext cx="815340" cy="246221"/>
            <a:chOff x="5798820" y="5548691"/>
            <a:chExt cx="815340" cy="246221"/>
          </a:xfrm>
        </p:grpSpPr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702EAC44-BC02-4F62-9466-A7EA2CE73023}"/>
                </a:ext>
              </a:extLst>
            </p:cNvPr>
            <p:cNvCxnSpPr/>
            <p:nvPr/>
          </p:nvCxnSpPr>
          <p:spPr>
            <a:xfrm>
              <a:off x="5798820" y="5739151"/>
              <a:ext cx="81534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B1656B4-8537-438B-8737-455BE06EEB31}"/>
                </a:ext>
              </a:extLst>
            </p:cNvPr>
            <p:cNvSpPr txBox="1"/>
            <p:nvPr/>
          </p:nvSpPr>
          <p:spPr>
            <a:xfrm>
              <a:off x="5938644" y="5548691"/>
              <a:ext cx="5486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/>
                <a:t>복호화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11C37470-7C7F-445B-A2E0-9F78D25DD216}"/>
              </a:ext>
            </a:extLst>
          </p:cNvPr>
          <p:cNvSpPr txBox="1"/>
          <p:nvPr/>
        </p:nvSpPr>
        <p:spPr>
          <a:xfrm>
            <a:off x="6749840" y="5604454"/>
            <a:ext cx="11050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/>
              <a:t>abcdefgh</a:t>
            </a:r>
            <a:r>
              <a:rPr lang="en-US" altLang="ko-KR" sz="1400" dirty="0" err="1">
                <a:solidFill>
                  <a:srgbClr val="FF0000"/>
                </a:solidFill>
              </a:rPr>
              <a:t>d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980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49" grpId="0"/>
      <p:bldP spid="151" grpId="0"/>
      <p:bldP spid="152" grpId="0"/>
      <p:bldP spid="9" grpId="0"/>
      <p:bldP spid="2" grpId="0" animBg="1"/>
      <p:bldP spid="106" grpId="0" animBg="1"/>
      <p:bldP spid="3" grpId="0"/>
      <p:bldP spid="107" grpId="0"/>
      <p:bldP spid="6" grpId="0"/>
      <p:bldP spid="10" grpId="0"/>
      <p:bldP spid="110" grpId="0"/>
      <p:bldP spid="14" grpId="0"/>
    </p:bldLst>
  </p:timing>
</p:sld>
</file>

<file path=ppt/theme/theme1.xml><?xml version="1.0" encoding="utf-8"?>
<a:theme xmlns:a="http://schemas.openxmlformats.org/drawingml/2006/main" name="BohemianVTI">
  <a:themeElements>
    <a:clrScheme name="Boho">
      <a:dk1>
        <a:sysClr val="windowText" lastClr="000000"/>
      </a:dk1>
      <a:lt1>
        <a:sysClr val="window" lastClr="FFFFFF"/>
      </a:lt1>
      <a:dk2>
        <a:srgbClr val="323232"/>
      </a:dk2>
      <a:lt2>
        <a:srgbClr val="F4F1EF"/>
      </a:lt2>
      <a:accent1>
        <a:srgbClr val="8F4F58"/>
      </a:accent1>
      <a:accent2>
        <a:srgbClr val="D09182"/>
      </a:accent2>
      <a:accent3>
        <a:srgbClr val="C7A085"/>
      </a:accent3>
      <a:accent4>
        <a:srgbClr val="ADA085"/>
      </a:accent4>
      <a:accent5>
        <a:srgbClr val="5F787F"/>
      </a:accent5>
      <a:accent6>
        <a:srgbClr val="5A6768"/>
      </a:accent6>
      <a:hlink>
        <a:srgbClr val="A25872"/>
      </a:hlink>
      <a:folHlink>
        <a:srgbClr val="667A7E"/>
      </a:folHlink>
    </a:clrScheme>
    <a:fontScheme name="modern love avenir">
      <a:majorFont>
        <a:latin typeface="Microsoft GothicNeo"/>
        <a:ea typeface=""/>
        <a:cs typeface=""/>
      </a:majorFont>
      <a:minorFont>
        <a:latin typeface="Microsoft GothicNe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ohemianVTI" id="{B5E50611-F7C7-47BC-81A6-BE9493DF8677}" vid="{7A26D0DD-A1A5-444B-B0FB-E7DB9E2D047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2084</Words>
  <Application>Microsoft Office PowerPoint</Application>
  <PresentationFormat>와이드스크린</PresentationFormat>
  <Paragraphs>392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9" baseType="lpstr">
      <vt:lpstr>Microsoft GothicNeo</vt:lpstr>
      <vt:lpstr>Microsoft GothicNeo Light</vt:lpstr>
      <vt:lpstr>돋움체</vt:lpstr>
      <vt:lpstr>함초롬바탕</vt:lpstr>
      <vt:lpstr>Arial</vt:lpstr>
      <vt:lpstr>BohemianVTI</vt:lpstr>
      <vt:lpstr>허프만 코딩</vt:lpstr>
      <vt:lpstr>목차</vt:lpstr>
      <vt:lpstr>문제 설명 - 용어 설명</vt:lpstr>
      <vt:lpstr>문제 설명 – 허프만 코딩</vt:lpstr>
      <vt:lpstr>자료구조 – 허프만 빈도</vt:lpstr>
      <vt:lpstr>자료구조 – 허프만 문자열</vt:lpstr>
      <vt:lpstr>자료구조 – 우선순위 큐</vt:lpstr>
      <vt:lpstr>자료구조 – 맵</vt:lpstr>
      <vt:lpstr>자료구조 – 부호화된 파일</vt:lpstr>
      <vt:lpstr>주요 알고리즘 – 허프만 문자열</vt:lpstr>
      <vt:lpstr>주요 알고리즘 – 1Byte씩 파일에 저장</vt:lpstr>
      <vt:lpstr>주요 알고리즘 – 헤더 파일을 허프만 문자열 맵으로</vt:lpstr>
      <vt:lpstr>주요 알고리즘 – 1Byte씩 읽어 원본파일로 복호화</vt:lpstr>
      <vt:lpstr>주요 알고리즘 – 파일 형식 알아내기</vt:lpstr>
      <vt:lpstr>주요 알고리즘 – 1Byte n개를 유니코드로</vt:lpstr>
      <vt:lpstr>결과 - 예측</vt:lpstr>
      <vt:lpstr>결과 – 결과(1)</vt:lpstr>
      <vt:lpstr>결과 – 결과(2)</vt:lpstr>
      <vt:lpstr>프로그램 시연</vt:lpstr>
      <vt:lpstr>보완 사항</vt:lpstr>
      <vt:lpstr>QnA</vt:lpstr>
      <vt:lpstr>출처</vt:lpstr>
      <vt:lpstr>감사합니다.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허프만 코딩</dc:title>
  <dc:creator>한 상현</dc:creator>
  <cp:lastModifiedBy>한 상현</cp:lastModifiedBy>
  <cp:revision>203</cp:revision>
  <dcterms:created xsi:type="dcterms:W3CDTF">2021-11-19T09:05:42Z</dcterms:created>
  <dcterms:modified xsi:type="dcterms:W3CDTF">2021-11-27T14:13:16Z</dcterms:modified>
</cp:coreProperties>
</file>