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asunm1633cc1221633038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2024-09-19T05:25:54Z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90d14a10d2814a38b547bb797560e9f0</vt:lpwstr>
  </property>
</Properties>
</file>