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72" r:id="rId11"/>
    <p:sldId id="265" r:id="rId12"/>
    <p:sldId id="266" r:id="rId13"/>
    <p:sldId id="274" r:id="rId14"/>
    <p:sldId id="267" r:id="rId15"/>
    <p:sldId id="269" r:id="rId16"/>
    <p:sldId id="273" r:id="rId17"/>
    <p:sldId id="270" r:id="rId18"/>
    <p:sldId id="277" r:id="rId19"/>
    <p:sldId id="276" r:id="rId20"/>
    <p:sldId id="271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45365-43F6-445A-B212-42FBA1003E92}" type="doc">
      <dgm:prSet loTypeId="urn:microsoft.com/office/officeart/2005/8/layout/orgChart1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EF02B98-8BE3-47B8-BDA9-94F40FA6508B}">
      <dgm:prSet phldrT="[文字]"/>
      <dgm:spPr/>
      <dgm:t>
        <a:bodyPr/>
        <a:lstStyle/>
        <a:p>
          <a:r>
            <a:rPr lang="en-US" altLang="zh-TW" dirty="0" smtClean="0"/>
            <a:t>/</a:t>
          </a:r>
          <a:endParaRPr lang="zh-TW" altLang="en-US" dirty="0"/>
        </a:p>
      </dgm:t>
    </dgm:pt>
    <dgm:pt modelId="{1AC87282-6FDA-4CC5-B014-27DF4004C46D}" type="parTrans" cxnId="{D44CD9F5-57BA-4188-B5EF-176D987BFAC6}">
      <dgm:prSet/>
      <dgm:spPr/>
      <dgm:t>
        <a:bodyPr/>
        <a:lstStyle/>
        <a:p>
          <a:endParaRPr lang="zh-TW" altLang="en-US"/>
        </a:p>
      </dgm:t>
    </dgm:pt>
    <dgm:pt modelId="{8A4E5286-F795-4BC3-B36D-D5741CDD5CEB}" type="sibTrans" cxnId="{D44CD9F5-57BA-4188-B5EF-176D987BFAC6}">
      <dgm:prSet/>
      <dgm:spPr/>
      <dgm:t>
        <a:bodyPr/>
        <a:lstStyle/>
        <a:p>
          <a:endParaRPr lang="zh-TW" altLang="en-US"/>
        </a:p>
      </dgm:t>
    </dgm:pt>
    <dgm:pt modelId="{26467A2A-B2F5-4C8B-AB1C-42E3222432A1}">
      <dgm:prSet phldrT="[文字]"/>
      <dgm:spPr/>
      <dgm:t>
        <a:bodyPr/>
        <a:lstStyle/>
        <a:p>
          <a:r>
            <a:rPr lang="en-US" altLang="zh-TW" b="1" dirty="0" smtClean="0">
              <a:solidFill>
                <a:srgbClr val="FFFF00"/>
              </a:solidFill>
            </a:rPr>
            <a:t>bin</a:t>
          </a:r>
          <a:endParaRPr lang="zh-TW" altLang="en-US" b="1" dirty="0">
            <a:solidFill>
              <a:srgbClr val="FFFF00"/>
            </a:solidFill>
          </a:endParaRPr>
        </a:p>
      </dgm:t>
    </dgm:pt>
    <dgm:pt modelId="{17A9047D-4AD0-46C1-A18F-F30ED62FCD61}" type="parTrans" cxnId="{0A569571-E495-445D-88B8-5EC6F98FB787}">
      <dgm:prSet/>
      <dgm:spPr/>
      <dgm:t>
        <a:bodyPr/>
        <a:lstStyle/>
        <a:p>
          <a:endParaRPr lang="zh-TW" altLang="en-US"/>
        </a:p>
      </dgm:t>
    </dgm:pt>
    <dgm:pt modelId="{D45600FC-F8EC-4CC9-AE9D-54A16FEB6208}" type="sibTrans" cxnId="{0A569571-E495-445D-88B8-5EC6F98FB787}">
      <dgm:prSet/>
      <dgm:spPr/>
      <dgm:t>
        <a:bodyPr/>
        <a:lstStyle/>
        <a:p>
          <a:endParaRPr lang="zh-TW" altLang="en-US"/>
        </a:p>
      </dgm:t>
    </dgm:pt>
    <dgm:pt modelId="{A43188E9-5AFD-4497-A18B-ED4D3140FAD4}">
      <dgm:prSet phldrT="[文字]"/>
      <dgm:spPr/>
      <dgm:t>
        <a:bodyPr/>
        <a:lstStyle/>
        <a:p>
          <a:r>
            <a:rPr lang="en-US" altLang="zh-TW" dirty="0" smtClean="0"/>
            <a:t>boot</a:t>
          </a:r>
          <a:endParaRPr lang="zh-TW" altLang="en-US" dirty="0"/>
        </a:p>
      </dgm:t>
    </dgm:pt>
    <dgm:pt modelId="{9C5E6308-170C-4EAE-A4B2-AD74ADDFCAFF}" type="parTrans" cxnId="{0AF0786A-BD57-4B9F-A230-C7C39CBB88B7}">
      <dgm:prSet/>
      <dgm:spPr/>
      <dgm:t>
        <a:bodyPr/>
        <a:lstStyle/>
        <a:p>
          <a:endParaRPr lang="zh-TW" altLang="en-US"/>
        </a:p>
      </dgm:t>
    </dgm:pt>
    <dgm:pt modelId="{A294D560-C7A9-4C1C-9F4F-82F63983F80E}" type="sibTrans" cxnId="{0AF0786A-BD57-4B9F-A230-C7C39CBB88B7}">
      <dgm:prSet/>
      <dgm:spPr/>
      <dgm:t>
        <a:bodyPr/>
        <a:lstStyle/>
        <a:p>
          <a:endParaRPr lang="zh-TW" altLang="en-US"/>
        </a:p>
      </dgm:t>
    </dgm:pt>
    <dgm:pt modelId="{566AED85-C70D-4335-A8FC-A2732E8AB1C6}">
      <dgm:prSet phldrT="[文字]"/>
      <dgm:spPr/>
      <dgm:t>
        <a:bodyPr/>
        <a:lstStyle/>
        <a:p>
          <a:r>
            <a:rPr lang="en-US" altLang="zh-TW" dirty="0" smtClean="0"/>
            <a:t>dev</a:t>
          </a:r>
          <a:endParaRPr lang="zh-TW" altLang="en-US" dirty="0"/>
        </a:p>
      </dgm:t>
    </dgm:pt>
    <dgm:pt modelId="{0E55A12A-9860-4BB1-880E-B786EFF461AE}" type="parTrans" cxnId="{38314319-FA9E-44D6-9289-01329AF8C7FA}">
      <dgm:prSet/>
      <dgm:spPr/>
      <dgm:t>
        <a:bodyPr/>
        <a:lstStyle/>
        <a:p>
          <a:endParaRPr lang="zh-TW" altLang="en-US"/>
        </a:p>
      </dgm:t>
    </dgm:pt>
    <dgm:pt modelId="{560DDFD8-9109-41A1-B0EC-7B68AC7BA4E3}" type="sibTrans" cxnId="{38314319-FA9E-44D6-9289-01329AF8C7FA}">
      <dgm:prSet/>
      <dgm:spPr/>
      <dgm:t>
        <a:bodyPr/>
        <a:lstStyle/>
        <a:p>
          <a:endParaRPr lang="zh-TW" altLang="en-US"/>
        </a:p>
      </dgm:t>
    </dgm:pt>
    <dgm:pt modelId="{107772FC-F8F6-4EE5-81C3-CBAA8BE49491}">
      <dgm:prSet phldrT="[文字]"/>
      <dgm:spPr/>
      <dgm:t>
        <a:bodyPr/>
        <a:lstStyle/>
        <a:p>
          <a:r>
            <a:rPr lang="en-US" altLang="zh-TW" dirty="0" err="1" smtClean="0"/>
            <a:t>sbin</a:t>
          </a:r>
          <a:endParaRPr lang="zh-TW" altLang="en-US" dirty="0"/>
        </a:p>
      </dgm:t>
    </dgm:pt>
    <dgm:pt modelId="{7C2E3032-63D0-4F86-AF8A-3BB891EE6498}" type="parTrans" cxnId="{50574854-5D0F-4BCF-BA63-4BA1DC4FCE0F}">
      <dgm:prSet/>
      <dgm:spPr/>
      <dgm:t>
        <a:bodyPr/>
        <a:lstStyle/>
        <a:p>
          <a:endParaRPr lang="zh-TW" altLang="en-US"/>
        </a:p>
      </dgm:t>
    </dgm:pt>
    <dgm:pt modelId="{C5DCB89C-9FB3-4ABA-A3C3-469B9EC04C08}" type="sibTrans" cxnId="{50574854-5D0F-4BCF-BA63-4BA1DC4FCE0F}">
      <dgm:prSet/>
      <dgm:spPr/>
      <dgm:t>
        <a:bodyPr/>
        <a:lstStyle/>
        <a:p>
          <a:endParaRPr lang="zh-TW" altLang="en-US"/>
        </a:p>
      </dgm:t>
    </dgm:pt>
    <dgm:pt modelId="{68F9DEF5-029B-4AEC-832E-6D2A04319349}">
      <dgm:prSet phldrT="[文字]"/>
      <dgm:spPr/>
      <dgm:t>
        <a:bodyPr/>
        <a:lstStyle/>
        <a:p>
          <a:r>
            <a:rPr lang="en-US" altLang="zh-TW" b="1" dirty="0" err="1" smtClean="0">
              <a:solidFill>
                <a:srgbClr val="FFFF00"/>
              </a:solidFill>
            </a:rPr>
            <a:t>etc</a:t>
          </a:r>
          <a:endParaRPr lang="zh-TW" altLang="en-US" b="1" dirty="0">
            <a:solidFill>
              <a:srgbClr val="FFFF00"/>
            </a:solidFill>
          </a:endParaRPr>
        </a:p>
      </dgm:t>
    </dgm:pt>
    <dgm:pt modelId="{067DB501-F3FE-4162-91A6-195DECC73F13}" type="parTrans" cxnId="{3870E50E-8161-4C0E-9E14-2A700CB7D1CC}">
      <dgm:prSet/>
      <dgm:spPr/>
      <dgm:t>
        <a:bodyPr/>
        <a:lstStyle/>
        <a:p>
          <a:endParaRPr lang="zh-TW" altLang="en-US"/>
        </a:p>
      </dgm:t>
    </dgm:pt>
    <dgm:pt modelId="{5A0E90C5-9862-4588-95A4-EDB874A3D8C3}" type="sibTrans" cxnId="{3870E50E-8161-4C0E-9E14-2A700CB7D1CC}">
      <dgm:prSet/>
      <dgm:spPr/>
      <dgm:t>
        <a:bodyPr/>
        <a:lstStyle/>
        <a:p>
          <a:endParaRPr lang="zh-TW" altLang="en-US"/>
        </a:p>
      </dgm:t>
    </dgm:pt>
    <dgm:pt modelId="{4C3C60C2-4DD6-4079-BCDD-CD2A0CB006A9}">
      <dgm:prSet phldrT="[文字]"/>
      <dgm:spPr/>
      <dgm:t>
        <a:bodyPr/>
        <a:lstStyle/>
        <a:p>
          <a:r>
            <a:rPr lang="en-US" altLang="zh-TW" dirty="0" smtClean="0"/>
            <a:t>home</a:t>
          </a:r>
          <a:endParaRPr lang="zh-TW" altLang="en-US" dirty="0"/>
        </a:p>
      </dgm:t>
    </dgm:pt>
    <dgm:pt modelId="{0696B190-1F87-4458-814F-E0124E047873}" type="parTrans" cxnId="{D6FB2B0C-11DC-4B08-BCEC-78B1F21C1D53}">
      <dgm:prSet/>
      <dgm:spPr/>
      <dgm:t>
        <a:bodyPr/>
        <a:lstStyle/>
        <a:p>
          <a:endParaRPr lang="zh-TW" altLang="en-US"/>
        </a:p>
      </dgm:t>
    </dgm:pt>
    <dgm:pt modelId="{DBB0FA64-30A5-4386-B3B2-390EB80A02D8}" type="sibTrans" cxnId="{D6FB2B0C-11DC-4B08-BCEC-78B1F21C1D53}">
      <dgm:prSet/>
      <dgm:spPr/>
      <dgm:t>
        <a:bodyPr/>
        <a:lstStyle/>
        <a:p>
          <a:endParaRPr lang="zh-TW" altLang="en-US"/>
        </a:p>
      </dgm:t>
    </dgm:pt>
    <dgm:pt modelId="{45194D68-671D-4186-94F7-D2CBE3ABFF7B}">
      <dgm:prSet phldrT="[文字]"/>
      <dgm:spPr/>
      <dgm:t>
        <a:bodyPr/>
        <a:lstStyle/>
        <a:p>
          <a:r>
            <a:rPr lang="en-US" altLang="zh-TW" b="1" dirty="0" smtClean="0">
              <a:solidFill>
                <a:srgbClr val="FFFF00"/>
              </a:solidFill>
            </a:rPr>
            <a:t>lib</a:t>
          </a:r>
          <a:endParaRPr lang="zh-TW" altLang="en-US" b="1" dirty="0">
            <a:solidFill>
              <a:srgbClr val="FFFF00"/>
            </a:solidFill>
          </a:endParaRPr>
        </a:p>
      </dgm:t>
    </dgm:pt>
    <dgm:pt modelId="{A55C41F2-BB7D-434F-840B-C60E3425EB39}" type="parTrans" cxnId="{23980B6D-128C-41B2-BB31-9D9C188FE4B5}">
      <dgm:prSet/>
      <dgm:spPr/>
      <dgm:t>
        <a:bodyPr/>
        <a:lstStyle/>
        <a:p>
          <a:endParaRPr lang="zh-TW" altLang="en-US"/>
        </a:p>
      </dgm:t>
    </dgm:pt>
    <dgm:pt modelId="{9421796D-F43A-4F03-A969-6D69A8493E08}" type="sibTrans" cxnId="{23980B6D-128C-41B2-BB31-9D9C188FE4B5}">
      <dgm:prSet/>
      <dgm:spPr/>
      <dgm:t>
        <a:bodyPr/>
        <a:lstStyle/>
        <a:p>
          <a:endParaRPr lang="zh-TW" altLang="en-US"/>
        </a:p>
      </dgm:t>
    </dgm:pt>
    <dgm:pt modelId="{D92ED232-83D8-4885-A5AE-563217B3FAA7}">
      <dgm:prSet phldrT="[文字]"/>
      <dgm:spPr/>
      <dgm:t>
        <a:bodyPr/>
        <a:lstStyle/>
        <a:p>
          <a:r>
            <a:rPr lang="en-US" altLang="zh-TW" dirty="0" err="1" smtClean="0"/>
            <a:t>mnt</a:t>
          </a:r>
          <a:endParaRPr lang="zh-TW" altLang="en-US" dirty="0"/>
        </a:p>
      </dgm:t>
    </dgm:pt>
    <dgm:pt modelId="{B180FA3C-AC56-413F-A52A-0ABD18A1B872}" type="parTrans" cxnId="{4D899F66-7719-40DA-9098-A6428395D270}">
      <dgm:prSet/>
      <dgm:spPr/>
      <dgm:t>
        <a:bodyPr/>
        <a:lstStyle/>
        <a:p>
          <a:endParaRPr lang="zh-TW" altLang="en-US"/>
        </a:p>
      </dgm:t>
    </dgm:pt>
    <dgm:pt modelId="{CC74C1BF-8CBD-49CE-B57A-7506113109B5}" type="sibTrans" cxnId="{4D899F66-7719-40DA-9098-A6428395D270}">
      <dgm:prSet/>
      <dgm:spPr/>
      <dgm:t>
        <a:bodyPr/>
        <a:lstStyle/>
        <a:p>
          <a:endParaRPr lang="zh-TW" altLang="en-US"/>
        </a:p>
      </dgm:t>
    </dgm:pt>
    <dgm:pt modelId="{8A112182-79B0-41E6-8719-4AF4F2A72E20}">
      <dgm:prSet phldrT="[文字]"/>
      <dgm:spPr/>
      <dgm:t>
        <a:bodyPr/>
        <a:lstStyle/>
        <a:p>
          <a:r>
            <a:rPr lang="en-US" altLang="zh-TW" b="1" dirty="0" err="1" smtClean="0">
              <a:solidFill>
                <a:srgbClr val="FFFF00"/>
              </a:solidFill>
            </a:rPr>
            <a:t>usr</a:t>
          </a:r>
          <a:endParaRPr lang="zh-TW" altLang="en-US" b="1" dirty="0">
            <a:solidFill>
              <a:srgbClr val="FFFF00"/>
            </a:solidFill>
          </a:endParaRPr>
        </a:p>
      </dgm:t>
    </dgm:pt>
    <dgm:pt modelId="{2EA6AD3C-2F5E-43A2-93FD-6FDE5942FAF6}" type="parTrans" cxnId="{FE868DDD-A528-442C-B283-2454772BFDAF}">
      <dgm:prSet/>
      <dgm:spPr/>
      <dgm:t>
        <a:bodyPr/>
        <a:lstStyle/>
        <a:p>
          <a:endParaRPr lang="zh-TW" altLang="en-US"/>
        </a:p>
      </dgm:t>
    </dgm:pt>
    <dgm:pt modelId="{BAB5D187-5DB4-4021-A472-2880CE04DFF5}" type="sibTrans" cxnId="{FE868DDD-A528-442C-B283-2454772BFDAF}">
      <dgm:prSet/>
      <dgm:spPr/>
      <dgm:t>
        <a:bodyPr/>
        <a:lstStyle/>
        <a:p>
          <a:endParaRPr lang="zh-TW" altLang="en-US"/>
        </a:p>
      </dgm:t>
    </dgm:pt>
    <dgm:pt modelId="{05247322-0EF8-4B34-8C7F-37F2F1D68E1D}">
      <dgm:prSet phldrT="[文字]"/>
      <dgm:spPr/>
      <dgm:t>
        <a:bodyPr/>
        <a:lstStyle/>
        <a:p>
          <a:r>
            <a:rPr lang="en-US" altLang="zh-TW" dirty="0" err="1" smtClean="0"/>
            <a:t>var</a:t>
          </a:r>
          <a:endParaRPr lang="zh-TW" altLang="en-US" dirty="0"/>
        </a:p>
      </dgm:t>
    </dgm:pt>
    <dgm:pt modelId="{C3877A57-6926-48C9-B374-183208494247}" type="parTrans" cxnId="{80EE2A09-D53F-4890-BFCA-241D23B1C03E}">
      <dgm:prSet/>
      <dgm:spPr/>
      <dgm:t>
        <a:bodyPr/>
        <a:lstStyle/>
        <a:p>
          <a:endParaRPr lang="zh-TW" altLang="en-US"/>
        </a:p>
      </dgm:t>
    </dgm:pt>
    <dgm:pt modelId="{BBB8D7D1-E655-4665-813B-CA771607003D}" type="sibTrans" cxnId="{80EE2A09-D53F-4890-BFCA-241D23B1C03E}">
      <dgm:prSet/>
      <dgm:spPr/>
      <dgm:t>
        <a:bodyPr/>
        <a:lstStyle/>
        <a:p>
          <a:endParaRPr lang="zh-TW" altLang="en-US"/>
        </a:p>
      </dgm:t>
    </dgm:pt>
    <dgm:pt modelId="{EB40748C-98BA-4775-8585-5500B723AB3D}">
      <dgm:prSet phldrT="[文字]"/>
      <dgm:spPr/>
      <dgm:t>
        <a:bodyPr/>
        <a:lstStyle/>
        <a:p>
          <a:r>
            <a:rPr lang="en-US" altLang="zh-TW" dirty="0" err="1" smtClean="0"/>
            <a:t>kevin</a:t>
          </a:r>
          <a:endParaRPr lang="zh-TW" altLang="en-US" dirty="0"/>
        </a:p>
      </dgm:t>
    </dgm:pt>
    <dgm:pt modelId="{81605C35-6267-43B3-BF8E-1CDD91A9C56F}" type="parTrans" cxnId="{14683B22-5E6A-4093-B961-0343F9F972E0}">
      <dgm:prSet/>
      <dgm:spPr/>
      <dgm:t>
        <a:bodyPr/>
        <a:lstStyle/>
        <a:p>
          <a:endParaRPr lang="zh-TW" altLang="en-US"/>
        </a:p>
      </dgm:t>
    </dgm:pt>
    <dgm:pt modelId="{49946F0E-691C-4C3F-AA1A-33310AF61684}" type="sibTrans" cxnId="{14683B22-5E6A-4093-B961-0343F9F972E0}">
      <dgm:prSet/>
      <dgm:spPr/>
      <dgm:t>
        <a:bodyPr/>
        <a:lstStyle/>
        <a:p>
          <a:endParaRPr lang="zh-TW" altLang="en-US"/>
        </a:p>
      </dgm:t>
    </dgm:pt>
    <dgm:pt modelId="{7F6165E0-B258-415D-91BE-F14FBE083FA9}">
      <dgm:prSet phldrT="[文字]"/>
      <dgm:spPr/>
      <dgm:t>
        <a:bodyPr/>
        <a:lstStyle/>
        <a:p>
          <a:r>
            <a:rPr lang="en-US" altLang="zh-TW" dirty="0" smtClean="0"/>
            <a:t>admin</a:t>
          </a:r>
          <a:endParaRPr lang="zh-TW" altLang="en-US" dirty="0"/>
        </a:p>
      </dgm:t>
    </dgm:pt>
    <dgm:pt modelId="{CCDEEBFD-FAAD-4D10-A928-60DBD0EF89E2}" type="parTrans" cxnId="{3D06DA03-7861-4A3F-8A1C-F09F208F81ED}">
      <dgm:prSet/>
      <dgm:spPr/>
      <dgm:t>
        <a:bodyPr/>
        <a:lstStyle/>
        <a:p>
          <a:endParaRPr lang="zh-TW" altLang="en-US"/>
        </a:p>
      </dgm:t>
    </dgm:pt>
    <dgm:pt modelId="{7FD55F98-43FD-4446-AEEC-A39455BCA4E7}" type="sibTrans" cxnId="{3D06DA03-7861-4A3F-8A1C-F09F208F81ED}">
      <dgm:prSet/>
      <dgm:spPr/>
      <dgm:t>
        <a:bodyPr/>
        <a:lstStyle/>
        <a:p>
          <a:endParaRPr lang="zh-TW" altLang="en-US"/>
        </a:p>
      </dgm:t>
    </dgm:pt>
    <dgm:pt modelId="{F387E73F-8CEF-4FDA-9467-3DE2E20D772F}" type="pres">
      <dgm:prSet presAssocID="{CC245365-43F6-445A-B212-42FBA1003E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F444C2-9EAD-438B-A945-4B43969DF3D2}" type="pres">
      <dgm:prSet presAssocID="{AEF02B98-8BE3-47B8-BDA9-94F40FA6508B}" presName="hierRoot1" presStyleCnt="0">
        <dgm:presLayoutVars>
          <dgm:hierBranch val="init"/>
        </dgm:presLayoutVars>
      </dgm:prSet>
      <dgm:spPr/>
    </dgm:pt>
    <dgm:pt modelId="{7E6E0B97-9AEE-4DF8-8BF6-8CD1FBA1DB22}" type="pres">
      <dgm:prSet presAssocID="{AEF02B98-8BE3-47B8-BDA9-94F40FA6508B}" presName="rootComposite1" presStyleCnt="0"/>
      <dgm:spPr/>
    </dgm:pt>
    <dgm:pt modelId="{1D818F49-E5BC-4ADF-A6BC-DEEF82F08BBA}" type="pres">
      <dgm:prSet presAssocID="{AEF02B98-8BE3-47B8-BDA9-94F40FA6508B}" presName="rootText1" presStyleLbl="node0" presStyleIdx="0" presStyleCnt="1" custLinFactNeighborX="4254" custLinFactNeighborY="-109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C670E1-94D8-402E-8D54-C3042C4C35CF}" type="pres">
      <dgm:prSet presAssocID="{AEF02B98-8BE3-47B8-BDA9-94F40FA6508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FD2C9D9-C30B-41D6-B34E-EDBED8379EE3}" type="pres">
      <dgm:prSet presAssocID="{AEF02B98-8BE3-47B8-BDA9-94F40FA6508B}" presName="hierChild2" presStyleCnt="0"/>
      <dgm:spPr/>
    </dgm:pt>
    <dgm:pt modelId="{3856F25C-82A5-46E6-89B3-D9BF071AF7EE}" type="pres">
      <dgm:prSet presAssocID="{17A9047D-4AD0-46C1-A18F-F30ED62FCD61}" presName="Name37" presStyleLbl="parChTrans1D2" presStyleIdx="0" presStyleCnt="10"/>
      <dgm:spPr/>
      <dgm:t>
        <a:bodyPr/>
        <a:lstStyle/>
        <a:p>
          <a:endParaRPr lang="zh-TW" altLang="en-US"/>
        </a:p>
      </dgm:t>
    </dgm:pt>
    <dgm:pt modelId="{0C7663BB-938D-4ECF-9B2F-6D3B04128F6B}" type="pres">
      <dgm:prSet presAssocID="{26467A2A-B2F5-4C8B-AB1C-42E3222432A1}" presName="hierRoot2" presStyleCnt="0">
        <dgm:presLayoutVars>
          <dgm:hierBranch val="init"/>
        </dgm:presLayoutVars>
      </dgm:prSet>
      <dgm:spPr/>
    </dgm:pt>
    <dgm:pt modelId="{32DC5D0B-E0C3-4FE2-8613-216DF3CAAEC9}" type="pres">
      <dgm:prSet presAssocID="{26467A2A-B2F5-4C8B-AB1C-42E3222432A1}" presName="rootComposite" presStyleCnt="0"/>
      <dgm:spPr/>
    </dgm:pt>
    <dgm:pt modelId="{8EC4B70A-2E2C-46AC-AFFD-C2054FEB9CB0}" type="pres">
      <dgm:prSet presAssocID="{26467A2A-B2F5-4C8B-AB1C-42E3222432A1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F3FCC2-3229-403C-8444-2037E0108FED}" type="pres">
      <dgm:prSet presAssocID="{26467A2A-B2F5-4C8B-AB1C-42E3222432A1}" presName="rootConnector" presStyleLbl="node2" presStyleIdx="0" presStyleCnt="10"/>
      <dgm:spPr/>
      <dgm:t>
        <a:bodyPr/>
        <a:lstStyle/>
        <a:p>
          <a:endParaRPr lang="zh-TW" altLang="en-US"/>
        </a:p>
      </dgm:t>
    </dgm:pt>
    <dgm:pt modelId="{248F66A9-27BE-4BDC-8104-0936FC9F6623}" type="pres">
      <dgm:prSet presAssocID="{26467A2A-B2F5-4C8B-AB1C-42E3222432A1}" presName="hierChild4" presStyleCnt="0"/>
      <dgm:spPr/>
    </dgm:pt>
    <dgm:pt modelId="{BB2B0739-C2C1-47A8-8120-AC480382DFB9}" type="pres">
      <dgm:prSet presAssocID="{26467A2A-B2F5-4C8B-AB1C-42E3222432A1}" presName="hierChild5" presStyleCnt="0"/>
      <dgm:spPr/>
    </dgm:pt>
    <dgm:pt modelId="{DDA92D5A-32FC-4902-B762-F5F9C40E5707}" type="pres">
      <dgm:prSet presAssocID="{9C5E6308-170C-4EAE-A4B2-AD74ADDFCAFF}" presName="Name37" presStyleLbl="parChTrans1D2" presStyleIdx="1" presStyleCnt="10"/>
      <dgm:spPr/>
      <dgm:t>
        <a:bodyPr/>
        <a:lstStyle/>
        <a:p>
          <a:endParaRPr lang="zh-TW" altLang="en-US"/>
        </a:p>
      </dgm:t>
    </dgm:pt>
    <dgm:pt modelId="{E7315A21-DBC1-4C8B-8690-AC88A582F997}" type="pres">
      <dgm:prSet presAssocID="{A43188E9-5AFD-4497-A18B-ED4D3140FAD4}" presName="hierRoot2" presStyleCnt="0">
        <dgm:presLayoutVars>
          <dgm:hierBranch val="init"/>
        </dgm:presLayoutVars>
      </dgm:prSet>
      <dgm:spPr/>
    </dgm:pt>
    <dgm:pt modelId="{95EAC371-B694-407D-B34E-3F872E004EDB}" type="pres">
      <dgm:prSet presAssocID="{A43188E9-5AFD-4497-A18B-ED4D3140FAD4}" presName="rootComposite" presStyleCnt="0"/>
      <dgm:spPr/>
    </dgm:pt>
    <dgm:pt modelId="{0A0AB954-236B-4C21-88B4-98263653B261}" type="pres">
      <dgm:prSet presAssocID="{A43188E9-5AFD-4497-A18B-ED4D3140FAD4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703229-D957-4DAA-A561-BB966A230696}" type="pres">
      <dgm:prSet presAssocID="{A43188E9-5AFD-4497-A18B-ED4D3140FAD4}" presName="rootConnector" presStyleLbl="node2" presStyleIdx="1" presStyleCnt="10"/>
      <dgm:spPr/>
      <dgm:t>
        <a:bodyPr/>
        <a:lstStyle/>
        <a:p>
          <a:endParaRPr lang="zh-TW" altLang="en-US"/>
        </a:p>
      </dgm:t>
    </dgm:pt>
    <dgm:pt modelId="{5951EE8F-B93B-4EFF-A518-524CCE3A49E3}" type="pres">
      <dgm:prSet presAssocID="{A43188E9-5AFD-4497-A18B-ED4D3140FAD4}" presName="hierChild4" presStyleCnt="0"/>
      <dgm:spPr/>
    </dgm:pt>
    <dgm:pt modelId="{90A2419E-D3B3-47B7-A019-0CB5C60B1118}" type="pres">
      <dgm:prSet presAssocID="{A43188E9-5AFD-4497-A18B-ED4D3140FAD4}" presName="hierChild5" presStyleCnt="0"/>
      <dgm:spPr/>
    </dgm:pt>
    <dgm:pt modelId="{B3607147-C112-4DC0-9CE7-10EED5F70093}" type="pres">
      <dgm:prSet presAssocID="{0E55A12A-9860-4BB1-880E-B786EFF461AE}" presName="Name37" presStyleLbl="parChTrans1D2" presStyleIdx="2" presStyleCnt="10"/>
      <dgm:spPr/>
      <dgm:t>
        <a:bodyPr/>
        <a:lstStyle/>
        <a:p>
          <a:endParaRPr lang="zh-TW" altLang="en-US"/>
        </a:p>
      </dgm:t>
    </dgm:pt>
    <dgm:pt modelId="{209EA324-567C-42C8-BF88-D73E93D298B9}" type="pres">
      <dgm:prSet presAssocID="{566AED85-C70D-4335-A8FC-A2732E8AB1C6}" presName="hierRoot2" presStyleCnt="0">
        <dgm:presLayoutVars>
          <dgm:hierBranch val="init"/>
        </dgm:presLayoutVars>
      </dgm:prSet>
      <dgm:spPr/>
    </dgm:pt>
    <dgm:pt modelId="{4A0FAD9E-C280-4E3F-A67A-F36CC3165840}" type="pres">
      <dgm:prSet presAssocID="{566AED85-C70D-4335-A8FC-A2732E8AB1C6}" presName="rootComposite" presStyleCnt="0"/>
      <dgm:spPr/>
    </dgm:pt>
    <dgm:pt modelId="{3E101979-327F-42B3-AA04-4B9C6742B229}" type="pres">
      <dgm:prSet presAssocID="{566AED85-C70D-4335-A8FC-A2732E8AB1C6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48D669-594A-4831-91ED-C55D5AFE0EF0}" type="pres">
      <dgm:prSet presAssocID="{566AED85-C70D-4335-A8FC-A2732E8AB1C6}" presName="rootConnector" presStyleLbl="node2" presStyleIdx="2" presStyleCnt="10"/>
      <dgm:spPr/>
      <dgm:t>
        <a:bodyPr/>
        <a:lstStyle/>
        <a:p>
          <a:endParaRPr lang="zh-TW" altLang="en-US"/>
        </a:p>
      </dgm:t>
    </dgm:pt>
    <dgm:pt modelId="{75A78C64-142D-4ECD-84E1-032FF6530092}" type="pres">
      <dgm:prSet presAssocID="{566AED85-C70D-4335-A8FC-A2732E8AB1C6}" presName="hierChild4" presStyleCnt="0"/>
      <dgm:spPr/>
    </dgm:pt>
    <dgm:pt modelId="{3F417548-7141-415B-A1F1-97EE421F2127}" type="pres">
      <dgm:prSet presAssocID="{566AED85-C70D-4335-A8FC-A2732E8AB1C6}" presName="hierChild5" presStyleCnt="0"/>
      <dgm:spPr/>
    </dgm:pt>
    <dgm:pt modelId="{CD703457-9AB5-45A6-B9D2-334289745292}" type="pres">
      <dgm:prSet presAssocID="{067DB501-F3FE-4162-91A6-195DECC73F13}" presName="Name37" presStyleLbl="parChTrans1D2" presStyleIdx="3" presStyleCnt="10"/>
      <dgm:spPr/>
      <dgm:t>
        <a:bodyPr/>
        <a:lstStyle/>
        <a:p>
          <a:endParaRPr lang="zh-TW" altLang="en-US"/>
        </a:p>
      </dgm:t>
    </dgm:pt>
    <dgm:pt modelId="{71671175-6D41-43D2-A860-87921D9DD183}" type="pres">
      <dgm:prSet presAssocID="{68F9DEF5-029B-4AEC-832E-6D2A04319349}" presName="hierRoot2" presStyleCnt="0">
        <dgm:presLayoutVars>
          <dgm:hierBranch val="init"/>
        </dgm:presLayoutVars>
      </dgm:prSet>
      <dgm:spPr/>
    </dgm:pt>
    <dgm:pt modelId="{3AC0CC5F-309E-4A46-9D36-AF1CC91C4567}" type="pres">
      <dgm:prSet presAssocID="{68F9DEF5-029B-4AEC-832E-6D2A04319349}" presName="rootComposite" presStyleCnt="0"/>
      <dgm:spPr/>
    </dgm:pt>
    <dgm:pt modelId="{B39725CE-E439-42E1-8623-EE49FF3BC872}" type="pres">
      <dgm:prSet presAssocID="{68F9DEF5-029B-4AEC-832E-6D2A04319349}" presName="rootText" presStyleLbl="node2" presStyleIdx="3" presStyleCnt="10" custLinFactNeighborX="994" custLinFactNeighborY="36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FCA36A-A973-49B3-A26F-14CC955135AB}" type="pres">
      <dgm:prSet presAssocID="{68F9DEF5-029B-4AEC-832E-6D2A04319349}" presName="rootConnector" presStyleLbl="node2" presStyleIdx="3" presStyleCnt="10"/>
      <dgm:spPr/>
      <dgm:t>
        <a:bodyPr/>
        <a:lstStyle/>
        <a:p>
          <a:endParaRPr lang="zh-TW" altLang="en-US"/>
        </a:p>
      </dgm:t>
    </dgm:pt>
    <dgm:pt modelId="{B588888F-19B9-49B2-A9DC-BD597D86B6CB}" type="pres">
      <dgm:prSet presAssocID="{68F9DEF5-029B-4AEC-832E-6D2A04319349}" presName="hierChild4" presStyleCnt="0"/>
      <dgm:spPr/>
    </dgm:pt>
    <dgm:pt modelId="{B38056AE-B154-4640-8C2B-5E12C08F1FDC}" type="pres">
      <dgm:prSet presAssocID="{68F9DEF5-029B-4AEC-832E-6D2A04319349}" presName="hierChild5" presStyleCnt="0"/>
      <dgm:spPr/>
    </dgm:pt>
    <dgm:pt modelId="{6EDCA3EA-0317-4813-94E5-62B91C66C59B}" type="pres">
      <dgm:prSet presAssocID="{0696B190-1F87-4458-814F-E0124E047873}" presName="Name37" presStyleLbl="parChTrans1D2" presStyleIdx="4" presStyleCnt="10"/>
      <dgm:spPr/>
      <dgm:t>
        <a:bodyPr/>
        <a:lstStyle/>
        <a:p>
          <a:endParaRPr lang="zh-TW" altLang="en-US"/>
        </a:p>
      </dgm:t>
    </dgm:pt>
    <dgm:pt modelId="{4854AE21-9940-442B-BC49-1D50AC1F810E}" type="pres">
      <dgm:prSet presAssocID="{4C3C60C2-4DD6-4079-BCDD-CD2A0CB006A9}" presName="hierRoot2" presStyleCnt="0">
        <dgm:presLayoutVars>
          <dgm:hierBranch val="init"/>
        </dgm:presLayoutVars>
      </dgm:prSet>
      <dgm:spPr/>
    </dgm:pt>
    <dgm:pt modelId="{8DD4D3D9-DF49-4B84-8DDA-CBA9B296F96E}" type="pres">
      <dgm:prSet presAssocID="{4C3C60C2-4DD6-4079-BCDD-CD2A0CB006A9}" presName="rootComposite" presStyleCnt="0"/>
      <dgm:spPr/>
    </dgm:pt>
    <dgm:pt modelId="{0DA91C5F-B853-4B39-8067-981C46CCD599}" type="pres">
      <dgm:prSet presAssocID="{4C3C60C2-4DD6-4079-BCDD-CD2A0CB006A9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45318C-47A4-42C8-914F-8CED0FF5E7A7}" type="pres">
      <dgm:prSet presAssocID="{4C3C60C2-4DD6-4079-BCDD-CD2A0CB006A9}" presName="rootConnector" presStyleLbl="node2" presStyleIdx="4" presStyleCnt="10"/>
      <dgm:spPr/>
      <dgm:t>
        <a:bodyPr/>
        <a:lstStyle/>
        <a:p>
          <a:endParaRPr lang="zh-TW" altLang="en-US"/>
        </a:p>
      </dgm:t>
    </dgm:pt>
    <dgm:pt modelId="{0F25A3B2-AC79-473C-996C-6586FD988B80}" type="pres">
      <dgm:prSet presAssocID="{4C3C60C2-4DD6-4079-BCDD-CD2A0CB006A9}" presName="hierChild4" presStyleCnt="0"/>
      <dgm:spPr/>
    </dgm:pt>
    <dgm:pt modelId="{B9F022C0-7F5B-44C3-AA70-0E4D1B7DC922}" type="pres">
      <dgm:prSet presAssocID="{CCDEEBFD-FAAD-4D10-A928-60DBD0EF89E2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8D3D60E-1884-4DE5-847F-E3D416651728}" type="pres">
      <dgm:prSet presAssocID="{7F6165E0-B258-415D-91BE-F14FBE083FA9}" presName="hierRoot2" presStyleCnt="0">
        <dgm:presLayoutVars>
          <dgm:hierBranch val="init"/>
        </dgm:presLayoutVars>
      </dgm:prSet>
      <dgm:spPr/>
    </dgm:pt>
    <dgm:pt modelId="{BDA1876C-EBB6-44B7-917F-6079A6D6BDEF}" type="pres">
      <dgm:prSet presAssocID="{7F6165E0-B258-415D-91BE-F14FBE083FA9}" presName="rootComposite" presStyleCnt="0"/>
      <dgm:spPr/>
    </dgm:pt>
    <dgm:pt modelId="{9CDA1024-84EB-4CCB-873F-A04B870C5800}" type="pres">
      <dgm:prSet presAssocID="{7F6165E0-B258-415D-91BE-F14FBE083FA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48371D-E774-4C10-B5FD-52E546DB357A}" type="pres">
      <dgm:prSet presAssocID="{7F6165E0-B258-415D-91BE-F14FBE083FA9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4A9D032D-CC9D-4A74-95D6-2FA47EBDA4CD}" type="pres">
      <dgm:prSet presAssocID="{7F6165E0-B258-415D-91BE-F14FBE083FA9}" presName="hierChild4" presStyleCnt="0"/>
      <dgm:spPr/>
    </dgm:pt>
    <dgm:pt modelId="{BA79E0D3-2817-4E5A-BC3F-AC742937A822}" type="pres">
      <dgm:prSet presAssocID="{7F6165E0-B258-415D-91BE-F14FBE083FA9}" presName="hierChild5" presStyleCnt="0"/>
      <dgm:spPr/>
    </dgm:pt>
    <dgm:pt modelId="{7E29F791-BA79-44FA-9221-B2687832C1BC}" type="pres">
      <dgm:prSet presAssocID="{81605C35-6267-43B3-BF8E-1CDD91A9C56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C3CE23F1-645F-4D93-8752-274FC6296EDF}" type="pres">
      <dgm:prSet presAssocID="{EB40748C-98BA-4775-8585-5500B723AB3D}" presName="hierRoot2" presStyleCnt="0">
        <dgm:presLayoutVars>
          <dgm:hierBranch val="init"/>
        </dgm:presLayoutVars>
      </dgm:prSet>
      <dgm:spPr/>
    </dgm:pt>
    <dgm:pt modelId="{1B017287-5983-4A90-89D0-09E3804E31AB}" type="pres">
      <dgm:prSet presAssocID="{EB40748C-98BA-4775-8585-5500B723AB3D}" presName="rootComposite" presStyleCnt="0"/>
      <dgm:spPr/>
    </dgm:pt>
    <dgm:pt modelId="{F695C939-2306-4FAF-961A-8ABA9E55E072}" type="pres">
      <dgm:prSet presAssocID="{EB40748C-98BA-4775-8585-5500B723AB3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FA896DA-B274-4AA5-9EC1-ACF29AA3D30C}" type="pres">
      <dgm:prSet presAssocID="{EB40748C-98BA-4775-8585-5500B723AB3D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EC48E3EA-285D-4B04-8F74-3FA0E77EC288}" type="pres">
      <dgm:prSet presAssocID="{EB40748C-98BA-4775-8585-5500B723AB3D}" presName="hierChild4" presStyleCnt="0"/>
      <dgm:spPr/>
    </dgm:pt>
    <dgm:pt modelId="{0EC676D1-2E22-499A-89C1-02A09E07F3CE}" type="pres">
      <dgm:prSet presAssocID="{EB40748C-98BA-4775-8585-5500B723AB3D}" presName="hierChild5" presStyleCnt="0"/>
      <dgm:spPr/>
    </dgm:pt>
    <dgm:pt modelId="{CC6BBED8-9F3B-4475-8E0B-8426523BD846}" type="pres">
      <dgm:prSet presAssocID="{4C3C60C2-4DD6-4079-BCDD-CD2A0CB006A9}" presName="hierChild5" presStyleCnt="0"/>
      <dgm:spPr/>
    </dgm:pt>
    <dgm:pt modelId="{14173313-5950-4B3D-B6E2-B68237DBF1E3}" type="pres">
      <dgm:prSet presAssocID="{A55C41F2-BB7D-434F-840B-C60E3425EB39}" presName="Name37" presStyleLbl="parChTrans1D2" presStyleIdx="5" presStyleCnt="10"/>
      <dgm:spPr/>
      <dgm:t>
        <a:bodyPr/>
        <a:lstStyle/>
        <a:p>
          <a:endParaRPr lang="zh-TW" altLang="en-US"/>
        </a:p>
      </dgm:t>
    </dgm:pt>
    <dgm:pt modelId="{28E1F3CB-0164-4547-B3FA-3AA451F11FB0}" type="pres">
      <dgm:prSet presAssocID="{45194D68-671D-4186-94F7-D2CBE3ABFF7B}" presName="hierRoot2" presStyleCnt="0">
        <dgm:presLayoutVars>
          <dgm:hierBranch val="init"/>
        </dgm:presLayoutVars>
      </dgm:prSet>
      <dgm:spPr/>
    </dgm:pt>
    <dgm:pt modelId="{5C88772B-EC34-403D-A611-AACB2CE224D2}" type="pres">
      <dgm:prSet presAssocID="{45194D68-671D-4186-94F7-D2CBE3ABFF7B}" presName="rootComposite" presStyleCnt="0"/>
      <dgm:spPr/>
    </dgm:pt>
    <dgm:pt modelId="{EA9891D0-2722-4D35-9818-3748714F63EB}" type="pres">
      <dgm:prSet presAssocID="{45194D68-671D-4186-94F7-D2CBE3ABFF7B}" presName="rootText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409EBDA-789F-4598-A319-A9F041B595A9}" type="pres">
      <dgm:prSet presAssocID="{45194D68-671D-4186-94F7-D2CBE3ABFF7B}" presName="rootConnector" presStyleLbl="node2" presStyleIdx="5" presStyleCnt="10"/>
      <dgm:spPr/>
      <dgm:t>
        <a:bodyPr/>
        <a:lstStyle/>
        <a:p>
          <a:endParaRPr lang="zh-TW" altLang="en-US"/>
        </a:p>
      </dgm:t>
    </dgm:pt>
    <dgm:pt modelId="{231DEDEB-D4A8-4FCB-8268-5AFCD540C6C3}" type="pres">
      <dgm:prSet presAssocID="{45194D68-671D-4186-94F7-D2CBE3ABFF7B}" presName="hierChild4" presStyleCnt="0"/>
      <dgm:spPr/>
    </dgm:pt>
    <dgm:pt modelId="{AA6E3A4E-C2B3-41A4-AFC3-30FE0BC4B970}" type="pres">
      <dgm:prSet presAssocID="{45194D68-671D-4186-94F7-D2CBE3ABFF7B}" presName="hierChild5" presStyleCnt="0"/>
      <dgm:spPr/>
    </dgm:pt>
    <dgm:pt modelId="{7C12B15A-C727-4283-9EFE-BD0048B14A9F}" type="pres">
      <dgm:prSet presAssocID="{B180FA3C-AC56-413F-A52A-0ABD18A1B872}" presName="Name37" presStyleLbl="parChTrans1D2" presStyleIdx="6" presStyleCnt="10"/>
      <dgm:spPr/>
      <dgm:t>
        <a:bodyPr/>
        <a:lstStyle/>
        <a:p>
          <a:endParaRPr lang="zh-TW" altLang="en-US"/>
        </a:p>
      </dgm:t>
    </dgm:pt>
    <dgm:pt modelId="{11C34062-D361-44CC-B203-30C68122AAA5}" type="pres">
      <dgm:prSet presAssocID="{D92ED232-83D8-4885-A5AE-563217B3FAA7}" presName="hierRoot2" presStyleCnt="0">
        <dgm:presLayoutVars>
          <dgm:hierBranch val="init"/>
        </dgm:presLayoutVars>
      </dgm:prSet>
      <dgm:spPr/>
    </dgm:pt>
    <dgm:pt modelId="{A4D1C1F9-958E-447C-B227-8C2C297857BF}" type="pres">
      <dgm:prSet presAssocID="{D92ED232-83D8-4885-A5AE-563217B3FAA7}" presName="rootComposite" presStyleCnt="0"/>
      <dgm:spPr/>
    </dgm:pt>
    <dgm:pt modelId="{AC22CAB4-995A-49F4-87D0-53C509F1D26A}" type="pres">
      <dgm:prSet presAssocID="{D92ED232-83D8-4885-A5AE-563217B3FAA7}" presName="rootText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FCDB39-FE4F-458F-9434-F85CC9E6D732}" type="pres">
      <dgm:prSet presAssocID="{D92ED232-83D8-4885-A5AE-563217B3FAA7}" presName="rootConnector" presStyleLbl="node2" presStyleIdx="6" presStyleCnt="10"/>
      <dgm:spPr/>
      <dgm:t>
        <a:bodyPr/>
        <a:lstStyle/>
        <a:p>
          <a:endParaRPr lang="zh-TW" altLang="en-US"/>
        </a:p>
      </dgm:t>
    </dgm:pt>
    <dgm:pt modelId="{0FF1683E-D407-4978-9780-66541C5AD141}" type="pres">
      <dgm:prSet presAssocID="{D92ED232-83D8-4885-A5AE-563217B3FAA7}" presName="hierChild4" presStyleCnt="0"/>
      <dgm:spPr/>
    </dgm:pt>
    <dgm:pt modelId="{DABC305E-AB1C-4B23-B943-A3A825BBC9CA}" type="pres">
      <dgm:prSet presAssocID="{D92ED232-83D8-4885-A5AE-563217B3FAA7}" presName="hierChild5" presStyleCnt="0"/>
      <dgm:spPr/>
    </dgm:pt>
    <dgm:pt modelId="{DFC1C6AE-F558-4E07-9C25-44D0175542EA}" type="pres">
      <dgm:prSet presAssocID="{7C2E3032-63D0-4F86-AF8A-3BB891EE6498}" presName="Name37" presStyleLbl="parChTrans1D2" presStyleIdx="7" presStyleCnt="10"/>
      <dgm:spPr/>
      <dgm:t>
        <a:bodyPr/>
        <a:lstStyle/>
        <a:p>
          <a:endParaRPr lang="zh-TW" altLang="en-US"/>
        </a:p>
      </dgm:t>
    </dgm:pt>
    <dgm:pt modelId="{67E3056C-7124-4B14-A7E0-E92E81155190}" type="pres">
      <dgm:prSet presAssocID="{107772FC-F8F6-4EE5-81C3-CBAA8BE49491}" presName="hierRoot2" presStyleCnt="0">
        <dgm:presLayoutVars>
          <dgm:hierBranch val="init"/>
        </dgm:presLayoutVars>
      </dgm:prSet>
      <dgm:spPr/>
    </dgm:pt>
    <dgm:pt modelId="{9ABE4BDB-B0C5-4F02-A6FC-78A08E94FBD9}" type="pres">
      <dgm:prSet presAssocID="{107772FC-F8F6-4EE5-81C3-CBAA8BE49491}" presName="rootComposite" presStyleCnt="0"/>
      <dgm:spPr/>
    </dgm:pt>
    <dgm:pt modelId="{4ED1E467-2F61-4A03-8DF9-F85EC081E897}" type="pres">
      <dgm:prSet presAssocID="{107772FC-F8F6-4EE5-81C3-CBAA8BE49491}" presName="rootText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45FFCC-6994-40A4-95CD-3538A1E7EACE}" type="pres">
      <dgm:prSet presAssocID="{107772FC-F8F6-4EE5-81C3-CBAA8BE49491}" presName="rootConnector" presStyleLbl="node2" presStyleIdx="7" presStyleCnt="10"/>
      <dgm:spPr/>
      <dgm:t>
        <a:bodyPr/>
        <a:lstStyle/>
        <a:p>
          <a:endParaRPr lang="zh-TW" altLang="en-US"/>
        </a:p>
      </dgm:t>
    </dgm:pt>
    <dgm:pt modelId="{1D25E5FC-CADE-45E7-BD6E-C1281E71F5DE}" type="pres">
      <dgm:prSet presAssocID="{107772FC-F8F6-4EE5-81C3-CBAA8BE49491}" presName="hierChild4" presStyleCnt="0"/>
      <dgm:spPr/>
    </dgm:pt>
    <dgm:pt modelId="{ABDE7AC4-3105-48DA-A176-15E6881D89B3}" type="pres">
      <dgm:prSet presAssocID="{107772FC-F8F6-4EE5-81C3-CBAA8BE49491}" presName="hierChild5" presStyleCnt="0"/>
      <dgm:spPr/>
    </dgm:pt>
    <dgm:pt modelId="{9B632C7B-FA3C-49C7-AA1F-704E9BD24195}" type="pres">
      <dgm:prSet presAssocID="{2EA6AD3C-2F5E-43A2-93FD-6FDE5942FAF6}" presName="Name37" presStyleLbl="parChTrans1D2" presStyleIdx="8" presStyleCnt="10"/>
      <dgm:spPr/>
      <dgm:t>
        <a:bodyPr/>
        <a:lstStyle/>
        <a:p>
          <a:endParaRPr lang="zh-TW" altLang="en-US"/>
        </a:p>
      </dgm:t>
    </dgm:pt>
    <dgm:pt modelId="{61F4635B-ABAA-4EAB-8388-A35C635AAC88}" type="pres">
      <dgm:prSet presAssocID="{8A112182-79B0-41E6-8719-4AF4F2A72E20}" presName="hierRoot2" presStyleCnt="0">
        <dgm:presLayoutVars>
          <dgm:hierBranch val="init"/>
        </dgm:presLayoutVars>
      </dgm:prSet>
      <dgm:spPr/>
    </dgm:pt>
    <dgm:pt modelId="{C199C68C-A862-4EE3-A02F-04AB7B31A36E}" type="pres">
      <dgm:prSet presAssocID="{8A112182-79B0-41E6-8719-4AF4F2A72E20}" presName="rootComposite" presStyleCnt="0"/>
      <dgm:spPr/>
    </dgm:pt>
    <dgm:pt modelId="{715F78BF-0F9F-4AE1-81D2-1008AB0087CD}" type="pres">
      <dgm:prSet presAssocID="{8A112182-79B0-41E6-8719-4AF4F2A72E20}" presName="rootText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822F83-33B3-439C-A25F-88A0805DAC05}" type="pres">
      <dgm:prSet presAssocID="{8A112182-79B0-41E6-8719-4AF4F2A72E20}" presName="rootConnector" presStyleLbl="node2" presStyleIdx="8" presStyleCnt="10"/>
      <dgm:spPr/>
      <dgm:t>
        <a:bodyPr/>
        <a:lstStyle/>
        <a:p>
          <a:endParaRPr lang="zh-TW" altLang="en-US"/>
        </a:p>
      </dgm:t>
    </dgm:pt>
    <dgm:pt modelId="{C2E5CF1A-0044-48FC-B4E5-F6E09B5069DE}" type="pres">
      <dgm:prSet presAssocID="{8A112182-79B0-41E6-8719-4AF4F2A72E20}" presName="hierChild4" presStyleCnt="0"/>
      <dgm:spPr/>
    </dgm:pt>
    <dgm:pt modelId="{426C1077-D8BE-4835-98B0-89DD13BA6108}" type="pres">
      <dgm:prSet presAssocID="{8A112182-79B0-41E6-8719-4AF4F2A72E20}" presName="hierChild5" presStyleCnt="0"/>
      <dgm:spPr/>
    </dgm:pt>
    <dgm:pt modelId="{FF352307-A039-4E51-AF16-F733A660F2A8}" type="pres">
      <dgm:prSet presAssocID="{C3877A57-6926-48C9-B374-183208494247}" presName="Name37" presStyleLbl="parChTrans1D2" presStyleIdx="9" presStyleCnt="10"/>
      <dgm:spPr/>
      <dgm:t>
        <a:bodyPr/>
        <a:lstStyle/>
        <a:p>
          <a:endParaRPr lang="zh-TW" altLang="en-US"/>
        </a:p>
      </dgm:t>
    </dgm:pt>
    <dgm:pt modelId="{EFA85E40-1D42-4C91-AE02-EC8DDAABEFA2}" type="pres">
      <dgm:prSet presAssocID="{05247322-0EF8-4B34-8C7F-37F2F1D68E1D}" presName="hierRoot2" presStyleCnt="0">
        <dgm:presLayoutVars>
          <dgm:hierBranch val="init"/>
        </dgm:presLayoutVars>
      </dgm:prSet>
      <dgm:spPr/>
    </dgm:pt>
    <dgm:pt modelId="{141B5F01-2B7A-45A0-A658-0B90AAF54551}" type="pres">
      <dgm:prSet presAssocID="{05247322-0EF8-4B34-8C7F-37F2F1D68E1D}" presName="rootComposite" presStyleCnt="0"/>
      <dgm:spPr/>
    </dgm:pt>
    <dgm:pt modelId="{628ACB70-3F54-4B51-ADBF-501CBEA78E37}" type="pres">
      <dgm:prSet presAssocID="{05247322-0EF8-4B34-8C7F-37F2F1D68E1D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D73C0F-DF7F-4B26-A42F-6DD00315DCF7}" type="pres">
      <dgm:prSet presAssocID="{05247322-0EF8-4B34-8C7F-37F2F1D68E1D}" presName="rootConnector" presStyleLbl="node2" presStyleIdx="9" presStyleCnt="10"/>
      <dgm:spPr/>
      <dgm:t>
        <a:bodyPr/>
        <a:lstStyle/>
        <a:p>
          <a:endParaRPr lang="zh-TW" altLang="en-US"/>
        </a:p>
      </dgm:t>
    </dgm:pt>
    <dgm:pt modelId="{CFF4FE65-3918-4251-952B-A8CA04828EDB}" type="pres">
      <dgm:prSet presAssocID="{05247322-0EF8-4B34-8C7F-37F2F1D68E1D}" presName="hierChild4" presStyleCnt="0"/>
      <dgm:spPr/>
    </dgm:pt>
    <dgm:pt modelId="{62DDCB5D-021E-4AB3-8A85-6D268D44AF2D}" type="pres">
      <dgm:prSet presAssocID="{05247322-0EF8-4B34-8C7F-37F2F1D68E1D}" presName="hierChild5" presStyleCnt="0"/>
      <dgm:spPr/>
    </dgm:pt>
    <dgm:pt modelId="{0877849C-EF54-49DD-8E55-72ABB41845D4}" type="pres">
      <dgm:prSet presAssocID="{AEF02B98-8BE3-47B8-BDA9-94F40FA6508B}" presName="hierChild3" presStyleCnt="0"/>
      <dgm:spPr/>
    </dgm:pt>
  </dgm:ptLst>
  <dgm:cxnLst>
    <dgm:cxn modelId="{80EE2A09-D53F-4890-BFCA-241D23B1C03E}" srcId="{AEF02B98-8BE3-47B8-BDA9-94F40FA6508B}" destId="{05247322-0EF8-4B34-8C7F-37F2F1D68E1D}" srcOrd="9" destOrd="0" parTransId="{C3877A57-6926-48C9-B374-183208494247}" sibTransId="{BBB8D7D1-E655-4665-813B-CA771607003D}"/>
    <dgm:cxn modelId="{9A3BEAB1-965D-4F2F-A19F-7CD9D2175F09}" type="presOf" srcId="{9C5E6308-170C-4EAE-A4B2-AD74ADDFCAFF}" destId="{DDA92D5A-32FC-4902-B762-F5F9C40E5707}" srcOrd="0" destOrd="0" presId="urn:microsoft.com/office/officeart/2005/8/layout/orgChart1"/>
    <dgm:cxn modelId="{0A569571-E495-445D-88B8-5EC6F98FB787}" srcId="{AEF02B98-8BE3-47B8-BDA9-94F40FA6508B}" destId="{26467A2A-B2F5-4C8B-AB1C-42E3222432A1}" srcOrd="0" destOrd="0" parTransId="{17A9047D-4AD0-46C1-A18F-F30ED62FCD61}" sibTransId="{D45600FC-F8EC-4CC9-AE9D-54A16FEB6208}"/>
    <dgm:cxn modelId="{50574854-5D0F-4BCF-BA63-4BA1DC4FCE0F}" srcId="{AEF02B98-8BE3-47B8-BDA9-94F40FA6508B}" destId="{107772FC-F8F6-4EE5-81C3-CBAA8BE49491}" srcOrd="7" destOrd="0" parTransId="{7C2E3032-63D0-4F86-AF8A-3BB891EE6498}" sibTransId="{C5DCB89C-9FB3-4ABA-A3C3-469B9EC04C08}"/>
    <dgm:cxn modelId="{141DBACC-C9C6-49CC-AC8A-5863E92381A0}" type="presOf" srcId="{AEF02B98-8BE3-47B8-BDA9-94F40FA6508B}" destId="{1D818F49-E5BC-4ADF-A6BC-DEEF82F08BBA}" srcOrd="0" destOrd="0" presId="urn:microsoft.com/office/officeart/2005/8/layout/orgChart1"/>
    <dgm:cxn modelId="{82AFC3BF-E68D-4265-BF94-FF1D8FE84867}" type="presOf" srcId="{0E55A12A-9860-4BB1-880E-B786EFF461AE}" destId="{B3607147-C112-4DC0-9CE7-10EED5F70093}" srcOrd="0" destOrd="0" presId="urn:microsoft.com/office/officeart/2005/8/layout/orgChart1"/>
    <dgm:cxn modelId="{3ED477BD-640E-4F11-9853-478C579FAF3F}" type="presOf" srcId="{2EA6AD3C-2F5E-43A2-93FD-6FDE5942FAF6}" destId="{9B632C7B-FA3C-49C7-AA1F-704E9BD24195}" srcOrd="0" destOrd="0" presId="urn:microsoft.com/office/officeart/2005/8/layout/orgChart1"/>
    <dgm:cxn modelId="{8E87F882-5298-47E4-995F-65396404AF67}" type="presOf" srcId="{68F9DEF5-029B-4AEC-832E-6D2A04319349}" destId="{B39725CE-E439-42E1-8623-EE49FF3BC872}" srcOrd="0" destOrd="0" presId="urn:microsoft.com/office/officeart/2005/8/layout/orgChart1"/>
    <dgm:cxn modelId="{3680A648-C989-4A61-9BE8-65DCF5F8565C}" type="presOf" srcId="{7C2E3032-63D0-4F86-AF8A-3BB891EE6498}" destId="{DFC1C6AE-F558-4E07-9C25-44D0175542EA}" srcOrd="0" destOrd="0" presId="urn:microsoft.com/office/officeart/2005/8/layout/orgChart1"/>
    <dgm:cxn modelId="{4E187BCF-21C7-4EE0-8530-DEC217765110}" type="presOf" srcId="{A43188E9-5AFD-4497-A18B-ED4D3140FAD4}" destId="{26703229-D957-4DAA-A561-BB966A230696}" srcOrd="1" destOrd="0" presId="urn:microsoft.com/office/officeart/2005/8/layout/orgChart1"/>
    <dgm:cxn modelId="{E5787960-3DAB-4898-A432-F3E8FD27490A}" type="presOf" srcId="{AEF02B98-8BE3-47B8-BDA9-94F40FA6508B}" destId="{3DC670E1-94D8-402E-8D54-C3042C4C35CF}" srcOrd="1" destOrd="0" presId="urn:microsoft.com/office/officeart/2005/8/layout/orgChart1"/>
    <dgm:cxn modelId="{7D65A044-2D1D-4B89-A588-7968A35ADFF6}" type="presOf" srcId="{17A9047D-4AD0-46C1-A18F-F30ED62FCD61}" destId="{3856F25C-82A5-46E6-89B3-D9BF071AF7EE}" srcOrd="0" destOrd="0" presId="urn:microsoft.com/office/officeart/2005/8/layout/orgChart1"/>
    <dgm:cxn modelId="{F9917B06-9B71-4B14-8A3C-7327E290FEC3}" type="presOf" srcId="{7F6165E0-B258-415D-91BE-F14FBE083FA9}" destId="{9CDA1024-84EB-4CCB-873F-A04B870C5800}" srcOrd="0" destOrd="0" presId="urn:microsoft.com/office/officeart/2005/8/layout/orgChart1"/>
    <dgm:cxn modelId="{299E7C1D-2077-4035-A858-1C2FF40E32A0}" type="presOf" srcId="{81605C35-6267-43B3-BF8E-1CDD91A9C56F}" destId="{7E29F791-BA79-44FA-9221-B2687832C1BC}" srcOrd="0" destOrd="0" presId="urn:microsoft.com/office/officeart/2005/8/layout/orgChart1"/>
    <dgm:cxn modelId="{CB84B962-967E-4C65-A06F-4A6C0A0024CC}" type="presOf" srcId="{0696B190-1F87-4458-814F-E0124E047873}" destId="{6EDCA3EA-0317-4813-94E5-62B91C66C59B}" srcOrd="0" destOrd="0" presId="urn:microsoft.com/office/officeart/2005/8/layout/orgChart1"/>
    <dgm:cxn modelId="{3C192E4F-7A61-475D-83A4-8E1514F91C59}" type="presOf" srcId="{C3877A57-6926-48C9-B374-183208494247}" destId="{FF352307-A039-4E51-AF16-F733A660F2A8}" srcOrd="0" destOrd="0" presId="urn:microsoft.com/office/officeart/2005/8/layout/orgChart1"/>
    <dgm:cxn modelId="{8B19F780-E2AE-41C4-91CE-FDBEDDA93AF1}" type="presOf" srcId="{CC245365-43F6-445A-B212-42FBA1003E92}" destId="{F387E73F-8CEF-4FDA-9467-3DE2E20D772F}" srcOrd="0" destOrd="0" presId="urn:microsoft.com/office/officeart/2005/8/layout/orgChart1"/>
    <dgm:cxn modelId="{6028A0AA-3F33-4879-A4E7-1DE659C4753F}" type="presOf" srcId="{CCDEEBFD-FAAD-4D10-A928-60DBD0EF89E2}" destId="{B9F022C0-7F5B-44C3-AA70-0E4D1B7DC922}" srcOrd="0" destOrd="0" presId="urn:microsoft.com/office/officeart/2005/8/layout/orgChart1"/>
    <dgm:cxn modelId="{3AA5AFCE-28BF-4348-AFED-85811A425C18}" type="presOf" srcId="{EB40748C-98BA-4775-8585-5500B723AB3D}" destId="{BFA896DA-B274-4AA5-9EC1-ACF29AA3D30C}" srcOrd="1" destOrd="0" presId="urn:microsoft.com/office/officeart/2005/8/layout/orgChart1"/>
    <dgm:cxn modelId="{3870E50E-8161-4C0E-9E14-2A700CB7D1CC}" srcId="{AEF02B98-8BE3-47B8-BDA9-94F40FA6508B}" destId="{68F9DEF5-029B-4AEC-832E-6D2A04319349}" srcOrd="3" destOrd="0" parTransId="{067DB501-F3FE-4162-91A6-195DECC73F13}" sibTransId="{5A0E90C5-9862-4588-95A4-EDB874A3D8C3}"/>
    <dgm:cxn modelId="{19201A71-6B6D-4B87-B7DA-8347D349528D}" type="presOf" srcId="{D92ED232-83D8-4885-A5AE-563217B3FAA7}" destId="{3FFCDB39-FE4F-458F-9434-F85CC9E6D732}" srcOrd="1" destOrd="0" presId="urn:microsoft.com/office/officeart/2005/8/layout/orgChart1"/>
    <dgm:cxn modelId="{3BF62056-6E42-440B-B22F-1BB52F74ABD2}" type="presOf" srcId="{26467A2A-B2F5-4C8B-AB1C-42E3222432A1}" destId="{8EC4B70A-2E2C-46AC-AFFD-C2054FEB9CB0}" srcOrd="0" destOrd="0" presId="urn:microsoft.com/office/officeart/2005/8/layout/orgChart1"/>
    <dgm:cxn modelId="{14C936BB-E970-4C47-BBD8-7CE8BCCE1FC9}" type="presOf" srcId="{68F9DEF5-029B-4AEC-832E-6D2A04319349}" destId="{FBFCA36A-A973-49B3-A26F-14CC955135AB}" srcOrd="1" destOrd="0" presId="urn:microsoft.com/office/officeart/2005/8/layout/orgChart1"/>
    <dgm:cxn modelId="{00398719-B43D-43A2-8B1A-5885A94EB369}" type="presOf" srcId="{05247322-0EF8-4B34-8C7F-37F2F1D68E1D}" destId="{628ACB70-3F54-4B51-ADBF-501CBEA78E37}" srcOrd="0" destOrd="0" presId="urn:microsoft.com/office/officeart/2005/8/layout/orgChart1"/>
    <dgm:cxn modelId="{46731195-C4E5-492A-95F9-B377313AA48E}" type="presOf" srcId="{45194D68-671D-4186-94F7-D2CBE3ABFF7B}" destId="{EA9891D0-2722-4D35-9818-3748714F63EB}" srcOrd="0" destOrd="0" presId="urn:microsoft.com/office/officeart/2005/8/layout/orgChart1"/>
    <dgm:cxn modelId="{59FD2E84-D874-4DE0-88E4-C490B44661E0}" type="presOf" srcId="{A55C41F2-BB7D-434F-840B-C60E3425EB39}" destId="{14173313-5950-4B3D-B6E2-B68237DBF1E3}" srcOrd="0" destOrd="0" presId="urn:microsoft.com/office/officeart/2005/8/layout/orgChart1"/>
    <dgm:cxn modelId="{D5A96BCC-8E77-4308-9AA6-05DD2D41AAF4}" type="presOf" srcId="{05247322-0EF8-4B34-8C7F-37F2F1D68E1D}" destId="{B1D73C0F-DF7F-4B26-A42F-6DD00315DCF7}" srcOrd="1" destOrd="0" presId="urn:microsoft.com/office/officeart/2005/8/layout/orgChart1"/>
    <dgm:cxn modelId="{181C3625-5F8E-4E90-AA3F-A6E0336E8208}" type="presOf" srcId="{566AED85-C70D-4335-A8FC-A2732E8AB1C6}" destId="{B248D669-594A-4831-91ED-C55D5AFE0EF0}" srcOrd="1" destOrd="0" presId="urn:microsoft.com/office/officeart/2005/8/layout/orgChart1"/>
    <dgm:cxn modelId="{990083BF-041E-4BA3-8A81-8572E7E5B3AF}" type="presOf" srcId="{B180FA3C-AC56-413F-A52A-0ABD18A1B872}" destId="{7C12B15A-C727-4283-9EFE-BD0048B14A9F}" srcOrd="0" destOrd="0" presId="urn:microsoft.com/office/officeart/2005/8/layout/orgChart1"/>
    <dgm:cxn modelId="{D1960FDA-743C-4445-A4B7-F19C027926B5}" type="presOf" srcId="{8A112182-79B0-41E6-8719-4AF4F2A72E20}" destId="{715F78BF-0F9F-4AE1-81D2-1008AB0087CD}" srcOrd="0" destOrd="0" presId="urn:microsoft.com/office/officeart/2005/8/layout/orgChart1"/>
    <dgm:cxn modelId="{66D45B49-36FF-411D-826D-689D98D576B4}" type="presOf" srcId="{107772FC-F8F6-4EE5-81C3-CBAA8BE49491}" destId="{4ED1E467-2F61-4A03-8DF9-F85EC081E897}" srcOrd="0" destOrd="0" presId="urn:microsoft.com/office/officeart/2005/8/layout/orgChart1"/>
    <dgm:cxn modelId="{997E2E31-E94D-4C10-B73E-87222A4C5BB9}" type="presOf" srcId="{A43188E9-5AFD-4497-A18B-ED4D3140FAD4}" destId="{0A0AB954-236B-4C21-88B4-98263653B261}" srcOrd="0" destOrd="0" presId="urn:microsoft.com/office/officeart/2005/8/layout/orgChart1"/>
    <dgm:cxn modelId="{D44CD9F5-57BA-4188-B5EF-176D987BFAC6}" srcId="{CC245365-43F6-445A-B212-42FBA1003E92}" destId="{AEF02B98-8BE3-47B8-BDA9-94F40FA6508B}" srcOrd="0" destOrd="0" parTransId="{1AC87282-6FDA-4CC5-B014-27DF4004C46D}" sibTransId="{8A4E5286-F795-4BC3-B36D-D5741CDD5CEB}"/>
    <dgm:cxn modelId="{B148E60F-CAD2-4389-ABBA-EFE737ADF4EB}" type="presOf" srcId="{107772FC-F8F6-4EE5-81C3-CBAA8BE49491}" destId="{5A45FFCC-6994-40A4-95CD-3538A1E7EACE}" srcOrd="1" destOrd="0" presId="urn:microsoft.com/office/officeart/2005/8/layout/orgChart1"/>
    <dgm:cxn modelId="{DC424E47-DBCF-4C59-9C7C-E7B829B8F798}" type="presOf" srcId="{4C3C60C2-4DD6-4079-BCDD-CD2A0CB006A9}" destId="{0DA91C5F-B853-4B39-8067-981C46CCD599}" srcOrd="0" destOrd="0" presId="urn:microsoft.com/office/officeart/2005/8/layout/orgChart1"/>
    <dgm:cxn modelId="{23980B6D-128C-41B2-BB31-9D9C188FE4B5}" srcId="{AEF02B98-8BE3-47B8-BDA9-94F40FA6508B}" destId="{45194D68-671D-4186-94F7-D2CBE3ABFF7B}" srcOrd="5" destOrd="0" parTransId="{A55C41F2-BB7D-434F-840B-C60E3425EB39}" sibTransId="{9421796D-F43A-4F03-A969-6D69A8493E08}"/>
    <dgm:cxn modelId="{5CEB9F80-AC1B-4811-949C-FEF7C3E4F839}" type="presOf" srcId="{45194D68-671D-4186-94F7-D2CBE3ABFF7B}" destId="{0409EBDA-789F-4598-A319-A9F041B595A9}" srcOrd="1" destOrd="0" presId="urn:microsoft.com/office/officeart/2005/8/layout/orgChart1"/>
    <dgm:cxn modelId="{4D899F66-7719-40DA-9098-A6428395D270}" srcId="{AEF02B98-8BE3-47B8-BDA9-94F40FA6508B}" destId="{D92ED232-83D8-4885-A5AE-563217B3FAA7}" srcOrd="6" destOrd="0" parTransId="{B180FA3C-AC56-413F-A52A-0ABD18A1B872}" sibTransId="{CC74C1BF-8CBD-49CE-B57A-7506113109B5}"/>
    <dgm:cxn modelId="{0AF0786A-BD57-4B9F-A230-C7C39CBB88B7}" srcId="{AEF02B98-8BE3-47B8-BDA9-94F40FA6508B}" destId="{A43188E9-5AFD-4497-A18B-ED4D3140FAD4}" srcOrd="1" destOrd="0" parTransId="{9C5E6308-170C-4EAE-A4B2-AD74ADDFCAFF}" sibTransId="{A294D560-C7A9-4C1C-9F4F-82F63983F80E}"/>
    <dgm:cxn modelId="{5EFF9A56-BB00-40E3-A64A-76EEC701FABF}" type="presOf" srcId="{566AED85-C70D-4335-A8FC-A2732E8AB1C6}" destId="{3E101979-327F-42B3-AA04-4B9C6742B229}" srcOrd="0" destOrd="0" presId="urn:microsoft.com/office/officeart/2005/8/layout/orgChart1"/>
    <dgm:cxn modelId="{D6FB2B0C-11DC-4B08-BCEC-78B1F21C1D53}" srcId="{AEF02B98-8BE3-47B8-BDA9-94F40FA6508B}" destId="{4C3C60C2-4DD6-4079-BCDD-CD2A0CB006A9}" srcOrd="4" destOrd="0" parTransId="{0696B190-1F87-4458-814F-E0124E047873}" sibTransId="{DBB0FA64-30A5-4386-B3B2-390EB80A02D8}"/>
    <dgm:cxn modelId="{55C6F21A-FE02-46A0-BD9A-4828CD6753D3}" type="presOf" srcId="{067DB501-F3FE-4162-91A6-195DECC73F13}" destId="{CD703457-9AB5-45A6-B9D2-334289745292}" srcOrd="0" destOrd="0" presId="urn:microsoft.com/office/officeart/2005/8/layout/orgChart1"/>
    <dgm:cxn modelId="{14683B22-5E6A-4093-B961-0343F9F972E0}" srcId="{4C3C60C2-4DD6-4079-BCDD-CD2A0CB006A9}" destId="{EB40748C-98BA-4775-8585-5500B723AB3D}" srcOrd="1" destOrd="0" parTransId="{81605C35-6267-43B3-BF8E-1CDD91A9C56F}" sibTransId="{49946F0E-691C-4C3F-AA1A-33310AF61684}"/>
    <dgm:cxn modelId="{38314319-FA9E-44D6-9289-01329AF8C7FA}" srcId="{AEF02B98-8BE3-47B8-BDA9-94F40FA6508B}" destId="{566AED85-C70D-4335-A8FC-A2732E8AB1C6}" srcOrd="2" destOrd="0" parTransId="{0E55A12A-9860-4BB1-880E-B786EFF461AE}" sibTransId="{560DDFD8-9109-41A1-B0EC-7B68AC7BA4E3}"/>
    <dgm:cxn modelId="{2A43ABD5-3B21-4A0D-8CF4-4A0D98945174}" type="presOf" srcId="{EB40748C-98BA-4775-8585-5500B723AB3D}" destId="{F695C939-2306-4FAF-961A-8ABA9E55E072}" srcOrd="0" destOrd="0" presId="urn:microsoft.com/office/officeart/2005/8/layout/orgChart1"/>
    <dgm:cxn modelId="{3D06DA03-7861-4A3F-8A1C-F09F208F81ED}" srcId="{4C3C60C2-4DD6-4079-BCDD-CD2A0CB006A9}" destId="{7F6165E0-B258-415D-91BE-F14FBE083FA9}" srcOrd="0" destOrd="0" parTransId="{CCDEEBFD-FAAD-4D10-A928-60DBD0EF89E2}" sibTransId="{7FD55F98-43FD-4446-AEEC-A39455BCA4E7}"/>
    <dgm:cxn modelId="{7B6D57DC-D8E0-4E5B-BF0D-855920C54D05}" type="presOf" srcId="{26467A2A-B2F5-4C8B-AB1C-42E3222432A1}" destId="{7EF3FCC2-3229-403C-8444-2037E0108FED}" srcOrd="1" destOrd="0" presId="urn:microsoft.com/office/officeart/2005/8/layout/orgChart1"/>
    <dgm:cxn modelId="{FE868DDD-A528-442C-B283-2454772BFDAF}" srcId="{AEF02B98-8BE3-47B8-BDA9-94F40FA6508B}" destId="{8A112182-79B0-41E6-8719-4AF4F2A72E20}" srcOrd="8" destOrd="0" parTransId="{2EA6AD3C-2F5E-43A2-93FD-6FDE5942FAF6}" sibTransId="{BAB5D187-5DB4-4021-A472-2880CE04DFF5}"/>
    <dgm:cxn modelId="{AA972981-CA57-494F-B140-289F4FF70250}" type="presOf" srcId="{D92ED232-83D8-4885-A5AE-563217B3FAA7}" destId="{AC22CAB4-995A-49F4-87D0-53C509F1D26A}" srcOrd="0" destOrd="0" presId="urn:microsoft.com/office/officeart/2005/8/layout/orgChart1"/>
    <dgm:cxn modelId="{FD73D0E3-42A1-4A94-925E-99A981DF1E67}" type="presOf" srcId="{7F6165E0-B258-415D-91BE-F14FBE083FA9}" destId="{6648371D-E774-4C10-B5FD-52E546DB357A}" srcOrd="1" destOrd="0" presId="urn:microsoft.com/office/officeart/2005/8/layout/orgChart1"/>
    <dgm:cxn modelId="{34BE37EE-05A8-44D6-A4B7-BB1EC046476C}" type="presOf" srcId="{8A112182-79B0-41E6-8719-4AF4F2A72E20}" destId="{6B822F83-33B3-439C-A25F-88A0805DAC05}" srcOrd="1" destOrd="0" presId="urn:microsoft.com/office/officeart/2005/8/layout/orgChart1"/>
    <dgm:cxn modelId="{4C09A5E8-06D9-4748-BCD7-7C08602BA86A}" type="presOf" srcId="{4C3C60C2-4DD6-4079-BCDD-CD2A0CB006A9}" destId="{1145318C-47A4-42C8-914F-8CED0FF5E7A7}" srcOrd="1" destOrd="0" presId="urn:microsoft.com/office/officeart/2005/8/layout/orgChart1"/>
    <dgm:cxn modelId="{2A5C65C1-C7EF-42D4-8089-792D6B4C07EC}" type="presParOf" srcId="{F387E73F-8CEF-4FDA-9467-3DE2E20D772F}" destId="{A5F444C2-9EAD-438B-A945-4B43969DF3D2}" srcOrd="0" destOrd="0" presId="urn:microsoft.com/office/officeart/2005/8/layout/orgChart1"/>
    <dgm:cxn modelId="{FFA41CBC-2358-4A21-86A3-54176FA4B863}" type="presParOf" srcId="{A5F444C2-9EAD-438B-A945-4B43969DF3D2}" destId="{7E6E0B97-9AEE-4DF8-8BF6-8CD1FBA1DB22}" srcOrd="0" destOrd="0" presId="urn:microsoft.com/office/officeart/2005/8/layout/orgChart1"/>
    <dgm:cxn modelId="{F9B21534-0C38-4740-8D80-5F8819F7ECB5}" type="presParOf" srcId="{7E6E0B97-9AEE-4DF8-8BF6-8CD1FBA1DB22}" destId="{1D818F49-E5BC-4ADF-A6BC-DEEF82F08BBA}" srcOrd="0" destOrd="0" presId="urn:microsoft.com/office/officeart/2005/8/layout/orgChart1"/>
    <dgm:cxn modelId="{F3D41719-29DD-4704-B99E-4B9659D6D008}" type="presParOf" srcId="{7E6E0B97-9AEE-4DF8-8BF6-8CD1FBA1DB22}" destId="{3DC670E1-94D8-402E-8D54-C3042C4C35CF}" srcOrd="1" destOrd="0" presId="urn:microsoft.com/office/officeart/2005/8/layout/orgChart1"/>
    <dgm:cxn modelId="{43BA49D6-E21F-4EC0-940D-498AFF6F2EA9}" type="presParOf" srcId="{A5F444C2-9EAD-438B-A945-4B43969DF3D2}" destId="{3FD2C9D9-C30B-41D6-B34E-EDBED8379EE3}" srcOrd="1" destOrd="0" presId="urn:microsoft.com/office/officeart/2005/8/layout/orgChart1"/>
    <dgm:cxn modelId="{49B28BBF-4B71-4588-A488-1D4AD1B01105}" type="presParOf" srcId="{3FD2C9D9-C30B-41D6-B34E-EDBED8379EE3}" destId="{3856F25C-82A5-46E6-89B3-D9BF071AF7EE}" srcOrd="0" destOrd="0" presId="urn:microsoft.com/office/officeart/2005/8/layout/orgChart1"/>
    <dgm:cxn modelId="{783D90C4-5828-4C70-BB64-E9EBDD50C336}" type="presParOf" srcId="{3FD2C9D9-C30B-41D6-B34E-EDBED8379EE3}" destId="{0C7663BB-938D-4ECF-9B2F-6D3B04128F6B}" srcOrd="1" destOrd="0" presId="urn:microsoft.com/office/officeart/2005/8/layout/orgChart1"/>
    <dgm:cxn modelId="{2868F00E-BFDB-475B-8B89-064193243840}" type="presParOf" srcId="{0C7663BB-938D-4ECF-9B2F-6D3B04128F6B}" destId="{32DC5D0B-E0C3-4FE2-8613-216DF3CAAEC9}" srcOrd="0" destOrd="0" presId="urn:microsoft.com/office/officeart/2005/8/layout/orgChart1"/>
    <dgm:cxn modelId="{1F75F72A-710B-4120-A1C3-9A444CBE1741}" type="presParOf" srcId="{32DC5D0B-E0C3-4FE2-8613-216DF3CAAEC9}" destId="{8EC4B70A-2E2C-46AC-AFFD-C2054FEB9CB0}" srcOrd="0" destOrd="0" presId="urn:microsoft.com/office/officeart/2005/8/layout/orgChart1"/>
    <dgm:cxn modelId="{ED968484-E5F0-413E-AECD-BB9648BEB594}" type="presParOf" srcId="{32DC5D0B-E0C3-4FE2-8613-216DF3CAAEC9}" destId="{7EF3FCC2-3229-403C-8444-2037E0108FED}" srcOrd="1" destOrd="0" presId="urn:microsoft.com/office/officeart/2005/8/layout/orgChart1"/>
    <dgm:cxn modelId="{A626B315-7482-4567-9DDF-B7499927EF46}" type="presParOf" srcId="{0C7663BB-938D-4ECF-9B2F-6D3B04128F6B}" destId="{248F66A9-27BE-4BDC-8104-0936FC9F6623}" srcOrd="1" destOrd="0" presId="urn:microsoft.com/office/officeart/2005/8/layout/orgChart1"/>
    <dgm:cxn modelId="{5967CB9A-B16B-479C-89CA-736B6AAEF625}" type="presParOf" srcId="{0C7663BB-938D-4ECF-9B2F-6D3B04128F6B}" destId="{BB2B0739-C2C1-47A8-8120-AC480382DFB9}" srcOrd="2" destOrd="0" presId="urn:microsoft.com/office/officeart/2005/8/layout/orgChart1"/>
    <dgm:cxn modelId="{1915B46D-0081-4946-BFAF-6B20325C5FFB}" type="presParOf" srcId="{3FD2C9D9-C30B-41D6-B34E-EDBED8379EE3}" destId="{DDA92D5A-32FC-4902-B762-F5F9C40E5707}" srcOrd="2" destOrd="0" presId="urn:microsoft.com/office/officeart/2005/8/layout/orgChart1"/>
    <dgm:cxn modelId="{2032406B-181E-428E-9C42-A304C3903999}" type="presParOf" srcId="{3FD2C9D9-C30B-41D6-B34E-EDBED8379EE3}" destId="{E7315A21-DBC1-4C8B-8690-AC88A582F997}" srcOrd="3" destOrd="0" presId="urn:microsoft.com/office/officeart/2005/8/layout/orgChart1"/>
    <dgm:cxn modelId="{F59FBA66-F430-4BE7-9BAB-2B07C156CB15}" type="presParOf" srcId="{E7315A21-DBC1-4C8B-8690-AC88A582F997}" destId="{95EAC371-B694-407D-B34E-3F872E004EDB}" srcOrd="0" destOrd="0" presId="urn:microsoft.com/office/officeart/2005/8/layout/orgChart1"/>
    <dgm:cxn modelId="{A3CD4E3C-21F9-4B35-A775-2F6BEE55D6B8}" type="presParOf" srcId="{95EAC371-B694-407D-B34E-3F872E004EDB}" destId="{0A0AB954-236B-4C21-88B4-98263653B261}" srcOrd="0" destOrd="0" presId="urn:microsoft.com/office/officeart/2005/8/layout/orgChart1"/>
    <dgm:cxn modelId="{7FC62DC8-DCB9-4C28-9DFB-669083EDECDF}" type="presParOf" srcId="{95EAC371-B694-407D-B34E-3F872E004EDB}" destId="{26703229-D957-4DAA-A561-BB966A230696}" srcOrd="1" destOrd="0" presId="urn:microsoft.com/office/officeart/2005/8/layout/orgChart1"/>
    <dgm:cxn modelId="{D622860A-DDB2-4C4E-A392-07B6047E7CC9}" type="presParOf" srcId="{E7315A21-DBC1-4C8B-8690-AC88A582F997}" destId="{5951EE8F-B93B-4EFF-A518-524CCE3A49E3}" srcOrd="1" destOrd="0" presId="urn:microsoft.com/office/officeart/2005/8/layout/orgChart1"/>
    <dgm:cxn modelId="{8F9B5F64-B60F-4B65-89C6-1B6C1CB59E59}" type="presParOf" srcId="{E7315A21-DBC1-4C8B-8690-AC88A582F997}" destId="{90A2419E-D3B3-47B7-A019-0CB5C60B1118}" srcOrd="2" destOrd="0" presId="urn:microsoft.com/office/officeart/2005/8/layout/orgChart1"/>
    <dgm:cxn modelId="{A28E8A81-800C-4086-9E24-067B6CF27A6E}" type="presParOf" srcId="{3FD2C9D9-C30B-41D6-B34E-EDBED8379EE3}" destId="{B3607147-C112-4DC0-9CE7-10EED5F70093}" srcOrd="4" destOrd="0" presId="urn:microsoft.com/office/officeart/2005/8/layout/orgChart1"/>
    <dgm:cxn modelId="{BAB97D2A-4395-4678-8901-A1255AEA8C4A}" type="presParOf" srcId="{3FD2C9D9-C30B-41D6-B34E-EDBED8379EE3}" destId="{209EA324-567C-42C8-BF88-D73E93D298B9}" srcOrd="5" destOrd="0" presId="urn:microsoft.com/office/officeart/2005/8/layout/orgChart1"/>
    <dgm:cxn modelId="{8DF3AE05-97C5-4349-9C54-2ACEF75460AD}" type="presParOf" srcId="{209EA324-567C-42C8-BF88-D73E93D298B9}" destId="{4A0FAD9E-C280-4E3F-A67A-F36CC3165840}" srcOrd="0" destOrd="0" presId="urn:microsoft.com/office/officeart/2005/8/layout/orgChart1"/>
    <dgm:cxn modelId="{F477DE4C-456E-418A-9651-B6B89BEE253C}" type="presParOf" srcId="{4A0FAD9E-C280-4E3F-A67A-F36CC3165840}" destId="{3E101979-327F-42B3-AA04-4B9C6742B229}" srcOrd="0" destOrd="0" presId="urn:microsoft.com/office/officeart/2005/8/layout/orgChart1"/>
    <dgm:cxn modelId="{5EAD5270-8359-4D98-8295-855C70361CA6}" type="presParOf" srcId="{4A0FAD9E-C280-4E3F-A67A-F36CC3165840}" destId="{B248D669-594A-4831-91ED-C55D5AFE0EF0}" srcOrd="1" destOrd="0" presId="urn:microsoft.com/office/officeart/2005/8/layout/orgChart1"/>
    <dgm:cxn modelId="{9B3D66EA-43A7-426D-9DB3-03D09F98FFAD}" type="presParOf" srcId="{209EA324-567C-42C8-BF88-D73E93D298B9}" destId="{75A78C64-142D-4ECD-84E1-032FF6530092}" srcOrd="1" destOrd="0" presId="urn:microsoft.com/office/officeart/2005/8/layout/orgChart1"/>
    <dgm:cxn modelId="{FD0394D4-856B-40EF-AA66-0B2165CCE278}" type="presParOf" srcId="{209EA324-567C-42C8-BF88-D73E93D298B9}" destId="{3F417548-7141-415B-A1F1-97EE421F2127}" srcOrd="2" destOrd="0" presId="urn:microsoft.com/office/officeart/2005/8/layout/orgChart1"/>
    <dgm:cxn modelId="{65B9407D-B829-4CC0-8719-6895DE39F855}" type="presParOf" srcId="{3FD2C9D9-C30B-41D6-B34E-EDBED8379EE3}" destId="{CD703457-9AB5-45A6-B9D2-334289745292}" srcOrd="6" destOrd="0" presId="urn:microsoft.com/office/officeart/2005/8/layout/orgChart1"/>
    <dgm:cxn modelId="{D8C4C595-C1ED-42CC-8CBF-CC5628F99D3E}" type="presParOf" srcId="{3FD2C9D9-C30B-41D6-B34E-EDBED8379EE3}" destId="{71671175-6D41-43D2-A860-87921D9DD183}" srcOrd="7" destOrd="0" presId="urn:microsoft.com/office/officeart/2005/8/layout/orgChart1"/>
    <dgm:cxn modelId="{99C40170-5794-46DF-B9DB-2FF0445C9B60}" type="presParOf" srcId="{71671175-6D41-43D2-A860-87921D9DD183}" destId="{3AC0CC5F-309E-4A46-9D36-AF1CC91C4567}" srcOrd="0" destOrd="0" presId="urn:microsoft.com/office/officeart/2005/8/layout/orgChart1"/>
    <dgm:cxn modelId="{062D83C2-6103-4DEE-8DE5-C542AD4BB2EE}" type="presParOf" srcId="{3AC0CC5F-309E-4A46-9D36-AF1CC91C4567}" destId="{B39725CE-E439-42E1-8623-EE49FF3BC872}" srcOrd="0" destOrd="0" presId="urn:microsoft.com/office/officeart/2005/8/layout/orgChart1"/>
    <dgm:cxn modelId="{9DC31E18-03CF-480B-8EC0-833F6A0412D3}" type="presParOf" srcId="{3AC0CC5F-309E-4A46-9D36-AF1CC91C4567}" destId="{FBFCA36A-A973-49B3-A26F-14CC955135AB}" srcOrd="1" destOrd="0" presId="urn:microsoft.com/office/officeart/2005/8/layout/orgChart1"/>
    <dgm:cxn modelId="{10E507BF-5FC9-4362-B948-3B4C235969F2}" type="presParOf" srcId="{71671175-6D41-43D2-A860-87921D9DD183}" destId="{B588888F-19B9-49B2-A9DC-BD597D86B6CB}" srcOrd="1" destOrd="0" presId="urn:microsoft.com/office/officeart/2005/8/layout/orgChart1"/>
    <dgm:cxn modelId="{9EAD292E-B897-417B-B0D5-7C748AF72E5C}" type="presParOf" srcId="{71671175-6D41-43D2-A860-87921D9DD183}" destId="{B38056AE-B154-4640-8C2B-5E12C08F1FDC}" srcOrd="2" destOrd="0" presId="urn:microsoft.com/office/officeart/2005/8/layout/orgChart1"/>
    <dgm:cxn modelId="{FE873F1F-5D18-40BD-9311-C7EB80534EAC}" type="presParOf" srcId="{3FD2C9D9-C30B-41D6-B34E-EDBED8379EE3}" destId="{6EDCA3EA-0317-4813-94E5-62B91C66C59B}" srcOrd="8" destOrd="0" presId="urn:microsoft.com/office/officeart/2005/8/layout/orgChart1"/>
    <dgm:cxn modelId="{3EC29B02-C96A-493B-AAED-EE99C14D5B5D}" type="presParOf" srcId="{3FD2C9D9-C30B-41D6-B34E-EDBED8379EE3}" destId="{4854AE21-9940-442B-BC49-1D50AC1F810E}" srcOrd="9" destOrd="0" presId="urn:microsoft.com/office/officeart/2005/8/layout/orgChart1"/>
    <dgm:cxn modelId="{ECAD1A30-E2B1-449D-95E8-2FFB40CFB152}" type="presParOf" srcId="{4854AE21-9940-442B-BC49-1D50AC1F810E}" destId="{8DD4D3D9-DF49-4B84-8DDA-CBA9B296F96E}" srcOrd="0" destOrd="0" presId="urn:microsoft.com/office/officeart/2005/8/layout/orgChart1"/>
    <dgm:cxn modelId="{14F71A31-B669-4DF0-8F1F-1F69D183A262}" type="presParOf" srcId="{8DD4D3D9-DF49-4B84-8DDA-CBA9B296F96E}" destId="{0DA91C5F-B853-4B39-8067-981C46CCD599}" srcOrd="0" destOrd="0" presId="urn:microsoft.com/office/officeart/2005/8/layout/orgChart1"/>
    <dgm:cxn modelId="{AE417384-3918-44E1-A1B8-14B0333B4413}" type="presParOf" srcId="{8DD4D3D9-DF49-4B84-8DDA-CBA9B296F96E}" destId="{1145318C-47A4-42C8-914F-8CED0FF5E7A7}" srcOrd="1" destOrd="0" presId="urn:microsoft.com/office/officeart/2005/8/layout/orgChart1"/>
    <dgm:cxn modelId="{4595280C-2C00-41EF-93B1-E3FE63A8F0CB}" type="presParOf" srcId="{4854AE21-9940-442B-BC49-1D50AC1F810E}" destId="{0F25A3B2-AC79-473C-996C-6586FD988B80}" srcOrd="1" destOrd="0" presId="urn:microsoft.com/office/officeart/2005/8/layout/orgChart1"/>
    <dgm:cxn modelId="{CB0FAE21-EEE6-43BC-AEE0-4161517810B7}" type="presParOf" srcId="{0F25A3B2-AC79-473C-996C-6586FD988B80}" destId="{B9F022C0-7F5B-44C3-AA70-0E4D1B7DC922}" srcOrd="0" destOrd="0" presId="urn:microsoft.com/office/officeart/2005/8/layout/orgChart1"/>
    <dgm:cxn modelId="{A715C567-6606-4E85-AAD6-17B653C7E8BA}" type="presParOf" srcId="{0F25A3B2-AC79-473C-996C-6586FD988B80}" destId="{B8D3D60E-1884-4DE5-847F-E3D416651728}" srcOrd="1" destOrd="0" presId="urn:microsoft.com/office/officeart/2005/8/layout/orgChart1"/>
    <dgm:cxn modelId="{274D7FFD-5B14-43D3-AAF8-639C781C1C1D}" type="presParOf" srcId="{B8D3D60E-1884-4DE5-847F-E3D416651728}" destId="{BDA1876C-EBB6-44B7-917F-6079A6D6BDEF}" srcOrd="0" destOrd="0" presId="urn:microsoft.com/office/officeart/2005/8/layout/orgChart1"/>
    <dgm:cxn modelId="{FF3D7CD0-2ED2-42DF-8E34-553CFD629985}" type="presParOf" srcId="{BDA1876C-EBB6-44B7-917F-6079A6D6BDEF}" destId="{9CDA1024-84EB-4CCB-873F-A04B870C5800}" srcOrd="0" destOrd="0" presId="urn:microsoft.com/office/officeart/2005/8/layout/orgChart1"/>
    <dgm:cxn modelId="{69C1F870-1456-40E4-A761-C6469EE36A22}" type="presParOf" srcId="{BDA1876C-EBB6-44B7-917F-6079A6D6BDEF}" destId="{6648371D-E774-4C10-B5FD-52E546DB357A}" srcOrd="1" destOrd="0" presId="urn:microsoft.com/office/officeart/2005/8/layout/orgChart1"/>
    <dgm:cxn modelId="{B9C31E16-2EAC-4D32-94EE-C3AF1CE0C55F}" type="presParOf" srcId="{B8D3D60E-1884-4DE5-847F-E3D416651728}" destId="{4A9D032D-CC9D-4A74-95D6-2FA47EBDA4CD}" srcOrd="1" destOrd="0" presId="urn:microsoft.com/office/officeart/2005/8/layout/orgChart1"/>
    <dgm:cxn modelId="{B8A2F792-4844-46FA-A22C-EEE0DBFDDBF7}" type="presParOf" srcId="{B8D3D60E-1884-4DE5-847F-E3D416651728}" destId="{BA79E0D3-2817-4E5A-BC3F-AC742937A822}" srcOrd="2" destOrd="0" presId="urn:microsoft.com/office/officeart/2005/8/layout/orgChart1"/>
    <dgm:cxn modelId="{96AE5ABD-AF5C-4DB8-8955-030B5DF06EC5}" type="presParOf" srcId="{0F25A3B2-AC79-473C-996C-6586FD988B80}" destId="{7E29F791-BA79-44FA-9221-B2687832C1BC}" srcOrd="2" destOrd="0" presId="urn:microsoft.com/office/officeart/2005/8/layout/orgChart1"/>
    <dgm:cxn modelId="{44323D61-1622-45AE-A77C-2D27FD2E20F4}" type="presParOf" srcId="{0F25A3B2-AC79-473C-996C-6586FD988B80}" destId="{C3CE23F1-645F-4D93-8752-274FC6296EDF}" srcOrd="3" destOrd="0" presId="urn:microsoft.com/office/officeart/2005/8/layout/orgChart1"/>
    <dgm:cxn modelId="{CBC8D7D6-BA54-4607-996E-37F73B2AB5E7}" type="presParOf" srcId="{C3CE23F1-645F-4D93-8752-274FC6296EDF}" destId="{1B017287-5983-4A90-89D0-09E3804E31AB}" srcOrd="0" destOrd="0" presId="urn:microsoft.com/office/officeart/2005/8/layout/orgChart1"/>
    <dgm:cxn modelId="{E598D719-480A-4EE0-B1D0-F9B2392F3609}" type="presParOf" srcId="{1B017287-5983-4A90-89D0-09E3804E31AB}" destId="{F695C939-2306-4FAF-961A-8ABA9E55E072}" srcOrd="0" destOrd="0" presId="urn:microsoft.com/office/officeart/2005/8/layout/orgChart1"/>
    <dgm:cxn modelId="{1EDCE4C5-4483-4716-AF7F-1F790DFFA837}" type="presParOf" srcId="{1B017287-5983-4A90-89D0-09E3804E31AB}" destId="{BFA896DA-B274-4AA5-9EC1-ACF29AA3D30C}" srcOrd="1" destOrd="0" presId="urn:microsoft.com/office/officeart/2005/8/layout/orgChart1"/>
    <dgm:cxn modelId="{F3640B7F-F8A7-49E1-AF83-5FC8F28B393D}" type="presParOf" srcId="{C3CE23F1-645F-4D93-8752-274FC6296EDF}" destId="{EC48E3EA-285D-4B04-8F74-3FA0E77EC288}" srcOrd="1" destOrd="0" presId="urn:microsoft.com/office/officeart/2005/8/layout/orgChart1"/>
    <dgm:cxn modelId="{B10A2AB0-43B4-4D72-BBAF-42E5740BA4CB}" type="presParOf" srcId="{C3CE23F1-645F-4D93-8752-274FC6296EDF}" destId="{0EC676D1-2E22-499A-89C1-02A09E07F3CE}" srcOrd="2" destOrd="0" presId="urn:microsoft.com/office/officeart/2005/8/layout/orgChart1"/>
    <dgm:cxn modelId="{21C24D6F-4DC8-4C90-BAD9-5BA1A50FD33D}" type="presParOf" srcId="{4854AE21-9940-442B-BC49-1D50AC1F810E}" destId="{CC6BBED8-9F3B-4475-8E0B-8426523BD846}" srcOrd="2" destOrd="0" presId="urn:microsoft.com/office/officeart/2005/8/layout/orgChart1"/>
    <dgm:cxn modelId="{6C0DA2B8-BF1B-44D7-B890-E8343812EC1C}" type="presParOf" srcId="{3FD2C9D9-C30B-41D6-B34E-EDBED8379EE3}" destId="{14173313-5950-4B3D-B6E2-B68237DBF1E3}" srcOrd="10" destOrd="0" presId="urn:microsoft.com/office/officeart/2005/8/layout/orgChart1"/>
    <dgm:cxn modelId="{58E61D19-E942-4EBF-AED5-86103F3768E7}" type="presParOf" srcId="{3FD2C9D9-C30B-41D6-B34E-EDBED8379EE3}" destId="{28E1F3CB-0164-4547-B3FA-3AA451F11FB0}" srcOrd="11" destOrd="0" presId="urn:microsoft.com/office/officeart/2005/8/layout/orgChart1"/>
    <dgm:cxn modelId="{91476BBD-9AA4-4AB4-A65E-C6AF3512A66F}" type="presParOf" srcId="{28E1F3CB-0164-4547-B3FA-3AA451F11FB0}" destId="{5C88772B-EC34-403D-A611-AACB2CE224D2}" srcOrd="0" destOrd="0" presId="urn:microsoft.com/office/officeart/2005/8/layout/orgChart1"/>
    <dgm:cxn modelId="{B2F9A500-D739-4B6F-992C-5CE92CA66CB7}" type="presParOf" srcId="{5C88772B-EC34-403D-A611-AACB2CE224D2}" destId="{EA9891D0-2722-4D35-9818-3748714F63EB}" srcOrd="0" destOrd="0" presId="urn:microsoft.com/office/officeart/2005/8/layout/orgChart1"/>
    <dgm:cxn modelId="{2FD8A6FE-F439-40D9-BC7B-41C3D21FDB17}" type="presParOf" srcId="{5C88772B-EC34-403D-A611-AACB2CE224D2}" destId="{0409EBDA-789F-4598-A319-A9F041B595A9}" srcOrd="1" destOrd="0" presId="urn:microsoft.com/office/officeart/2005/8/layout/orgChart1"/>
    <dgm:cxn modelId="{F1192087-B660-4ED5-948F-5CD214FFA0DA}" type="presParOf" srcId="{28E1F3CB-0164-4547-B3FA-3AA451F11FB0}" destId="{231DEDEB-D4A8-4FCB-8268-5AFCD540C6C3}" srcOrd="1" destOrd="0" presId="urn:microsoft.com/office/officeart/2005/8/layout/orgChart1"/>
    <dgm:cxn modelId="{8F23FB30-C711-4B6C-8AFE-F7E904AB5C23}" type="presParOf" srcId="{28E1F3CB-0164-4547-B3FA-3AA451F11FB0}" destId="{AA6E3A4E-C2B3-41A4-AFC3-30FE0BC4B970}" srcOrd="2" destOrd="0" presId="urn:microsoft.com/office/officeart/2005/8/layout/orgChart1"/>
    <dgm:cxn modelId="{CC1F7718-4AE4-4435-A061-BEC3B3ECF98A}" type="presParOf" srcId="{3FD2C9D9-C30B-41D6-B34E-EDBED8379EE3}" destId="{7C12B15A-C727-4283-9EFE-BD0048B14A9F}" srcOrd="12" destOrd="0" presId="urn:microsoft.com/office/officeart/2005/8/layout/orgChart1"/>
    <dgm:cxn modelId="{F6538021-F0B8-4D5B-9599-3C7B4BA58C36}" type="presParOf" srcId="{3FD2C9D9-C30B-41D6-B34E-EDBED8379EE3}" destId="{11C34062-D361-44CC-B203-30C68122AAA5}" srcOrd="13" destOrd="0" presId="urn:microsoft.com/office/officeart/2005/8/layout/orgChart1"/>
    <dgm:cxn modelId="{59F53BF7-499F-4872-9B2F-A78B3D5E632F}" type="presParOf" srcId="{11C34062-D361-44CC-B203-30C68122AAA5}" destId="{A4D1C1F9-958E-447C-B227-8C2C297857BF}" srcOrd="0" destOrd="0" presId="urn:microsoft.com/office/officeart/2005/8/layout/orgChart1"/>
    <dgm:cxn modelId="{5B8E788B-2E4E-45AD-9B78-E64B4DDD7A98}" type="presParOf" srcId="{A4D1C1F9-958E-447C-B227-8C2C297857BF}" destId="{AC22CAB4-995A-49F4-87D0-53C509F1D26A}" srcOrd="0" destOrd="0" presId="urn:microsoft.com/office/officeart/2005/8/layout/orgChart1"/>
    <dgm:cxn modelId="{F13022E1-69ED-448C-8CB0-26D350DE0A88}" type="presParOf" srcId="{A4D1C1F9-958E-447C-B227-8C2C297857BF}" destId="{3FFCDB39-FE4F-458F-9434-F85CC9E6D732}" srcOrd="1" destOrd="0" presId="urn:microsoft.com/office/officeart/2005/8/layout/orgChart1"/>
    <dgm:cxn modelId="{8B2FFC4F-C21C-4577-BF4F-B69F9830EE77}" type="presParOf" srcId="{11C34062-D361-44CC-B203-30C68122AAA5}" destId="{0FF1683E-D407-4978-9780-66541C5AD141}" srcOrd="1" destOrd="0" presId="urn:microsoft.com/office/officeart/2005/8/layout/orgChart1"/>
    <dgm:cxn modelId="{7F217F3E-C52F-4BBC-91DD-5E3A3E049990}" type="presParOf" srcId="{11C34062-D361-44CC-B203-30C68122AAA5}" destId="{DABC305E-AB1C-4B23-B943-A3A825BBC9CA}" srcOrd="2" destOrd="0" presId="urn:microsoft.com/office/officeart/2005/8/layout/orgChart1"/>
    <dgm:cxn modelId="{037F53AE-AC6A-4723-80CF-FC35A4FCAEA4}" type="presParOf" srcId="{3FD2C9D9-C30B-41D6-B34E-EDBED8379EE3}" destId="{DFC1C6AE-F558-4E07-9C25-44D0175542EA}" srcOrd="14" destOrd="0" presId="urn:microsoft.com/office/officeart/2005/8/layout/orgChart1"/>
    <dgm:cxn modelId="{D38B17FA-E353-4B62-A265-F0DEE61678BD}" type="presParOf" srcId="{3FD2C9D9-C30B-41D6-B34E-EDBED8379EE3}" destId="{67E3056C-7124-4B14-A7E0-E92E81155190}" srcOrd="15" destOrd="0" presId="urn:microsoft.com/office/officeart/2005/8/layout/orgChart1"/>
    <dgm:cxn modelId="{C1D41464-ECD7-48BF-A569-ADC0274FEB1E}" type="presParOf" srcId="{67E3056C-7124-4B14-A7E0-E92E81155190}" destId="{9ABE4BDB-B0C5-4F02-A6FC-78A08E94FBD9}" srcOrd="0" destOrd="0" presId="urn:microsoft.com/office/officeart/2005/8/layout/orgChart1"/>
    <dgm:cxn modelId="{B944D49D-3759-402C-BFCD-A5D7C65244C1}" type="presParOf" srcId="{9ABE4BDB-B0C5-4F02-A6FC-78A08E94FBD9}" destId="{4ED1E467-2F61-4A03-8DF9-F85EC081E897}" srcOrd="0" destOrd="0" presId="urn:microsoft.com/office/officeart/2005/8/layout/orgChart1"/>
    <dgm:cxn modelId="{F127D90B-E31C-42B3-BBA6-F0572CA59391}" type="presParOf" srcId="{9ABE4BDB-B0C5-4F02-A6FC-78A08E94FBD9}" destId="{5A45FFCC-6994-40A4-95CD-3538A1E7EACE}" srcOrd="1" destOrd="0" presId="urn:microsoft.com/office/officeart/2005/8/layout/orgChart1"/>
    <dgm:cxn modelId="{8F3045A0-6141-45B5-B662-A6CB61AAD659}" type="presParOf" srcId="{67E3056C-7124-4B14-A7E0-E92E81155190}" destId="{1D25E5FC-CADE-45E7-BD6E-C1281E71F5DE}" srcOrd="1" destOrd="0" presId="urn:microsoft.com/office/officeart/2005/8/layout/orgChart1"/>
    <dgm:cxn modelId="{BECFFA17-46AA-45F1-9EDF-B3BFC3C4A97B}" type="presParOf" srcId="{67E3056C-7124-4B14-A7E0-E92E81155190}" destId="{ABDE7AC4-3105-48DA-A176-15E6881D89B3}" srcOrd="2" destOrd="0" presId="urn:microsoft.com/office/officeart/2005/8/layout/orgChart1"/>
    <dgm:cxn modelId="{20CF0185-1675-4C29-8D02-FC8F71C568D2}" type="presParOf" srcId="{3FD2C9D9-C30B-41D6-B34E-EDBED8379EE3}" destId="{9B632C7B-FA3C-49C7-AA1F-704E9BD24195}" srcOrd="16" destOrd="0" presId="urn:microsoft.com/office/officeart/2005/8/layout/orgChart1"/>
    <dgm:cxn modelId="{DAEE6E58-200E-4299-94D6-07F8FD30EDEF}" type="presParOf" srcId="{3FD2C9D9-C30B-41D6-B34E-EDBED8379EE3}" destId="{61F4635B-ABAA-4EAB-8388-A35C635AAC88}" srcOrd="17" destOrd="0" presId="urn:microsoft.com/office/officeart/2005/8/layout/orgChart1"/>
    <dgm:cxn modelId="{DC95E94A-8492-4969-97BF-664311CD5540}" type="presParOf" srcId="{61F4635B-ABAA-4EAB-8388-A35C635AAC88}" destId="{C199C68C-A862-4EE3-A02F-04AB7B31A36E}" srcOrd="0" destOrd="0" presId="urn:microsoft.com/office/officeart/2005/8/layout/orgChart1"/>
    <dgm:cxn modelId="{FDBD9326-2D45-4074-9C7D-7E1DF97D770D}" type="presParOf" srcId="{C199C68C-A862-4EE3-A02F-04AB7B31A36E}" destId="{715F78BF-0F9F-4AE1-81D2-1008AB0087CD}" srcOrd="0" destOrd="0" presId="urn:microsoft.com/office/officeart/2005/8/layout/orgChart1"/>
    <dgm:cxn modelId="{5D21DC13-5795-41E1-9047-39791B42EA99}" type="presParOf" srcId="{C199C68C-A862-4EE3-A02F-04AB7B31A36E}" destId="{6B822F83-33B3-439C-A25F-88A0805DAC05}" srcOrd="1" destOrd="0" presId="urn:microsoft.com/office/officeart/2005/8/layout/orgChart1"/>
    <dgm:cxn modelId="{A197FD10-B11B-4258-BB33-ADB075627A91}" type="presParOf" srcId="{61F4635B-ABAA-4EAB-8388-A35C635AAC88}" destId="{C2E5CF1A-0044-48FC-B4E5-F6E09B5069DE}" srcOrd="1" destOrd="0" presId="urn:microsoft.com/office/officeart/2005/8/layout/orgChart1"/>
    <dgm:cxn modelId="{8892831E-4125-401A-8782-8208EAEF737B}" type="presParOf" srcId="{61F4635B-ABAA-4EAB-8388-A35C635AAC88}" destId="{426C1077-D8BE-4835-98B0-89DD13BA6108}" srcOrd="2" destOrd="0" presId="urn:microsoft.com/office/officeart/2005/8/layout/orgChart1"/>
    <dgm:cxn modelId="{CCC6641F-9127-475D-A5B9-D19EF44A43AB}" type="presParOf" srcId="{3FD2C9D9-C30B-41D6-B34E-EDBED8379EE3}" destId="{FF352307-A039-4E51-AF16-F733A660F2A8}" srcOrd="18" destOrd="0" presId="urn:microsoft.com/office/officeart/2005/8/layout/orgChart1"/>
    <dgm:cxn modelId="{7378B817-90B0-4292-AA7F-151911F472D3}" type="presParOf" srcId="{3FD2C9D9-C30B-41D6-B34E-EDBED8379EE3}" destId="{EFA85E40-1D42-4C91-AE02-EC8DDAABEFA2}" srcOrd="19" destOrd="0" presId="urn:microsoft.com/office/officeart/2005/8/layout/orgChart1"/>
    <dgm:cxn modelId="{8AC5521F-E60C-41A3-8288-51E7BD5B571A}" type="presParOf" srcId="{EFA85E40-1D42-4C91-AE02-EC8DDAABEFA2}" destId="{141B5F01-2B7A-45A0-A658-0B90AAF54551}" srcOrd="0" destOrd="0" presId="urn:microsoft.com/office/officeart/2005/8/layout/orgChart1"/>
    <dgm:cxn modelId="{3E9442EF-95F3-45C1-B2E4-C352A8F37AD0}" type="presParOf" srcId="{141B5F01-2B7A-45A0-A658-0B90AAF54551}" destId="{628ACB70-3F54-4B51-ADBF-501CBEA78E37}" srcOrd="0" destOrd="0" presId="urn:microsoft.com/office/officeart/2005/8/layout/orgChart1"/>
    <dgm:cxn modelId="{01D83A5D-6D8F-46EE-84E6-5E9059E9CEBE}" type="presParOf" srcId="{141B5F01-2B7A-45A0-A658-0B90AAF54551}" destId="{B1D73C0F-DF7F-4B26-A42F-6DD00315DCF7}" srcOrd="1" destOrd="0" presId="urn:microsoft.com/office/officeart/2005/8/layout/orgChart1"/>
    <dgm:cxn modelId="{A2C9BEC9-DE71-4A30-B43B-4D62591FFB3C}" type="presParOf" srcId="{EFA85E40-1D42-4C91-AE02-EC8DDAABEFA2}" destId="{CFF4FE65-3918-4251-952B-A8CA04828EDB}" srcOrd="1" destOrd="0" presId="urn:microsoft.com/office/officeart/2005/8/layout/orgChart1"/>
    <dgm:cxn modelId="{E8B29D28-683C-48D5-B9B7-CAD25E25080E}" type="presParOf" srcId="{EFA85E40-1D42-4C91-AE02-EC8DDAABEFA2}" destId="{62DDCB5D-021E-4AB3-8A85-6D268D44AF2D}" srcOrd="2" destOrd="0" presId="urn:microsoft.com/office/officeart/2005/8/layout/orgChart1"/>
    <dgm:cxn modelId="{AFA6B374-C069-4F37-814F-75D5931A19ED}" type="presParOf" srcId="{A5F444C2-9EAD-438B-A945-4B43969DF3D2}" destId="{0877849C-EF54-49DD-8E55-72ABB41845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45365-43F6-445A-B212-42FBA1003E92}" type="doc">
      <dgm:prSet loTypeId="urn:microsoft.com/office/officeart/2005/8/layout/orgChart1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EF02B98-8BE3-47B8-BDA9-94F40FA6508B}">
      <dgm:prSet phldrT="[文字]"/>
      <dgm:spPr/>
      <dgm:t>
        <a:bodyPr/>
        <a:lstStyle/>
        <a:p>
          <a:r>
            <a:rPr lang="en-US" altLang="zh-TW" dirty="0" smtClean="0"/>
            <a:t>/</a:t>
          </a:r>
          <a:endParaRPr lang="zh-TW" altLang="en-US" dirty="0"/>
        </a:p>
      </dgm:t>
    </dgm:pt>
    <dgm:pt modelId="{1AC87282-6FDA-4CC5-B014-27DF4004C46D}" type="parTrans" cxnId="{D44CD9F5-57BA-4188-B5EF-176D987BFAC6}">
      <dgm:prSet/>
      <dgm:spPr/>
      <dgm:t>
        <a:bodyPr/>
        <a:lstStyle/>
        <a:p>
          <a:endParaRPr lang="zh-TW" altLang="en-US"/>
        </a:p>
      </dgm:t>
    </dgm:pt>
    <dgm:pt modelId="{8A4E5286-F795-4BC3-B36D-D5741CDD5CEB}" type="sibTrans" cxnId="{D44CD9F5-57BA-4188-B5EF-176D987BFAC6}">
      <dgm:prSet/>
      <dgm:spPr/>
      <dgm:t>
        <a:bodyPr/>
        <a:lstStyle/>
        <a:p>
          <a:endParaRPr lang="zh-TW" altLang="en-US"/>
        </a:p>
      </dgm:t>
    </dgm:pt>
    <dgm:pt modelId="{26467A2A-B2F5-4C8B-AB1C-42E3222432A1}">
      <dgm:prSet phldrT="[文字]"/>
      <dgm:spPr/>
      <dgm:t>
        <a:bodyPr/>
        <a:lstStyle/>
        <a:p>
          <a:r>
            <a:rPr lang="en-US" altLang="zh-TW" b="1" dirty="0" smtClean="0">
              <a:solidFill>
                <a:srgbClr val="FFFF00"/>
              </a:solidFill>
            </a:rPr>
            <a:t>bin</a:t>
          </a:r>
          <a:endParaRPr lang="zh-TW" altLang="en-US" b="1" dirty="0">
            <a:solidFill>
              <a:srgbClr val="FFFF00"/>
            </a:solidFill>
          </a:endParaRPr>
        </a:p>
      </dgm:t>
    </dgm:pt>
    <dgm:pt modelId="{17A9047D-4AD0-46C1-A18F-F30ED62FCD61}" type="parTrans" cxnId="{0A569571-E495-445D-88B8-5EC6F98FB787}">
      <dgm:prSet/>
      <dgm:spPr/>
      <dgm:t>
        <a:bodyPr/>
        <a:lstStyle/>
        <a:p>
          <a:endParaRPr lang="zh-TW" altLang="en-US"/>
        </a:p>
      </dgm:t>
    </dgm:pt>
    <dgm:pt modelId="{D45600FC-F8EC-4CC9-AE9D-54A16FEB6208}" type="sibTrans" cxnId="{0A569571-E495-445D-88B8-5EC6F98FB787}">
      <dgm:prSet/>
      <dgm:spPr/>
      <dgm:t>
        <a:bodyPr/>
        <a:lstStyle/>
        <a:p>
          <a:endParaRPr lang="zh-TW" altLang="en-US"/>
        </a:p>
      </dgm:t>
    </dgm:pt>
    <dgm:pt modelId="{A43188E9-5AFD-4497-A18B-ED4D3140FAD4}">
      <dgm:prSet phldrT="[文字]"/>
      <dgm:spPr/>
      <dgm:t>
        <a:bodyPr/>
        <a:lstStyle/>
        <a:p>
          <a:r>
            <a:rPr lang="en-US" altLang="zh-TW" b="1" dirty="0" smtClean="0"/>
            <a:t>boot</a:t>
          </a:r>
          <a:endParaRPr lang="zh-TW" altLang="en-US" b="1" dirty="0"/>
        </a:p>
      </dgm:t>
    </dgm:pt>
    <dgm:pt modelId="{9C5E6308-170C-4EAE-A4B2-AD74ADDFCAFF}" type="parTrans" cxnId="{0AF0786A-BD57-4B9F-A230-C7C39CBB88B7}">
      <dgm:prSet/>
      <dgm:spPr/>
      <dgm:t>
        <a:bodyPr/>
        <a:lstStyle/>
        <a:p>
          <a:endParaRPr lang="zh-TW" altLang="en-US"/>
        </a:p>
      </dgm:t>
    </dgm:pt>
    <dgm:pt modelId="{A294D560-C7A9-4C1C-9F4F-82F63983F80E}" type="sibTrans" cxnId="{0AF0786A-BD57-4B9F-A230-C7C39CBB88B7}">
      <dgm:prSet/>
      <dgm:spPr/>
      <dgm:t>
        <a:bodyPr/>
        <a:lstStyle/>
        <a:p>
          <a:endParaRPr lang="zh-TW" altLang="en-US"/>
        </a:p>
      </dgm:t>
    </dgm:pt>
    <dgm:pt modelId="{566AED85-C70D-4335-A8FC-A2732E8AB1C6}">
      <dgm:prSet phldrT="[文字]"/>
      <dgm:spPr/>
      <dgm:t>
        <a:bodyPr/>
        <a:lstStyle/>
        <a:p>
          <a:r>
            <a:rPr lang="en-US" altLang="zh-TW" b="1" dirty="0" smtClean="0"/>
            <a:t>dev</a:t>
          </a:r>
          <a:endParaRPr lang="zh-TW" altLang="en-US" b="1" dirty="0"/>
        </a:p>
      </dgm:t>
    </dgm:pt>
    <dgm:pt modelId="{0E55A12A-9860-4BB1-880E-B786EFF461AE}" type="parTrans" cxnId="{38314319-FA9E-44D6-9289-01329AF8C7FA}">
      <dgm:prSet/>
      <dgm:spPr/>
      <dgm:t>
        <a:bodyPr/>
        <a:lstStyle/>
        <a:p>
          <a:endParaRPr lang="zh-TW" altLang="en-US"/>
        </a:p>
      </dgm:t>
    </dgm:pt>
    <dgm:pt modelId="{560DDFD8-9109-41A1-B0EC-7B68AC7BA4E3}" type="sibTrans" cxnId="{38314319-FA9E-44D6-9289-01329AF8C7FA}">
      <dgm:prSet/>
      <dgm:spPr/>
      <dgm:t>
        <a:bodyPr/>
        <a:lstStyle/>
        <a:p>
          <a:endParaRPr lang="zh-TW" altLang="en-US"/>
        </a:p>
      </dgm:t>
    </dgm:pt>
    <dgm:pt modelId="{107772FC-F8F6-4EE5-81C3-CBAA8BE49491}">
      <dgm:prSet phldrT="[文字]"/>
      <dgm:spPr/>
      <dgm:t>
        <a:bodyPr/>
        <a:lstStyle/>
        <a:p>
          <a:r>
            <a:rPr lang="en-US" altLang="zh-TW" b="1" dirty="0" err="1" smtClean="0"/>
            <a:t>sbin</a:t>
          </a:r>
          <a:endParaRPr lang="zh-TW" altLang="en-US" b="1" dirty="0"/>
        </a:p>
      </dgm:t>
    </dgm:pt>
    <dgm:pt modelId="{7C2E3032-63D0-4F86-AF8A-3BB891EE6498}" type="parTrans" cxnId="{50574854-5D0F-4BCF-BA63-4BA1DC4FCE0F}">
      <dgm:prSet/>
      <dgm:spPr/>
      <dgm:t>
        <a:bodyPr/>
        <a:lstStyle/>
        <a:p>
          <a:endParaRPr lang="zh-TW" altLang="en-US"/>
        </a:p>
      </dgm:t>
    </dgm:pt>
    <dgm:pt modelId="{C5DCB89C-9FB3-4ABA-A3C3-469B9EC04C08}" type="sibTrans" cxnId="{50574854-5D0F-4BCF-BA63-4BA1DC4FCE0F}">
      <dgm:prSet/>
      <dgm:spPr/>
      <dgm:t>
        <a:bodyPr/>
        <a:lstStyle/>
        <a:p>
          <a:endParaRPr lang="zh-TW" altLang="en-US"/>
        </a:p>
      </dgm:t>
    </dgm:pt>
    <dgm:pt modelId="{68F9DEF5-029B-4AEC-832E-6D2A04319349}">
      <dgm:prSet phldrT="[文字]"/>
      <dgm:spPr/>
      <dgm:t>
        <a:bodyPr/>
        <a:lstStyle/>
        <a:p>
          <a:r>
            <a:rPr lang="en-US" altLang="zh-TW" b="1" dirty="0" err="1" smtClean="0">
              <a:solidFill>
                <a:srgbClr val="FFFF00"/>
              </a:solidFill>
            </a:rPr>
            <a:t>etc</a:t>
          </a:r>
          <a:endParaRPr lang="zh-TW" altLang="en-US" b="1" dirty="0">
            <a:solidFill>
              <a:srgbClr val="FFFF00"/>
            </a:solidFill>
          </a:endParaRPr>
        </a:p>
      </dgm:t>
    </dgm:pt>
    <dgm:pt modelId="{067DB501-F3FE-4162-91A6-195DECC73F13}" type="parTrans" cxnId="{3870E50E-8161-4C0E-9E14-2A700CB7D1CC}">
      <dgm:prSet/>
      <dgm:spPr/>
      <dgm:t>
        <a:bodyPr/>
        <a:lstStyle/>
        <a:p>
          <a:endParaRPr lang="zh-TW" altLang="en-US"/>
        </a:p>
      </dgm:t>
    </dgm:pt>
    <dgm:pt modelId="{5A0E90C5-9862-4588-95A4-EDB874A3D8C3}" type="sibTrans" cxnId="{3870E50E-8161-4C0E-9E14-2A700CB7D1CC}">
      <dgm:prSet/>
      <dgm:spPr/>
      <dgm:t>
        <a:bodyPr/>
        <a:lstStyle/>
        <a:p>
          <a:endParaRPr lang="zh-TW" altLang="en-US"/>
        </a:p>
      </dgm:t>
    </dgm:pt>
    <dgm:pt modelId="{4C3C60C2-4DD6-4079-BCDD-CD2A0CB006A9}">
      <dgm:prSet phldrT="[文字]"/>
      <dgm:spPr/>
      <dgm:t>
        <a:bodyPr/>
        <a:lstStyle/>
        <a:p>
          <a:r>
            <a:rPr lang="en-US" altLang="zh-TW" b="1" dirty="0" smtClean="0"/>
            <a:t>home</a:t>
          </a:r>
          <a:endParaRPr lang="zh-TW" altLang="en-US" b="1" dirty="0"/>
        </a:p>
      </dgm:t>
    </dgm:pt>
    <dgm:pt modelId="{0696B190-1F87-4458-814F-E0124E047873}" type="parTrans" cxnId="{D6FB2B0C-11DC-4B08-BCEC-78B1F21C1D53}">
      <dgm:prSet/>
      <dgm:spPr/>
      <dgm:t>
        <a:bodyPr/>
        <a:lstStyle/>
        <a:p>
          <a:endParaRPr lang="zh-TW" altLang="en-US"/>
        </a:p>
      </dgm:t>
    </dgm:pt>
    <dgm:pt modelId="{DBB0FA64-30A5-4386-B3B2-390EB80A02D8}" type="sibTrans" cxnId="{D6FB2B0C-11DC-4B08-BCEC-78B1F21C1D53}">
      <dgm:prSet/>
      <dgm:spPr/>
      <dgm:t>
        <a:bodyPr/>
        <a:lstStyle/>
        <a:p>
          <a:endParaRPr lang="zh-TW" altLang="en-US"/>
        </a:p>
      </dgm:t>
    </dgm:pt>
    <dgm:pt modelId="{45194D68-671D-4186-94F7-D2CBE3ABFF7B}">
      <dgm:prSet phldrT="[文字]"/>
      <dgm:spPr/>
      <dgm:t>
        <a:bodyPr/>
        <a:lstStyle/>
        <a:p>
          <a:r>
            <a:rPr lang="en-US" altLang="zh-TW" b="1" dirty="0" smtClean="0">
              <a:solidFill>
                <a:srgbClr val="FFFF00"/>
              </a:solidFill>
            </a:rPr>
            <a:t>lib</a:t>
          </a:r>
          <a:endParaRPr lang="zh-TW" altLang="en-US" b="1" dirty="0">
            <a:solidFill>
              <a:srgbClr val="FFFF00"/>
            </a:solidFill>
          </a:endParaRPr>
        </a:p>
      </dgm:t>
    </dgm:pt>
    <dgm:pt modelId="{A55C41F2-BB7D-434F-840B-C60E3425EB39}" type="parTrans" cxnId="{23980B6D-128C-41B2-BB31-9D9C188FE4B5}">
      <dgm:prSet/>
      <dgm:spPr/>
      <dgm:t>
        <a:bodyPr/>
        <a:lstStyle/>
        <a:p>
          <a:endParaRPr lang="zh-TW" altLang="en-US"/>
        </a:p>
      </dgm:t>
    </dgm:pt>
    <dgm:pt modelId="{9421796D-F43A-4F03-A969-6D69A8493E08}" type="sibTrans" cxnId="{23980B6D-128C-41B2-BB31-9D9C188FE4B5}">
      <dgm:prSet/>
      <dgm:spPr/>
      <dgm:t>
        <a:bodyPr/>
        <a:lstStyle/>
        <a:p>
          <a:endParaRPr lang="zh-TW" altLang="en-US"/>
        </a:p>
      </dgm:t>
    </dgm:pt>
    <dgm:pt modelId="{D92ED232-83D8-4885-A5AE-563217B3FAA7}">
      <dgm:prSet phldrT="[文字]"/>
      <dgm:spPr/>
      <dgm:t>
        <a:bodyPr/>
        <a:lstStyle/>
        <a:p>
          <a:r>
            <a:rPr lang="en-US" altLang="zh-TW" b="1" dirty="0" err="1" smtClean="0"/>
            <a:t>mnt</a:t>
          </a:r>
          <a:endParaRPr lang="zh-TW" altLang="en-US" b="1" dirty="0"/>
        </a:p>
      </dgm:t>
    </dgm:pt>
    <dgm:pt modelId="{B180FA3C-AC56-413F-A52A-0ABD18A1B872}" type="parTrans" cxnId="{4D899F66-7719-40DA-9098-A6428395D270}">
      <dgm:prSet/>
      <dgm:spPr/>
      <dgm:t>
        <a:bodyPr/>
        <a:lstStyle/>
        <a:p>
          <a:endParaRPr lang="zh-TW" altLang="en-US"/>
        </a:p>
      </dgm:t>
    </dgm:pt>
    <dgm:pt modelId="{CC74C1BF-8CBD-49CE-B57A-7506113109B5}" type="sibTrans" cxnId="{4D899F66-7719-40DA-9098-A6428395D270}">
      <dgm:prSet/>
      <dgm:spPr/>
      <dgm:t>
        <a:bodyPr/>
        <a:lstStyle/>
        <a:p>
          <a:endParaRPr lang="zh-TW" altLang="en-US"/>
        </a:p>
      </dgm:t>
    </dgm:pt>
    <dgm:pt modelId="{8A112182-79B0-41E6-8719-4AF4F2A72E20}">
      <dgm:prSet phldrT="[文字]"/>
      <dgm:spPr/>
      <dgm:t>
        <a:bodyPr/>
        <a:lstStyle/>
        <a:p>
          <a:r>
            <a:rPr lang="en-US" altLang="zh-TW" b="1" dirty="0" err="1" smtClean="0">
              <a:solidFill>
                <a:srgbClr val="FFFF00"/>
              </a:solidFill>
            </a:rPr>
            <a:t>usr</a:t>
          </a:r>
          <a:endParaRPr lang="zh-TW" altLang="en-US" b="1" dirty="0">
            <a:solidFill>
              <a:srgbClr val="FFFF00"/>
            </a:solidFill>
          </a:endParaRPr>
        </a:p>
      </dgm:t>
    </dgm:pt>
    <dgm:pt modelId="{2EA6AD3C-2F5E-43A2-93FD-6FDE5942FAF6}" type="parTrans" cxnId="{FE868DDD-A528-442C-B283-2454772BFDAF}">
      <dgm:prSet/>
      <dgm:spPr/>
      <dgm:t>
        <a:bodyPr/>
        <a:lstStyle/>
        <a:p>
          <a:endParaRPr lang="zh-TW" altLang="en-US"/>
        </a:p>
      </dgm:t>
    </dgm:pt>
    <dgm:pt modelId="{BAB5D187-5DB4-4021-A472-2880CE04DFF5}" type="sibTrans" cxnId="{FE868DDD-A528-442C-B283-2454772BFDAF}">
      <dgm:prSet/>
      <dgm:spPr/>
      <dgm:t>
        <a:bodyPr/>
        <a:lstStyle/>
        <a:p>
          <a:endParaRPr lang="zh-TW" altLang="en-US"/>
        </a:p>
      </dgm:t>
    </dgm:pt>
    <dgm:pt modelId="{05247322-0EF8-4B34-8C7F-37F2F1D68E1D}">
      <dgm:prSet phldrT="[文字]"/>
      <dgm:spPr/>
      <dgm:t>
        <a:bodyPr/>
        <a:lstStyle/>
        <a:p>
          <a:r>
            <a:rPr lang="en-US" altLang="zh-TW" b="1" dirty="0" err="1" smtClean="0"/>
            <a:t>var</a:t>
          </a:r>
          <a:endParaRPr lang="zh-TW" altLang="en-US" b="1" dirty="0"/>
        </a:p>
      </dgm:t>
    </dgm:pt>
    <dgm:pt modelId="{C3877A57-6926-48C9-B374-183208494247}" type="parTrans" cxnId="{80EE2A09-D53F-4890-BFCA-241D23B1C03E}">
      <dgm:prSet/>
      <dgm:spPr/>
      <dgm:t>
        <a:bodyPr/>
        <a:lstStyle/>
        <a:p>
          <a:endParaRPr lang="zh-TW" altLang="en-US"/>
        </a:p>
      </dgm:t>
    </dgm:pt>
    <dgm:pt modelId="{BBB8D7D1-E655-4665-813B-CA771607003D}" type="sibTrans" cxnId="{80EE2A09-D53F-4890-BFCA-241D23B1C03E}">
      <dgm:prSet/>
      <dgm:spPr/>
      <dgm:t>
        <a:bodyPr/>
        <a:lstStyle/>
        <a:p>
          <a:endParaRPr lang="zh-TW" altLang="en-US"/>
        </a:p>
      </dgm:t>
    </dgm:pt>
    <dgm:pt modelId="{FC9FDF67-665B-4581-B410-4811175AFBFB}">
      <dgm:prSet phldrT="[文字]"/>
      <dgm:spPr/>
      <dgm:t>
        <a:bodyPr/>
        <a:lstStyle/>
        <a:p>
          <a:r>
            <a:rPr lang="en-US" altLang="zh-TW" b="1" dirty="0" smtClean="0">
              <a:solidFill>
                <a:schemeClr val="bg1"/>
              </a:solidFill>
            </a:rPr>
            <a:t>bin</a:t>
          </a:r>
          <a:endParaRPr lang="zh-TW" altLang="en-US" b="1" dirty="0">
            <a:solidFill>
              <a:schemeClr val="bg1"/>
            </a:solidFill>
          </a:endParaRPr>
        </a:p>
      </dgm:t>
    </dgm:pt>
    <dgm:pt modelId="{919A6318-3D1E-43A6-9487-00B3E1E15A6D}" type="parTrans" cxnId="{B1392BF9-0BC7-4D66-B6C2-281F6BDB8B69}">
      <dgm:prSet/>
      <dgm:spPr/>
      <dgm:t>
        <a:bodyPr/>
        <a:lstStyle/>
        <a:p>
          <a:endParaRPr lang="zh-TW" altLang="en-US"/>
        </a:p>
      </dgm:t>
    </dgm:pt>
    <dgm:pt modelId="{529C5A01-17A8-4B1F-9A6A-300A3F68592F}" type="sibTrans" cxnId="{B1392BF9-0BC7-4D66-B6C2-281F6BDB8B69}">
      <dgm:prSet/>
      <dgm:spPr/>
      <dgm:t>
        <a:bodyPr/>
        <a:lstStyle/>
        <a:p>
          <a:endParaRPr lang="zh-TW" altLang="en-US"/>
        </a:p>
      </dgm:t>
    </dgm:pt>
    <dgm:pt modelId="{BD222B79-334A-40AF-B363-1F7D36E9E8A9}">
      <dgm:prSet phldrT="[文字]"/>
      <dgm:spPr/>
      <dgm:t>
        <a:bodyPr/>
        <a:lstStyle/>
        <a:p>
          <a:r>
            <a:rPr lang="en-US" altLang="zh-TW" b="1" dirty="0" err="1" smtClean="0">
              <a:solidFill>
                <a:schemeClr val="bg1"/>
              </a:solidFill>
            </a:rPr>
            <a:t>etc</a:t>
          </a:r>
          <a:endParaRPr lang="zh-TW" altLang="en-US" b="1" dirty="0">
            <a:solidFill>
              <a:schemeClr val="bg1"/>
            </a:solidFill>
          </a:endParaRPr>
        </a:p>
      </dgm:t>
    </dgm:pt>
    <dgm:pt modelId="{E0093BCC-1168-4A6F-82A0-E0C4BA020A80}" type="parTrans" cxnId="{24EFCE6C-D214-4EA9-B352-7EA8A4F76D0B}">
      <dgm:prSet/>
      <dgm:spPr/>
      <dgm:t>
        <a:bodyPr/>
        <a:lstStyle/>
        <a:p>
          <a:endParaRPr lang="zh-TW" altLang="en-US"/>
        </a:p>
      </dgm:t>
    </dgm:pt>
    <dgm:pt modelId="{1E76810D-1C2C-4C66-AF5E-FC4218CB4EB8}" type="sibTrans" cxnId="{24EFCE6C-D214-4EA9-B352-7EA8A4F76D0B}">
      <dgm:prSet/>
      <dgm:spPr/>
      <dgm:t>
        <a:bodyPr/>
        <a:lstStyle/>
        <a:p>
          <a:endParaRPr lang="zh-TW" altLang="en-US"/>
        </a:p>
      </dgm:t>
    </dgm:pt>
    <dgm:pt modelId="{8B4F975C-C59A-4A3A-8222-CAF7EE383CC0}">
      <dgm:prSet phldrT="[文字]"/>
      <dgm:spPr/>
      <dgm:t>
        <a:bodyPr/>
        <a:lstStyle/>
        <a:p>
          <a:r>
            <a:rPr lang="en-US" altLang="zh-TW" b="1" dirty="0" smtClean="0">
              <a:solidFill>
                <a:schemeClr val="bg1"/>
              </a:solidFill>
            </a:rPr>
            <a:t>lib</a:t>
          </a:r>
          <a:endParaRPr lang="zh-TW" altLang="en-US" b="1" dirty="0">
            <a:solidFill>
              <a:schemeClr val="bg1"/>
            </a:solidFill>
          </a:endParaRPr>
        </a:p>
      </dgm:t>
    </dgm:pt>
    <dgm:pt modelId="{5B333E18-092F-4DDC-8A5E-1AE9C30A8D01}" type="parTrans" cxnId="{41F44BAA-F6DD-459A-9431-783A4CCD64E4}">
      <dgm:prSet/>
      <dgm:spPr/>
      <dgm:t>
        <a:bodyPr/>
        <a:lstStyle/>
        <a:p>
          <a:endParaRPr lang="zh-TW" altLang="en-US"/>
        </a:p>
      </dgm:t>
    </dgm:pt>
    <dgm:pt modelId="{0F8008CC-2EBF-41A8-9AE1-3D7C19BB8E22}" type="sibTrans" cxnId="{41F44BAA-F6DD-459A-9431-783A4CCD64E4}">
      <dgm:prSet/>
      <dgm:spPr/>
      <dgm:t>
        <a:bodyPr/>
        <a:lstStyle/>
        <a:p>
          <a:endParaRPr lang="zh-TW" altLang="en-US"/>
        </a:p>
      </dgm:t>
    </dgm:pt>
    <dgm:pt modelId="{E2B60E59-849D-4E49-BAA1-13671461E780}">
      <dgm:prSet phldrT="[文字]"/>
      <dgm:spPr/>
      <dgm:t>
        <a:bodyPr/>
        <a:lstStyle/>
        <a:p>
          <a:r>
            <a:rPr lang="en-US" altLang="zh-TW" b="1" dirty="0" smtClean="0">
              <a:solidFill>
                <a:schemeClr val="bg1"/>
              </a:solidFill>
            </a:rPr>
            <a:t>IE</a:t>
          </a:r>
          <a:endParaRPr lang="zh-TW" altLang="en-US" b="1" dirty="0">
            <a:solidFill>
              <a:schemeClr val="bg1"/>
            </a:solidFill>
          </a:endParaRPr>
        </a:p>
      </dgm:t>
    </dgm:pt>
    <dgm:pt modelId="{0C69F807-E026-4E3B-9DE1-F161DBFDADE0}" type="parTrans" cxnId="{94AFA831-2C64-4D22-B9EA-E827932A32DA}">
      <dgm:prSet/>
      <dgm:spPr/>
      <dgm:t>
        <a:bodyPr/>
        <a:lstStyle/>
        <a:p>
          <a:endParaRPr lang="zh-TW" altLang="en-US"/>
        </a:p>
      </dgm:t>
    </dgm:pt>
    <dgm:pt modelId="{DDA96578-D4F8-4BC2-A78E-444F9FC5D88A}" type="sibTrans" cxnId="{94AFA831-2C64-4D22-B9EA-E827932A32DA}">
      <dgm:prSet/>
      <dgm:spPr/>
      <dgm:t>
        <a:bodyPr/>
        <a:lstStyle/>
        <a:p>
          <a:endParaRPr lang="zh-TW" altLang="en-US"/>
        </a:p>
      </dgm:t>
    </dgm:pt>
    <dgm:pt modelId="{12943EDC-D5C0-4E73-A567-2A0AD053C1CA}">
      <dgm:prSet phldrT="[文字]"/>
      <dgm:spPr/>
      <dgm:t>
        <a:bodyPr/>
        <a:lstStyle/>
        <a:p>
          <a:r>
            <a:rPr lang="en-US" altLang="zh-TW" b="1" dirty="0" smtClean="0">
              <a:solidFill>
                <a:schemeClr val="bg1"/>
              </a:solidFill>
            </a:rPr>
            <a:t>Chrome</a:t>
          </a:r>
          <a:endParaRPr lang="zh-TW" altLang="en-US" b="1" dirty="0">
            <a:solidFill>
              <a:schemeClr val="bg1"/>
            </a:solidFill>
          </a:endParaRPr>
        </a:p>
      </dgm:t>
    </dgm:pt>
    <dgm:pt modelId="{97C76C55-5C46-4025-A116-66D654F55094}" type="parTrans" cxnId="{99E456E4-5591-446D-9833-0E0387DE8B73}">
      <dgm:prSet/>
      <dgm:spPr/>
      <dgm:t>
        <a:bodyPr/>
        <a:lstStyle/>
        <a:p>
          <a:endParaRPr lang="zh-TW" altLang="en-US"/>
        </a:p>
      </dgm:t>
    </dgm:pt>
    <dgm:pt modelId="{F16F4370-0D43-4DFB-95B3-12F7A3FEAF00}" type="sibTrans" cxnId="{99E456E4-5591-446D-9833-0E0387DE8B73}">
      <dgm:prSet/>
      <dgm:spPr/>
      <dgm:t>
        <a:bodyPr/>
        <a:lstStyle/>
        <a:p>
          <a:endParaRPr lang="zh-TW" altLang="en-US"/>
        </a:p>
      </dgm:t>
    </dgm:pt>
    <dgm:pt modelId="{1B677D83-766B-43BC-B5FC-83E84E33F2AD}">
      <dgm:prSet phldrT="[文字]"/>
      <dgm:spPr/>
      <dgm:t>
        <a:bodyPr/>
        <a:lstStyle/>
        <a:p>
          <a:r>
            <a:rPr lang="en-US" altLang="zh-TW" b="1" dirty="0" err="1" smtClean="0">
              <a:solidFill>
                <a:schemeClr val="bg1"/>
              </a:solidFill>
            </a:rPr>
            <a:t>var</a:t>
          </a:r>
          <a:endParaRPr lang="zh-TW" altLang="en-US" b="1" dirty="0">
            <a:solidFill>
              <a:schemeClr val="bg1"/>
            </a:solidFill>
          </a:endParaRPr>
        </a:p>
      </dgm:t>
    </dgm:pt>
    <dgm:pt modelId="{74F57CAA-0DA7-4B08-BE19-6ED5D4328DA6}" type="parTrans" cxnId="{8EE0040F-3E45-4885-9C9B-FC7B799ED588}">
      <dgm:prSet/>
      <dgm:spPr/>
      <dgm:t>
        <a:bodyPr/>
        <a:lstStyle/>
        <a:p>
          <a:endParaRPr lang="zh-TW" altLang="en-US"/>
        </a:p>
      </dgm:t>
    </dgm:pt>
    <dgm:pt modelId="{1E822C56-ADD3-4674-BD05-811514DBB7F3}" type="sibTrans" cxnId="{8EE0040F-3E45-4885-9C9B-FC7B799ED588}">
      <dgm:prSet/>
      <dgm:spPr/>
      <dgm:t>
        <a:bodyPr/>
        <a:lstStyle/>
        <a:p>
          <a:endParaRPr lang="zh-TW" altLang="en-US"/>
        </a:p>
      </dgm:t>
    </dgm:pt>
    <dgm:pt modelId="{F387E73F-8CEF-4FDA-9467-3DE2E20D772F}" type="pres">
      <dgm:prSet presAssocID="{CC245365-43F6-445A-B212-42FBA1003E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F444C2-9EAD-438B-A945-4B43969DF3D2}" type="pres">
      <dgm:prSet presAssocID="{AEF02B98-8BE3-47B8-BDA9-94F40FA6508B}" presName="hierRoot1" presStyleCnt="0">
        <dgm:presLayoutVars>
          <dgm:hierBranch val="init"/>
        </dgm:presLayoutVars>
      </dgm:prSet>
      <dgm:spPr/>
    </dgm:pt>
    <dgm:pt modelId="{7E6E0B97-9AEE-4DF8-8BF6-8CD1FBA1DB22}" type="pres">
      <dgm:prSet presAssocID="{AEF02B98-8BE3-47B8-BDA9-94F40FA6508B}" presName="rootComposite1" presStyleCnt="0"/>
      <dgm:spPr/>
    </dgm:pt>
    <dgm:pt modelId="{1D818F49-E5BC-4ADF-A6BC-DEEF82F08BBA}" type="pres">
      <dgm:prSet presAssocID="{AEF02B98-8BE3-47B8-BDA9-94F40FA6508B}" presName="rootText1" presStyleLbl="node0" presStyleIdx="0" presStyleCnt="1" custLinFactNeighborX="-3802" custLinFactNeighborY="-718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C670E1-94D8-402E-8D54-C3042C4C35CF}" type="pres">
      <dgm:prSet presAssocID="{AEF02B98-8BE3-47B8-BDA9-94F40FA6508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FD2C9D9-C30B-41D6-B34E-EDBED8379EE3}" type="pres">
      <dgm:prSet presAssocID="{AEF02B98-8BE3-47B8-BDA9-94F40FA6508B}" presName="hierChild2" presStyleCnt="0"/>
      <dgm:spPr/>
    </dgm:pt>
    <dgm:pt modelId="{3856F25C-82A5-46E6-89B3-D9BF071AF7EE}" type="pres">
      <dgm:prSet presAssocID="{17A9047D-4AD0-46C1-A18F-F30ED62FCD61}" presName="Name37" presStyleLbl="parChTrans1D2" presStyleIdx="0" presStyleCnt="10"/>
      <dgm:spPr/>
      <dgm:t>
        <a:bodyPr/>
        <a:lstStyle/>
        <a:p>
          <a:endParaRPr lang="zh-TW" altLang="en-US"/>
        </a:p>
      </dgm:t>
    </dgm:pt>
    <dgm:pt modelId="{0C7663BB-938D-4ECF-9B2F-6D3B04128F6B}" type="pres">
      <dgm:prSet presAssocID="{26467A2A-B2F5-4C8B-AB1C-42E3222432A1}" presName="hierRoot2" presStyleCnt="0">
        <dgm:presLayoutVars>
          <dgm:hierBranch val="init"/>
        </dgm:presLayoutVars>
      </dgm:prSet>
      <dgm:spPr/>
    </dgm:pt>
    <dgm:pt modelId="{32DC5D0B-E0C3-4FE2-8613-216DF3CAAEC9}" type="pres">
      <dgm:prSet presAssocID="{26467A2A-B2F5-4C8B-AB1C-42E3222432A1}" presName="rootComposite" presStyleCnt="0"/>
      <dgm:spPr/>
    </dgm:pt>
    <dgm:pt modelId="{8EC4B70A-2E2C-46AC-AFFD-C2054FEB9CB0}" type="pres">
      <dgm:prSet presAssocID="{26467A2A-B2F5-4C8B-AB1C-42E3222432A1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F3FCC2-3229-403C-8444-2037E0108FED}" type="pres">
      <dgm:prSet presAssocID="{26467A2A-B2F5-4C8B-AB1C-42E3222432A1}" presName="rootConnector" presStyleLbl="node2" presStyleIdx="0" presStyleCnt="10"/>
      <dgm:spPr/>
      <dgm:t>
        <a:bodyPr/>
        <a:lstStyle/>
        <a:p>
          <a:endParaRPr lang="zh-TW" altLang="en-US"/>
        </a:p>
      </dgm:t>
    </dgm:pt>
    <dgm:pt modelId="{248F66A9-27BE-4BDC-8104-0936FC9F6623}" type="pres">
      <dgm:prSet presAssocID="{26467A2A-B2F5-4C8B-AB1C-42E3222432A1}" presName="hierChild4" presStyleCnt="0"/>
      <dgm:spPr/>
    </dgm:pt>
    <dgm:pt modelId="{BB2B0739-C2C1-47A8-8120-AC480382DFB9}" type="pres">
      <dgm:prSet presAssocID="{26467A2A-B2F5-4C8B-AB1C-42E3222432A1}" presName="hierChild5" presStyleCnt="0"/>
      <dgm:spPr/>
    </dgm:pt>
    <dgm:pt modelId="{DDA92D5A-32FC-4902-B762-F5F9C40E5707}" type="pres">
      <dgm:prSet presAssocID="{9C5E6308-170C-4EAE-A4B2-AD74ADDFCAFF}" presName="Name37" presStyleLbl="parChTrans1D2" presStyleIdx="1" presStyleCnt="10"/>
      <dgm:spPr/>
      <dgm:t>
        <a:bodyPr/>
        <a:lstStyle/>
        <a:p>
          <a:endParaRPr lang="zh-TW" altLang="en-US"/>
        </a:p>
      </dgm:t>
    </dgm:pt>
    <dgm:pt modelId="{E7315A21-DBC1-4C8B-8690-AC88A582F997}" type="pres">
      <dgm:prSet presAssocID="{A43188E9-5AFD-4497-A18B-ED4D3140FAD4}" presName="hierRoot2" presStyleCnt="0">
        <dgm:presLayoutVars>
          <dgm:hierBranch val="init"/>
        </dgm:presLayoutVars>
      </dgm:prSet>
      <dgm:spPr/>
    </dgm:pt>
    <dgm:pt modelId="{95EAC371-B694-407D-B34E-3F872E004EDB}" type="pres">
      <dgm:prSet presAssocID="{A43188E9-5AFD-4497-A18B-ED4D3140FAD4}" presName="rootComposite" presStyleCnt="0"/>
      <dgm:spPr/>
    </dgm:pt>
    <dgm:pt modelId="{0A0AB954-236B-4C21-88B4-98263653B261}" type="pres">
      <dgm:prSet presAssocID="{A43188E9-5AFD-4497-A18B-ED4D3140FAD4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703229-D957-4DAA-A561-BB966A230696}" type="pres">
      <dgm:prSet presAssocID="{A43188E9-5AFD-4497-A18B-ED4D3140FAD4}" presName="rootConnector" presStyleLbl="node2" presStyleIdx="1" presStyleCnt="10"/>
      <dgm:spPr/>
      <dgm:t>
        <a:bodyPr/>
        <a:lstStyle/>
        <a:p>
          <a:endParaRPr lang="zh-TW" altLang="en-US"/>
        </a:p>
      </dgm:t>
    </dgm:pt>
    <dgm:pt modelId="{5951EE8F-B93B-4EFF-A518-524CCE3A49E3}" type="pres">
      <dgm:prSet presAssocID="{A43188E9-5AFD-4497-A18B-ED4D3140FAD4}" presName="hierChild4" presStyleCnt="0"/>
      <dgm:spPr/>
    </dgm:pt>
    <dgm:pt modelId="{90A2419E-D3B3-47B7-A019-0CB5C60B1118}" type="pres">
      <dgm:prSet presAssocID="{A43188E9-5AFD-4497-A18B-ED4D3140FAD4}" presName="hierChild5" presStyleCnt="0"/>
      <dgm:spPr/>
    </dgm:pt>
    <dgm:pt modelId="{B3607147-C112-4DC0-9CE7-10EED5F70093}" type="pres">
      <dgm:prSet presAssocID="{0E55A12A-9860-4BB1-880E-B786EFF461AE}" presName="Name37" presStyleLbl="parChTrans1D2" presStyleIdx="2" presStyleCnt="10"/>
      <dgm:spPr/>
      <dgm:t>
        <a:bodyPr/>
        <a:lstStyle/>
        <a:p>
          <a:endParaRPr lang="zh-TW" altLang="en-US"/>
        </a:p>
      </dgm:t>
    </dgm:pt>
    <dgm:pt modelId="{209EA324-567C-42C8-BF88-D73E93D298B9}" type="pres">
      <dgm:prSet presAssocID="{566AED85-C70D-4335-A8FC-A2732E8AB1C6}" presName="hierRoot2" presStyleCnt="0">
        <dgm:presLayoutVars>
          <dgm:hierBranch val="init"/>
        </dgm:presLayoutVars>
      </dgm:prSet>
      <dgm:spPr/>
    </dgm:pt>
    <dgm:pt modelId="{4A0FAD9E-C280-4E3F-A67A-F36CC3165840}" type="pres">
      <dgm:prSet presAssocID="{566AED85-C70D-4335-A8FC-A2732E8AB1C6}" presName="rootComposite" presStyleCnt="0"/>
      <dgm:spPr/>
    </dgm:pt>
    <dgm:pt modelId="{3E101979-327F-42B3-AA04-4B9C6742B229}" type="pres">
      <dgm:prSet presAssocID="{566AED85-C70D-4335-A8FC-A2732E8AB1C6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48D669-594A-4831-91ED-C55D5AFE0EF0}" type="pres">
      <dgm:prSet presAssocID="{566AED85-C70D-4335-A8FC-A2732E8AB1C6}" presName="rootConnector" presStyleLbl="node2" presStyleIdx="2" presStyleCnt="10"/>
      <dgm:spPr/>
      <dgm:t>
        <a:bodyPr/>
        <a:lstStyle/>
        <a:p>
          <a:endParaRPr lang="zh-TW" altLang="en-US"/>
        </a:p>
      </dgm:t>
    </dgm:pt>
    <dgm:pt modelId="{75A78C64-142D-4ECD-84E1-032FF6530092}" type="pres">
      <dgm:prSet presAssocID="{566AED85-C70D-4335-A8FC-A2732E8AB1C6}" presName="hierChild4" presStyleCnt="0"/>
      <dgm:spPr/>
    </dgm:pt>
    <dgm:pt modelId="{3F417548-7141-415B-A1F1-97EE421F2127}" type="pres">
      <dgm:prSet presAssocID="{566AED85-C70D-4335-A8FC-A2732E8AB1C6}" presName="hierChild5" presStyleCnt="0"/>
      <dgm:spPr/>
    </dgm:pt>
    <dgm:pt modelId="{CD703457-9AB5-45A6-B9D2-334289745292}" type="pres">
      <dgm:prSet presAssocID="{067DB501-F3FE-4162-91A6-195DECC73F13}" presName="Name37" presStyleLbl="parChTrans1D2" presStyleIdx="3" presStyleCnt="10"/>
      <dgm:spPr/>
      <dgm:t>
        <a:bodyPr/>
        <a:lstStyle/>
        <a:p>
          <a:endParaRPr lang="zh-TW" altLang="en-US"/>
        </a:p>
      </dgm:t>
    </dgm:pt>
    <dgm:pt modelId="{71671175-6D41-43D2-A860-87921D9DD183}" type="pres">
      <dgm:prSet presAssocID="{68F9DEF5-029B-4AEC-832E-6D2A04319349}" presName="hierRoot2" presStyleCnt="0">
        <dgm:presLayoutVars>
          <dgm:hierBranch val="init"/>
        </dgm:presLayoutVars>
      </dgm:prSet>
      <dgm:spPr/>
    </dgm:pt>
    <dgm:pt modelId="{3AC0CC5F-309E-4A46-9D36-AF1CC91C4567}" type="pres">
      <dgm:prSet presAssocID="{68F9DEF5-029B-4AEC-832E-6D2A04319349}" presName="rootComposite" presStyleCnt="0"/>
      <dgm:spPr/>
    </dgm:pt>
    <dgm:pt modelId="{B39725CE-E439-42E1-8623-EE49FF3BC872}" type="pres">
      <dgm:prSet presAssocID="{68F9DEF5-029B-4AEC-832E-6D2A04319349}" presName="rootText" presStyleLbl="node2" presStyleIdx="3" presStyleCnt="10" custLinFactNeighborX="994" custLinFactNeighborY="36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FCA36A-A973-49B3-A26F-14CC955135AB}" type="pres">
      <dgm:prSet presAssocID="{68F9DEF5-029B-4AEC-832E-6D2A04319349}" presName="rootConnector" presStyleLbl="node2" presStyleIdx="3" presStyleCnt="10"/>
      <dgm:spPr/>
      <dgm:t>
        <a:bodyPr/>
        <a:lstStyle/>
        <a:p>
          <a:endParaRPr lang="zh-TW" altLang="en-US"/>
        </a:p>
      </dgm:t>
    </dgm:pt>
    <dgm:pt modelId="{B588888F-19B9-49B2-A9DC-BD597D86B6CB}" type="pres">
      <dgm:prSet presAssocID="{68F9DEF5-029B-4AEC-832E-6D2A04319349}" presName="hierChild4" presStyleCnt="0"/>
      <dgm:spPr/>
    </dgm:pt>
    <dgm:pt modelId="{E0A585AF-2A09-4505-B408-078C0D074FE7}" type="pres">
      <dgm:prSet presAssocID="{0C69F807-E026-4E3B-9DE1-F161DBFDADE0}" presName="Name37" presStyleLbl="parChTrans1D3" presStyleIdx="0" presStyleCnt="6"/>
      <dgm:spPr/>
      <dgm:t>
        <a:bodyPr/>
        <a:lstStyle/>
        <a:p>
          <a:endParaRPr lang="zh-TW" altLang="en-US"/>
        </a:p>
      </dgm:t>
    </dgm:pt>
    <dgm:pt modelId="{C0247DED-FD55-426D-BBB0-6AD4D21EED9A}" type="pres">
      <dgm:prSet presAssocID="{E2B60E59-849D-4E49-BAA1-13671461E780}" presName="hierRoot2" presStyleCnt="0">
        <dgm:presLayoutVars>
          <dgm:hierBranch val="init"/>
        </dgm:presLayoutVars>
      </dgm:prSet>
      <dgm:spPr/>
    </dgm:pt>
    <dgm:pt modelId="{F3D5AE33-D133-4EA2-AE4E-62AE929108F2}" type="pres">
      <dgm:prSet presAssocID="{E2B60E59-849D-4E49-BAA1-13671461E780}" presName="rootComposite" presStyleCnt="0"/>
      <dgm:spPr/>
    </dgm:pt>
    <dgm:pt modelId="{732F6CED-6A89-414B-B3D3-DCDFB9F9C38D}" type="pres">
      <dgm:prSet presAssocID="{E2B60E59-849D-4E49-BAA1-13671461E780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A3DE46-AC22-48A2-94C3-56489FC8EB86}" type="pres">
      <dgm:prSet presAssocID="{E2B60E59-849D-4E49-BAA1-13671461E780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F67D781D-1110-42E8-93FF-4F103E882ABE}" type="pres">
      <dgm:prSet presAssocID="{E2B60E59-849D-4E49-BAA1-13671461E780}" presName="hierChild4" presStyleCnt="0"/>
      <dgm:spPr/>
    </dgm:pt>
    <dgm:pt modelId="{0DD99583-F3AA-4E5A-99E5-10B1A5A68C7B}" type="pres">
      <dgm:prSet presAssocID="{E2B60E59-849D-4E49-BAA1-13671461E780}" presName="hierChild5" presStyleCnt="0"/>
      <dgm:spPr/>
    </dgm:pt>
    <dgm:pt modelId="{FBB044EB-430E-4073-9DCC-24E66305670F}" type="pres">
      <dgm:prSet presAssocID="{97C76C55-5C46-4025-A116-66D654F55094}" presName="Name37" presStyleLbl="parChTrans1D3" presStyleIdx="1" presStyleCnt="6"/>
      <dgm:spPr/>
      <dgm:t>
        <a:bodyPr/>
        <a:lstStyle/>
        <a:p>
          <a:endParaRPr lang="zh-TW" altLang="en-US"/>
        </a:p>
      </dgm:t>
    </dgm:pt>
    <dgm:pt modelId="{75DAD31C-F1D9-4C40-B633-2402C0F663FC}" type="pres">
      <dgm:prSet presAssocID="{12943EDC-D5C0-4E73-A567-2A0AD053C1CA}" presName="hierRoot2" presStyleCnt="0">
        <dgm:presLayoutVars>
          <dgm:hierBranch val="init"/>
        </dgm:presLayoutVars>
      </dgm:prSet>
      <dgm:spPr/>
    </dgm:pt>
    <dgm:pt modelId="{09514502-740D-4024-9065-D52BF18C8D6D}" type="pres">
      <dgm:prSet presAssocID="{12943EDC-D5C0-4E73-A567-2A0AD053C1CA}" presName="rootComposite" presStyleCnt="0"/>
      <dgm:spPr/>
    </dgm:pt>
    <dgm:pt modelId="{88BB0098-B030-41A2-B9DB-39057F2D5B5D}" type="pres">
      <dgm:prSet presAssocID="{12943EDC-D5C0-4E73-A567-2A0AD053C1CA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29AA04-0BE9-4E09-A9B4-A9086438010B}" type="pres">
      <dgm:prSet presAssocID="{12943EDC-D5C0-4E73-A567-2A0AD053C1CA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213DF9A4-2ABE-4855-8E4F-D72220D18DD9}" type="pres">
      <dgm:prSet presAssocID="{12943EDC-D5C0-4E73-A567-2A0AD053C1CA}" presName="hierChild4" presStyleCnt="0"/>
      <dgm:spPr/>
    </dgm:pt>
    <dgm:pt modelId="{2B257B79-E4A1-4308-931C-F47E2024E41B}" type="pres">
      <dgm:prSet presAssocID="{12943EDC-D5C0-4E73-A567-2A0AD053C1CA}" presName="hierChild5" presStyleCnt="0"/>
      <dgm:spPr/>
    </dgm:pt>
    <dgm:pt modelId="{B38056AE-B154-4640-8C2B-5E12C08F1FDC}" type="pres">
      <dgm:prSet presAssocID="{68F9DEF5-029B-4AEC-832E-6D2A04319349}" presName="hierChild5" presStyleCnt="0"/>
      <dgm:spPr/>
    </dgm:pt>
    <dgm:pt modelId="{6EDCA3EA-0317-4813-94E5-62B91C66C59B}" type="pres">
      <dgm:prSet presAssocID="{0696B190-1F87-4458-814F-E0124E047873}" presName="Name37" presStyleLbl="parChTrans1D2" presStyleIdx="4" presStyleCnt="10"/>
      <dgm:spPr/>
      <dgm:t>
        <a:bodyPr/>
        <a:lstStyle/>
        <a:p>
          <a:endParaRPr lang="zh-TW" altLang="en-US"/>
        </a:p>
      </dgm:t>
    </dgm:pt>
    <dgm:pt modelId="{4854AE21-9940-442B-BC49-1D50AC1F810E}" type="pres">
      <dgm:prSet presAssocID="{4C3C60C2-4DD6-4079-BCDD-CD2A0CB006A9}" presName="hierRoot2" presStyleCnt="0">
        <dgm:presLayoutVars>
          <dgm:hierBranch val="init"/>
        </dgm:presLayoutVars>
      </dgm:prSet>
      <dgm:spPr/>
    </dgm:pt>
    <dgm:pt modelId="{8DD4D3D9-DF49-4B84-8DDA-CBA9B296F96E}" type="pres">
      <dgm:prSet presAssocID="{4C3C60C2-4DD6-4079-BCDD-CD2A0CB006A9}" presName="rootComposite" presStyleCnt="0"/>
      <dgm:spPr/>
    </dgm:pt>
    <dgm:pt modelId="{0DA91C5F-B853-4B39-8067-981C46CCD599}" type="pres">
      <dgm:prSet presAssocID="{4C3C60C2-4DD6-4079-BCDD-CD2A0CB006A9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45318C-47A4-42C8-914F-8CED0FF5E7A7}" type="pres">
      <dgm:prSet presAssocID="{4C3C60C2-4DD6-4079-BCDD-CD2A0CB006A9}" presName="rootConnector" presStyleLbl="node2" presStyleIdx="4" presStyleCnt="10"/>
      <dgm:spPr/>
      <dgm:t>
        <a:bodyPr/>
        <a:lstStyle/>
        <a:p>
          <a:endParaRPr lang="zh-TW" altLang="en-US"/>
        </a:p>
      </dgm:t>
    </dgm:pt>
    <dgm:pt modelId="{0F25A3B2-AC79-473C-996C-6586FD988B80}" type="pres">
      <dgm:prSet presAssocID="{4C3C60C2-4DD6-4079-BCDD-CD2A0CB006A9}" presName="hierChild4" presStyleCnt="0"/>
      <dgm:spPr/>
    </dgm:pt>
    <dgm:pt modelId="{CC6BBED8-9F3B-4475-8E0B-8426523BD846}" type="pres">
      <dgm:prSet presAssocID="{4C3C60C2-4DD6-4079-BCDD-CD2A0CB006A9}" presName="hierChild5" presStyleCnt="0"/>
      <dgm:spPr/>
    </dgm:pt>
    <dgm:pt modelId="{14173313-5950-4B3D-B6E2-B68237DBF1E3}" type="pres">
      <dgm:prSet presAssocID="{A55C41F2-BB7D-434F-840B-C60E3425EB39}" presName="Name37" presStyleLbl="parChTrans1D2" presStyleIdx="5" presStyleCnt="10"/>
      <dgm:spPr/>
      <dgm:t>
        <a:bodyPr/>
        <a:lstStyle/>
        <a:p>
          <a:endParaRPr lang="zh-TW" altLang="en-US"/>
        </a:p>
      </dgm:t>
    </dgm:pt>
    <dgm:pt modelId="{28E1F3CB-0164-4547-B3FA-3AA451F11FB0}" type="pres">
      <dgm:prSet presAssocID="{45194D68-671D-4186-94F7-D2CBE3ABFF7B}" presName="hierRoot2" presStyleCnt="0">
        <dgm:presLayoutVars>
          <dgm:hierBranch val="init"/>
        </dgm:presLayoutVars>
      </dgm:prSet>
      <dgm:spPr/>
    </dgm:pt>
    <dgm:pt modelId="{5C88772B-EC34-403D-A611-AACB2CE224D2}" type="pres">
      <dgm:prSet presAssocID="{45194D68-671D-4186-94F7-D2CBE3ABFF7B}" presName="rootComposite" presStyleCnt="0"/>
      <dgm:spPr/>
    </dgm:pt>
    <dgm:pt modelId="{EA9891D0-2722-4D35-9818-3748714F63EB}" type="pres">
      <dgm:prSet presAssocID="{45194D68-671D-4186-94F7-D2CBE3ABFF7B}" presName="rootText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409EBDA-789F-4598-A319-A9F041B595A9}" type="pres">
      <dgm:prSet presAssocID="{45194D68-671D-4186-94F7-D2CBE3ABFF7B}" presName="rootConnector" presStyleLbl="node2" presStyleIdx="5" presStyleCnt="10"/>
      <dgm:spPr/>
      <dgm:t>
        <a:bodyPr/>
        <a:lstStyle/>
        <a:p>
          <a:endParaRPr lang="zh-TW" altLang="en-US"/>
        </a:p>
      </dgm:t>
    </dgm:pt>
    <dgm:pt modelId="{231DEDEB-D4A8-4FCB-8268-5AFCD540C6C3}" type="pres">
      <dgm:prSet presAssocID="{45194D68-671D-4186-94F7-D2CBE3ABFF7B}" presName="hierChild4" presStyleCnt="0"/>
      <dgm:spPr/>
    </dgm:pt>
    <dgm:pt modelId="{AA6E3A4E-C2B3-41A4-AFC3-30FE0BC4B970}" type="pres">
      <dgm:prSet presAssocID="{45194D68-671D-4186-94F7-D2CBE3ABFF7B}" presName="hierChild5" presStyleCnt="0"/>
      <dgm:spPr/>
    </dgm:pt>
    <dgm:pt modelId="{7C12B15A-C727-4283-9EFE-BD0048B14A9F}" type="pres">
      <dgm:prSet presAssocID="{B180FA3C-AC56-413F-A52A-0ABD18A1B872}" presName="Name37" presStyleLbl="parChTrans1D2" presStyleIdx="6" presStyleCnt="10"/>
      <dgm:spPr/>
      <dgm:t>
        <a:bodyPr/>
        <a:lstStyle/>
        <a:p>
          <a:endParaRPr lang="zh-TW" altLang="en-US"/>
        </a:p>
      </dgm:t>
    </dgm:pt>
    <dgm:pt modelId="{11C34062-D361-44CC-B203-30C68122AAA5}" type="pres">
      <dgm:prSet presAssocID="{D92ED232-83D8-4885-A5AE-563217B3FAA7}" presName="hierRoot2" presStyleCnt="0">
        <dgm:presLayoutVars>
          <dgm:hierBranch val="init"/>
        </dgm:presLayoutVars>
      </dgm:prSet>
      <dgm:spPr/>
    </dgm:pt>
    <dgm:pt modelId="{A4D1C1F9-958E-447C-B227-8C2C297857BF}" type="pres">
      <dgm:prSet presAssocID="{D92ED232-83D8-4885-A5AE-563217B3FAA7}" presName="rootComposite" presStyleCnt="0"/>
      <dgm:spPr/>
    </dgm:pt>
    <dgm:pt modelId="{AC22CAB4-995A-49F4-87D0-53C509F1D26A}" type="pres">
      <dgm:prSet presAssocID="{D92ED232-83D8-4885-A5AE-563217B3FAA7}" presName="rootText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FCDB39-FE4F-458F-9434-F85CC9E6D732}" type="pres">
      <dgm:prSet presAssocID="{D92ED232-83D8-4885-A5AE-563217B3FAA7}" presName="rootConnector" presStyleLbl="node2" presStyleIdx="6" presStyleCnt="10"/>
      <dgm:spPr/>
      <dgm:t>
        <a:bodyPr/>
        <a:lstStyle/>
        <a:p>
          <a:endParaRPr lang="zh-TW" altLang="en-US"/>
        </a:p>
      </dgm:t>
    </dgm:pt>
    <dgm:pt modelId="{0FF1683E-D407-4978-9780-66541C5AD141}" type="pres">
      <dgm:prSet presAssocID="{D92ED232-83D8-4885-A5AE-563217B3FAA7}" presName="hierChild4" presStyleCnt="0"/>
      <dgm:spPr/>
    </dgm:pt>
    <dgm:pt modelId="{DABC305E-AB1C-4B23-B943-A3A825BBC9CA}" type="pres">
      <dgm:prSet presAssocID="{D92ED232-83D8-4885-A5AE-563217B3FAA7}" presName="hierChild5" presStyleCnt="0"/>
      <dgm:spPr/>
    </dgm:pt>
    <dgm:pt modelId="{DFC1C6AE-F558-4E07-9C25-44D0175542EA}" type="pres">
      <dgm:prSet presAssocID="{7C2E3032-63D0-4F86-AF8A-3BB891EE6498}" presName="Name37" presStyleLbl="parChTrans1D2" presStyleIdx="7" presStyleCnt="10"/>
      <dgm:spPr/>
      <dgm:t>
        <a:bodyPr/>
        <a:lstStyle/>
        <a:p>
          <a:endParaRPr lang="zh-TW" altLang="en-US"/>
        </a:p>
      </dgm:t>
    </dgm:pt>
    <dgm:pt modelId="{67E3056C-7124-4B14-A7E0-E92E81155190}" type="pres">
      <dgm:prSet presAssocID="{107772FC-F8F6-4EE5-81C3-CBAA8BE49491}" presName="hierRoot2" presStyleCnt="0">
        <dgm:presLayoutVars>
          <dgm:hierBranch val="init"/>
        </dgm:presLayoutVars>
      </dgm:prSet>
      <dgm:spPr/>
    </dgm:pt>
    <dgm:pt modelId="{9ABE4BDB-B0C5-4F02-A6FC-78A08E94FBD9}" type="pres">
      <dgm:prSet presAssocID="{107772FC-F8F6-4EE5-81C3-CBAA8BE49491}" presName="rootComposite" presStyleCnt="0"/>
      <dgm:spPr/>
    </dgm:pt>
    <dgm:pt modelId="{4ED1E467-2F61-4A03-8DF9-F85EC081E897}" type="pres">
      <dgm:prSet presAssocID="{107772FC-F8F6-4EE5-81C3-CBAA8BE49491}" presName="rootText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45FFCC-6994-40A4-95CD-3538A1E7EACE}" type="pres">
      <dgm:prSet presAssocID="{107772FC-F8F6-4EE5-81C3-CBAA8BE49491}" presName="rootConnector" presStyleLbl="node2" presStyleIdx="7" presStyleCnt="10"/>
      <dgm:spPr/>
      <dgm:t>
        <a:bodyPr/>
        <a:lstStyle/>
        <a:p>
          <a:endParaRPr lang="zh-TW" altLang="en-US"/>
        </a:p>
      </dgm:t>
    </dgm:pt>
    <dgm:pt modelId="{1D25E5FC-CADE-45E7-BD6E-C1281E71F5DE}" type="pres">
      <dgm:prSet presAssocID="{107772FC-F8F6-4EE5-81C3-CBAA8BE49491}" presName="hierChild4" presStyleCnt="0"/>
      <dgm:spPr/>
    </dgm:pt>
    <dgm:pt modelId="{ABDE7AC4-3105-48DA-A176-15E6881D89B3}" type="pres">
      <dgm:prSet presAssocID="{107772FC-F8F6-4EE5-81C3-CBAA8BE49491}" presName="hierChild5" presStyleCnt="0"/>
      <dgm:spPr/>
    </dgm:pt>
    <dgm:pt modelId="{9B632C7B-FA3C-49C7-AA1F-704E9BD24195}" type="pres">
      <dgm:prSet presAssocID="{2EA6AD3C-2F5E-43A2-93FD-6FDE5942FAF6}" presName="Name37" presStyleLbl="parChTrans1D2" presStyleIdx="8" presStyleCnt="10"/>
      <dgm:spPr/>
      <dgm:t>
        <a:bodyPr/>
        <a:lstStyle/>
        <a:p>
          <a:endParaRPr lang="zh-TW" altLang="en-US"/>
        </a:p>
      </dgm:t>
    </dgm:pt>
    <dgm:pt modelId="{61F4635B-ABAA-4EAB-8388-A35C635AAC88}" type="pres">
      <dgm:prSet presAssocID="{8A112182-79B0-41E6-8719-4AF4F2A72E20}" presName="hierRoot2" presStyleCnt="0">
        <dgm:presLayoutVars>
          <dgm:hierBranch val="init"/>
        </dgm:presLayoutVars>
      </dgm:prSet>
      <dgm:spPr/>
    </dgm:pt>
    <dgm:pt modelId="{C199C68C-A862-4EE3-A02F-04AB7B31A36E}" type="pres">
      <dgm:prSet presAssocID="{8A112182-79B0-41E6-8719-4AF4F2A72E20}" presName="rootComposite" presStyleCnt="0"/>
      <dgm:spPr/>
    </dgm:pt>
    <dgm:pt modelId="{715F78BF-0F9F-4AE1-81D2-1008AB0087CD}" type="pres">
      <dgm:prSet presAssocID="{8A112182-79B0-41E6-8719-4AF4F2A72E20}" presName="rootText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822F83-33B3-439C-A25F-88A0805DAC05}" type="pres">
      <dgm:prSet presAssocID="{8A112182-79B0-41E6-8719-4AF4F2A72E20}" presName="rootConnector" presStyleLbl="node2" presStyleIdx="8" presStyleCnt="10"/>
      <dgm:spPr/>
      <dgm:t>
        <a:bodyPr/>
        <a:lstStyle/>
        <a:p>
          <a:endParaRPr lang="zh-TW" altLang="en-US"/>
        </a:p>
      </dgm:t>
    </dgm:pt>
    <dgm:pt modelId="{C2E5CF1A-0044-48FC-B4E5-F6E09B5069DE}" type="pres">
      <dgm:prSet presAssocID="{8A112182-79B0-41E6-8719-4AF4F2A72E20}" presName="hierChild4" presStyleCnt="0"/>
      <dgm:spPr/>
    </dgm:pt>
    <dgm:pt modelId="{5263503D-EF89-4992-A148-B265734C694F}" type="pres">
      <dgm:prSet presAssocID="{919A6318-3D1E-43A6-9487-00B3E1E15A6D}" presName="Name37" presStyleLbl="parChTrans1D3" presStyleIdx="2" presStyleCnt="6"/>
      <dgm:spPr/>
      <dgm:t>
        <a:bodyPr/>
        <a:lstStyle/>
        <a:p>
          <a:endParaRPr lang="zh-TW" altLang="en-US"/>
        </a:p>
      </dgm:t>
    </dgm:pt>
    <dgm:pt modelId="{5D893B84-D6E2-4270-B59D-37FB4CA47E3C}" type="pres">
      <dgm:prSet presAssocID="{FC9FDF67-665B-4581-B410-4811175AFBFB}" presName="hierRoot2" presStyleCnt="0">
        <dgm:presLayoutVars>
          <dgm:hierBranch val="init"/>
        </dgm:presLayoutVars>
      </dgm:prSet>
      <dgm:spPr/>
    </dgm:pt>
    <dgm:pt modelId="{07E845A4-2D30-458A-97A1-328BFE132B07}" type="pres">
      <dgm:prSet presAssocID="{FC9FDF67-665B-4581-B410-4811175AFBFB}" presName="rootComposite" presStyleCnt="0"/>
      <dgm:spPr/>
    </dgm:pt>
    <dgm:pt modelId="{7CFEFDBD-A713-4B48-882E-7462450FF18E}" type="pres">
      <dgm:prSet presAssocID="{FC9FDF67-665B-4581-B410-4811175AFBFB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66E33B-5927-4760-ABED-A4C4D6A784BF}" type="pres">
      <dgm:prSet presAssocID="{FC9FDF67-665B-4581-B410-4811175AFBFB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74B3449D-F13E-45FB-B48C-70C9C32A14CE}" type="pres">
      <dgm:prSet presAssocID="{FC9FDF67-665B-4581-B410-4811175AFBFB}" presName="hierChild4" presStyleCnt="0"/>
      <dgm:spPr/>
    </dgm:pt>
    <dgm:pt modelId="{4FB5FA26-88F2-4156-8264-FEF94ED2999D}" type="pres">
      <dgm:prSet presAssocID="{FC9FDF67-665B-4581-B410-4811175AFBFB}" presName="hierChild5" presStyleCnt="0"/>
      <dgm:spPr/>
    </dgm:pt>
    <dgm:pt modelId="{F8F95ADD-DE51-4102-AA5E-F43D9C8CB5DE}" type="pres">
      <dgm:prSet presAssocID="{E0093BCC-1168-4A6F-82A0-E0C4BA020A80}" presName="Name37" presStyleLbl="parChTrans1D3" presStyleIdx="3" presStyleCnt="6"/>
      <dgm:spPr/>
      <dgm:t>
        <a:bodyPr/>
        <a:lstStyle/>
        <a:p>
          <a:endParaRPr lang="zh-TW" altLang="en-US"/>
        </a:p>
      </dgm:t>
    </dgm:pt>
    <dgm:pt modelId="{B942C285-9722-4586-906C-8206DE45511E}" type="pres">
      <dgm:prSet presAssocID="{BD222B79-334A-40AF-B363-1F7D36E9E8A9}" presName="hierRoot2" presStyleCnt="0">
        <dgm:presLayoutVars>
          <dgm:hierBranch val="init"/>
        </dgm:presLayoutVars>
      </dgm:prSet>
      <dgm:spPr/>
    </dgm:pt>
    <dgm:pt modelId="{878CA3B3-8BEE-4CCB-936D-C9F80D1BA0D2}" type="pres">
      <dgm:prSet presAssocID="{BD222B79-334A-40AF-B363-1F7D36E9E8A9}" presName="rootComposite" presStyleCnt="0"/>
      <dgm:spPr/>
    </dgm:pt>
    <dgm:pt modelId="{E1E8DB26-9095-46F2-8518-5E47103C0B7F}" type="pres">
      <dgm:prSet presAssocID="{BD222B79-334A-40AF-B363-1F7D36E9E8A9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0EC4CC-E406-401E-9A9D-C4ECD7B5803F}" type="pres">
      <dgm:prSet presAssocID="{BD222B79-334A-40AF-B363-1F7D36E9E8A9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81E9E40F-3934-4D72-8D22-AB831DDF70FF}" type="pres">
      <dgm:prSet presAssocID="{BD222B79-334A-40AF-B363-1F7D36E9E8A9}" presName="hierChild4" presStyleCnt="0"/>
      <dgm:spPr/>
    </dgm:pt>
    <dgm:pt modelId="{15DFF013-5C62-4D2C-A483-6C6AB54D380B}" type="pres">
      <dgm:prSet presAssocID="{BD222B79-334A-40AF-B363-1F7D36E9E8A9}" presName="hierChild5" presStyleCnt="0"/>
      <dgm:spPr/>
    </dgm:pt>
    <dgm:pt modelId="{DB7CD9DA-A7D2-4DCE-AC22-0E0E22567C7B}" type="pres">
      <dgm:prSet presAssocID="{5B333E18-092F-4DDC-8A5E-1AE9C30A8D01}" presName="Name37" presStyleLbl="parChTrans1D3" presStyleIdx="4" presStyleCnt="6"/>
      <dgm:spPr/>
      <dgm:t>
        <a:bodyPr/>
        <a:lstStyle/>
        <a:p>
          <a:endParaRPr lang="zh-TW" altLang="en-US"/>
        </a:p>
      </dgm:t>
    </dgm:pt>
    <dgm:pt modelId="{0CE5BA72-EE8B-471A-B4D6-7A0575402DDD}" type="pres">
      <dgm:prSet presAssocID="{8B4F975C-C59A-4A3A-8222-CAF7EE383CC0}" presName="hierRoot2" presStyleCnt="0">
        <dgm:presLayoutVars>
          <dgm:hierBranch val="init"/>
        </dgm:presLayoutVars>
      </dgm:prSet>
      <dgm:spPr/>
    </dgm:pt>
    <dgm:pt modelId="{CBB73E5A-4670-41BC-94D4-FCD6DF68E540}" type="pres">
      <dgm:prSet presAssocID="{8B4F975C-C59A-4A3A-8222-CAF7EE383CC0}" presName="rootComposite" presStyleCnt="0"/>
      <dgm:spPr/>
    </dgm:pt>
    <dgm:pt modelId="{FC59CE40-D96E-457A-9232-E7AFD54502AA}" type="pres">
      <dgm:prSet presAssocID="{8B4F975C-C59A-4A3A-8222-CAF7EE383CC0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FCCAF5-007B-4FAC-BF5D-51BE7C557F5F}" type="pres">
      <dgm:prSet presAssocID="{8B4F975C-C59A-4A3A-8222-CAF7EE383CC0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E008E29B-73B0-403A-98B5-CA287A268902}" type="pres">
      <dgm:prSet presAssocID="{8B4F975C-C59A-4A3A-8222-CAF7EE383CC0}" presName="hierChild4" presStyleCnt="0"/>
      <dgm:spPr/>
    </dgm:pt>
    <dgm:pt modelId="{3979B0E9-904A-4983-89D2-87BE7F1D3F0B}" type="pres">
      <dgm:prSet presAssocID="{8B4F975C-C59A-4A3A-8222-CAF7EE383CC0}" presName="hierChild5" presStyleCnt="0"/>
      <dgm:spPr/>
    </dgm:pt>
    <dgm:pt modelId="{3BD54CFC-1156-4E17-B2AA-FEE2AF19241D}" type="pres">
      <dgm:prSet presAssocID="{74F57CAA-0DA7-4B08-BE19-6ED5D4328DA6}" presName="Name37" presStyleLbl="parChTrans1D3" presStyleIdx="5" presStyleCnt="6"/>
      <dgm:spPr/>
      <dgm:t>
        <a:bodyPr/>
        <a:lstStyle/>
        <a:p>
          <a:endParaRPr lang="zh-TW" altLang="en-US"/>
        </a:p>
      </dgm:t>
    </dgm:pt>
    <dgm:pt modelId="{5196428A-06F0-4F82-A534-84E50F588A02}" type="pres">
      <dgm:prSet presAssocID="{1B677D83-766B-43BC-B5FC-83E84E33F2AD}" presName="hierRoot2" presStyleCnt="0">
        <dgm:presLayoutVars>
          <dgm:hierBranch val="init"/>
        </dgm:presLayoutVars>
      </dgm:prSet>
      <dgm:spPr/>
    </dgm:pt>
    <dgm:pt modelId="{713D7958-781A-496F-8D70-79EB3E14866F}" type="pres">
      <dgm:prSet presAssocID="{1B677D83-766B-43BC-B5FC-83E84E33F2AD}" presName="rootComposite" presStyleCnt="0"/>
      <dgm:spPr/>
    </dgm:pt>
    <dgm:pt modelId="{03680DF9-708D-4F6F-9CE9-767F912CCACA}" type="pres">
      <dgm:prSet presAssocID="{1B677D83-766B-43BC-B5FC-83E84E33F2AD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991681-DD22-41C0-8153-04B04F91C764}" type="pres">
      <dgm:prSet presAssocID="{1B677D83-766B-43BC-B5FC-83E84E33F2AD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14863FC1-C808-4258-A92A-C44631E0C370}" type="pres">
      <dgm:prSet presAssocID="{1B677D83-766B-43BC-B5FC-83E84E33F2AD}" presName="hierChild4" presStyleCnt="0"/>
      <dgm:spPr/>
    </dgm:pt>
    <dgm:pt modelId="{464FE450-CD86-4526-B82F-0B5BF591B353}" type="pres">
      <dgm:prSet presAssocID="{1B677D83-766B-43BC-B5FC-83E84E33F2AD}" presName="hierChild5" presStyleCnt="0"/>
      <dgm:spPr/>
    </dgm:pt>
    <dgm:pt modelId="{426C1077-D8BE-4835-98B0-89DD13BA6108}" type="pres">
      <dgm:prSet presAssocID="{8A112182-79B0-41E6-8719-4AF4F2A72E20}" presName="hierChild5" presStyleCnt="0"/>
      <dgm:spPr/>
    </dgm:pt>
    <dgm:pt modelId="{FF352307-A039-4E51-AF16-F733A660F2A8}" type="pres">
      <dgm:prSet presAssocID="{C3877A57-6926-48C9-B374-183208494247}" presName="Name37" presStyleLbl="parChTrans1D2" presStyleIdx="9" presStyleCnt="10"/>
      <dgm:spPr/>
      <dgm:t>
        <a:bodyPr/>
        <a:lstStyle/>
        <a:p>
          <a:endParaRPr lang="zh-TW" altLang="en-US"/>
        </a:p>
      </dgm:t>
    </dgm:pt>
    <dgm:pt modelId="{EFA85E40-1D42-4C91-AE02-EC8DDAABEFA2}" type="pres">
      <dgm:prSet presAssocID="{05247322-0EF8-4B34-8C7F-37F2F1D68E1D}" presName="hierRoot2" presStyleCnt="0">
        <dgm:presLayoutVars>
          <dgm:hierBranch val="init"/>
        </dgm:presLayoutVars>
      </dgm:prSet>
      <dgm:spPr/>
    </dgm:pt>
    <dgm:pt modelId="{141B5F01-2B7A-45A0-A658-0B90AAF54551}" type="pres">
      <dgm:prSet presAssocID="{05247322-0EF8-4B34-8C7F-37F2F1D68E1D}" presName="rootComposite" presStyleCnt="0"/>
      <dgm:spPr/>
    </dgm:pt>
    <dgm:pt modelId="{628ACB70-3F54-4B51-ADBF-501CBEA78E37}" type="pres">
      <dgm:prSet presAssocID="{05247322-0EF8-4B34-8C7F-37F2F1D68E1D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D73C0F-DF7F-4B26-A42F-6DD00315DCF7}" type="pres">
      <dgm:prSet presAssocID="{05247322-0EF8-4B34-8C7F-37F2F1D68E1D}" presName="rootConnector" presStyleLbl="node2" presStyleIdx="9" presStyleCnt="10"/>
      <dgm:spPr/>
      <dgm:t>
        <a:bodyPr/>
        <a:lstStyle/>
        <a:p>
          <a:endParaRPr lang="zh-TW" altLang="en-US"/>
        </a:p>
      </dgm:t>
    </dgm:pt>
    <dgm:pt modelId="{CFF4FE65-3918-4251-952B-A8CA04828EDB}" type="pres">
      <dgm:prSet presAssocID="{05247322-0EF8-4B34-8C7F-37F2F1D68E1D}" presName="hierChild4" presStyleCnt="0"/>
      <dgm:spPr/>
    </dgm:pt>
    <dgm:pt modelId="{62DDCB5D-021E-4AB3-8A85-6D268D44AF2D}" type="pres">
      <dgm:prSet presAssocID="{05247322-0EF8-4B34-8C7F-37F2F1D68E1D}" presName="hierChild5" presStyleCnt="0"/>
      <dgm:spPr/>
    </dgm:pt>
    <dgm:pt modelId="{0877849C-EF54-49DD-8E55-72ABB41845D4}" type="pres">
      <dgm:prSet presAssocID="{AEF02B98-8BE3-47B8-BDA9-94F40FA6508B}" presName="hierChild3" presStyleCnt="0"/>
      <dgm:spPr/>
    </dgm:pt>
  </dgm:ptLst>
  <dgm:cxnLst>
    <dgm:cxn modelId="{57145E23-F6E5-47B2-B05D-13E18E81ADBB}" type="presOf" srcId="{45194D68-671D-4186-94F7-D2CBE3ABFF7B}" destId="{EA9891D0-2722-4D35-9818-3748714F63EB}" srcOrd="0" destOrd="0" presId="urn:microsoft.com/office/officeart/2005/8/layout/orgChart1"/>
    <dgm:cxn modelId="{4179645D-AFA7-4F8E-A2C4-4264F279DF0F}" type="presOf" srcId="{26467A2A-B2F5-4C8B-AB1C-42E3222432A1}" destId="{8EC4B70A-2E2C-46AC-AFFD-C2054FEB9CB0}" srcOrd="0" destOrd="0" presId="urn:microsoft.com/office/officeart/2005/8/layout/orgChart1"/>
    <dgm:cxn modelId="{7F66A1A2-F353-4380-8AD1-CE5FFC4425EA}" type="presOf" srcId="{566AED85-C70D-4335-A8FC-A2732E8AB1C6}" destId="{3E101979-327F-42B3-AA04-4B9C6742B229}" srcOrd="0" destOrd="0" presId="urn:microsoft.com/office/officeart/2005/8/layout/orgChart1"/>
    <dgm:cxn modelId="{80EE2A09-D53F-4890-BFCA-241D23B1C03E}" srcId="{AEF02B98-8BE3-47B8-BDA9-94F40FA6508B}" destId="{05247322-0EF8-4B34-8C7F-37F2F1D68E1D}" srcOrd="9" destOrd="0" parTransId="{C3877A57-6926-48C9-B374-183208494247}" sibTransId="{BBB8D7D1-E655-4665-813B-CA771607003D}"/>
    <dgm:cxn modelId="{9C7CAB5C-5C2B-44D1-B137-6B1D6A39FEE7}" type="presOf" srcId="{D92ED232-83D8-4885-A5AE-563217B3FAA7}" destId="{3FFCDB39-FE4F-458F-9434-F85CC9E6D732}" srcOrd="1" destOrd="0" presId="urn:microsoft.com/office/officeart/2005/8/layout/orgChart1"/>
    <dgm:cxn modelId="{E6E440F5-AED5-4536-BB93-295164640ED5}" type="presOf" srcId="{05247322-0EF8-4B34-8C7F-37F2F1D68E1D}" destId="{628ACB70-3F54-4B51-ADBF-501CBEA78E37}" srcOrd="0" destOrd="0" presId="urn:microsoft.com/office/officeart/2005/8/layout/orgChart1"/>
    <dgm:cxn modelId="{0A569571-E495-445D-88B8-5EC6F98FB787}" srcId="{AEF02B98-8BE3-47B8-BDA9-94F40FA6508B}" destId="{26467A2A-B2F5-4C8B-AB1C-42E3222432A1}" srcOrd="0" destOrd="0" parTransId="{17A9047D-4AD0-46C1-A18F-F30ED62FCD61}" sibTransId="{D45600FC-F8EC-4CC9-AE9D-54A16FEB6208}"/>
    <dgm:cxn modelId="{A693CBC2-ADF6-4954-AEEC-CAA9D24F0AD4}" type="presOf" srcId="{68F9DEF5-029B-4AEC-832E-6D2A04319349}" destId="{FBFCA36A-A973-49B3-A26F-14CC955135AB}" srcOrd="1" destOrd="0" presId="urn:microsoft.com/office/officeart/2005/8/layout/orgChart1"/>
    <dgm:cxn modelId="{50574854-5D0F-4BCF-BA63-4BA1DC4FCE0F}" srcId="{AEF02B98-8BE3-47B8-BDA9-94F40FA6508B}" destId="{107772FC-F8F6-4EE5-81C3-CBAA8BE49491}" srcOrd="7" destOrd="0" parTransId="{7C2E3032-63D0-4F86-AF8A-3BB891EE6498}" sibTransId="{C5DCB89C-9FB3-4ABA-A3C3-469B9EC04C08}"/>
    <dgm:cxn modelId="{427CFA70-7B77-4E44-913A-61500D1B9E40}" type="presOf" srcId="{FC9FDF67-665B-4581-B410-4811175AFBFB}" destId="{7CFEFDBD-A713-4B48-882E-7462450FF18E}" srcOrd="0" destOrd="0" presId="urn:microsoft.com/office/officeart/2005/8/layout/orgChart1"/>
    <dgm:cxn modelId="{454CEE33-26F1-4ABA-B62D-34DD98D72E48}" type="presOf" srcId="{AEF02B98-8BE3-47B8-BDA9-94F40FA6508B}" destId="{3DC670E1-94D8-402E-8D54-C3042C4C35CF}" srcOrd="1" destOrd="0" presId="urn:microsoft.com/office/officeart/2005/8/layout/orgChart1"/>
    <dgm:cxn modelId="{70CD3972-E7DC-444F-86F8-4A0F107DBB46}" type="presOf" srcId="{5B333E18-092F-4DDC-8A5E-1AE9C30A8D01}" destId="{DB7CD9DA-A7D2-4DCE-AC22-0E0E22567C7B}" srcOrd="0" destOrd="0" presId="urn:microsoft.com/office/officeart/2005/8/layout/orgChart1"/>
    <dgm:cxn modelId="{1A9A1BFA-458A-4F0E-8862-E90C86BC4E0A}" type="presOf" srcId="{C3877A57-6926-48C9-B374-183208494247}" destId="{FF352307-A039-4E51-AF16-F733A660F2A8}" srcOrd="0" destOrd="0" presId="urn:microsoft.com/office/officeart/2005/8/layout/orgChart1"/>
    <dgm:cxn modelId="{9732C84D-9A7A-459B-A55B-8A89652731B4}" type="presOf" srcId="{566AED85-C70D-4335-A8FC-A2732E8AB1C6}" destId="{B248D669-594A-4831-91ED-C55D5AFE0EF0}" srcOrd="1" destOrd="0" presId="urn:microsoft.com/office/officeart/2005/8/layout/orgChart1"/>
    <dgm:cxn modelId="{1FCF0698-FF0B-4D99-9758-F6EA233A5501}" type="presOf" srcId="{E0093BCC-1168-4A6F-82A0-E0C4BA020A80}" destId="{F8F95ADD-DE51-4102-AA5E-F43D9C8CB5DE}" srcOrd="0" destOrd="0" presId="urn:microsoft.com/office/officeart/2005/8/layout/orgChart1"/>
    <dgm:cxn modelId="{DF98AAA4-0B18-4F33-AF97-FDE85C3F8DE6}" type="presOf" srcId="{919A6318-3D1E-43A6-9487-00B3E1E15A6D}" destId="{5263503D-EF89-4992-A148-B265734C694F}" srcOrd="0" destOrd="0" presId="urn:microsoft.com/office/officeart/2005/8/layout/orgChart1"/>
    <dgm:cxn modelId="{FC5EFFDC-A65E-4287-8861-6501748851EC}" type="presOf" srcId="{2EA6AD3C-2F5E-43A2-93FD-6FDE5942FAF6}" destId="{9B632C7B-FA3C-49C7-AA1F-704E9BD24195}" srcOrd="0" destOrd="0" presId="urn:microsoft.com/office/officeart/2005/8/layout/orgChart1"/>
    <dgm:cxn modelId="{8EE0040F-3E45-4885-9C9B-FC7B799ED588}" srcId="{8A112182-79B0-41E6-8719-4AF4F2A72E20}" destId="{1B677D83-766B-43BC-B5FC-83E84E33F2AD}" srcOrd="3" destOrd="0" parTransId="{74F57CAA-0DA7-4B08-BE19-6ED5D4328DA6}" sibTransId="{1E822C56-ADD3-4674-BD05-811514DBB7F3}"/>
    <dgm:cxn modelId="{93D89F61-65F2-46CF-B1E8-348C6F4A5BC4}" type="presOf" srcId="{A43188E9-5AFD-4497-A18B-ED4D3140FAD4}" destId="{26703229-D957-4DAA-A561-BB966A230696}" srcOrd="1" destOrd="0" presId="urn:microsoft.com/office/officeart/2005/8/layout/orgChart1"/>
    <dgm:cxn modelId="{3ECB5AFC-0BAE-4529-A338-52CD1B3638DB}" type="presOf" srcId="{26467A2A-B2F5-4C8B-AB1C-42E3222432A1}" destId="{7EF3FCC2-3229-403C-8444-2037E0108FED}" srcOrd="1" destOrd="0" presId="urn:microsoft.com/office/officeart/2005/8/layout/orgChart1"/>
    <dgm:cxn modelId="{94AFA831-2C64-4D22-B9EA-E827932A32DA}" srcId="{68F9DEF5-029B-4AEC-832E-6D2A04319349}" destId="{E2B60E59-849D-4E49-BAA1-13671461E780}" srcOrd="0" destOrd="0" parTransId="{0C69F807-E026-4E3B-9DE1-F161DBFDADE0}" sibTransId="{DDA96578-D4F8-4BC2-A78E-444F9FC5D88A}"/>
    <dgm:cxn modelId="{57A85CD4-39BB-4073-8679-29E1605096A7}" type="presOf" srcId="{7C2E3032-63D0-4F86-AF8A-3BB891EE6498}" destId="{DFC1C6AE-F558-4E07-9C25-44D0175542EA}" srcOrd="0" destOrd="0" presId="urn:microsoft.com/office/officeart/2005/8/layout/orgChart1"/>
    <dgm:cxn modelId="{B959E65A-89C3-412B-A895-C18DB927501F}" type="presOf" srcId="{74F57CAA-0DA7-4B08-BE19-6ED5D4328DA6}" destId="{3BD54CFC-1156-4E17-B2AA-FEE2AF19241D}" srcOrd="0" destOrd="0" presId="urn:microsoft.com/office/officeart/2005/8/layout/orgChart1"/>
    <dgm:cxn modelId="{0A036368-2CCB-44B3-87C4-1E64AA2FBE8E}" type="presOf" srcId="{8A112182-79B0-41E6-8719-4AF4F2A72E20}" destId="{6B822F83-33B3-439C-A25F-88A0805DAC05}" srcOrd="1" destOrd="0" presId="urn:microsoft.com/office/officeart/2005/8/layout/orgChart1"/>
    <dgm:cxn modelId="{4BD723AA-F808-4CA6-95A6-A57520CBD579}" type="presOf" srcId="{A55C41F2-BB7D-434F-840B-C60E3425EB39}" destId="{14173313-5950-4B3D-B6E2-B68237DBF1E3}" srcOrd="0" destOrd="0" presId="urn:microsoft.com/office/officeart/2005/8/layout/orgChart1"/>
    <dgm:cxn modelId="{29B3837A-BC69-4DBD-8106-98AB61E4EE55}" type="presOf" srcId="{1B677D83-766B-43BC-B5FC-83E84E33F2AD}" destId="{42991681-DD22-41C0-8153-04B04F91C764}" srcOrd="1" destOrd="0" presId="urn:microsoft.com/office/officeart/2005/8/layout/orgChart1"/>
    <dgm:cxn modelId="{42888560-6F03-4133-BD50-A2A4B15578FA}" type="presOf" srcId="{1B677D83-766B-43BC-B5FC-83E84E33F2AD}" destId="{03680DF9-708D-4F6F-9CE9-767F912CCACA}" srcOrd="0" destOrd="0" presId="urn:microsoft.com/office/officeart/2005/8/layout/orgChart1"/>
    <dgm:cxn modelId="{41F44BAA-F6DD-459A-9431-783A4CCD64E4}" srcId="{8A112182-79B0-41E6-8719-4AF4F2A72E20}" destId="{8B4F975C-C59A-4A3A-8222-CAF7EE383CC0}" srcOrd="2" destOrd="0" parTransId="{5B333E18-092F-4DDC-8A5E-1AE9C30A8D01}" sibTransId="{0F8008CC-2EBF-41A8-9AE1-3D7C19BB8E22}"/>
    <dgm:cxn modelId="{F052C7BD-390F-413A-87DD-C2E50049A85E}" type="presOf" srcId="{0C69F807-E026-4E3B-9DE1-F161DBFDADE0}" destId="{E0A585AF-2A09-4505-B408-078C0D074FE7}" srcOrd="0" destOrd="0" presId="urn:microsoft.com/office/officeart/2005/8/layout/orgChart1"/>
    <dgm:cxn modelId="{CB175F02-07C3-4374-BCBE-ED98868687CA}" type="presOf" srcId="{12943EDC-D5C0-4E73-A567-2A0AD053C1CA}" destId="{88BB0098-B030-41A2-B9DB-39057F2D5B5D}" srcOrd="0" destOrd="0" presId="urn:microsoft.com/office/officeart/2005/8/layout/orgChart1"/>
    <dgm:cxn modelId="{5250D2F7-23E3-41A9-8ED1-CB36B4AB1FC4}" type="presOf" srcId="{45194D68-671D-4186-94F7-D2CBE3ABFF7B}" destId="{0409EBDA-789F-4598-A319-A9F041B595A9}" srcOrd="1" destOrd="0" presId="urn:microsoft.com/office/officeart/2005/8/layout/orgChart1"/>
    <dgm:cxn modelId="{CC7F8717-549F-45F8-94F4-4380ACD6C832}" type="presOf" srcId="{A43188E9-5AFD-4497-A18B-ED4D3140FAD4}" destId="{0A0AB954-236B-4C21-88B4-98263653B261}" srcOrd="0" destOrd="0" presId="urn:microsoft.com/office/officeart/2005/8/layout/orgChart1"/>
    <dgm:cxn modelId="{3870E50E-8161-4C0E-9E14-2A700CB7D1CC}" srcId="{AEF02B98-8BE3-47B8-BDA9-94F40FA6508B}" destId="{68F9DEF5-029B-4AEC-832E-6D2A04319349}" srcOrd="3" destOrd="0" parTransId="{067DB501-F3FE-4162-91A6-195DECC73F13}" sibTransId="{5A0E90C5-9862-4588-95A4-EDB874A3D8C3}"/>
    <dgm:cxn modelId="{2576FEDA-8C37-4EAC-B9A2-49AD5E0ECA28}" type="presOf" srcId="{17A9047D-4AD0-46C1-A18F-F30ED62FCD61}" destId="{3856F25C-82A5-46E6-89B3-D9BF071AF7EE}" srcOrd="0" destOrd="0" presId="urn:microsoft.com/office/officeart/2005/8/layout/orgChart1"/>
    <dgm:cxn modelId="{1584A453-70A9-4C47-8F34-C6D1EA3F00CE}" type="presOf" srcId="{4C3C60C2-4DD6-4079-BCDD-CD2A0CB006A9}" destId="{1145318C-47A4-42C8-914F-8CED0FF5E7A7}" srcOrd="1" destOrd="0" presId="urn:microsoft.com/office/officeart/2005/8/layout/orgChart1"/>
    <dgm:cxn modelId="{A07D5514-3244-4474-93EC-A6D4B523E5EA}" type="presOf" srcId="{0E55A12A-9860-4BB1-880E-B786EFF461AE}" destId="{B3607147-C112-4DC0-9CE7-10EED5F70093}" srcOrd="0" destOrd="0" presId="urn:microsoft.com/office/officeart/2005/8/layout/orgChart1"/>
    <dgm:cxn modelId="{99E456E4-5591-446D-9833-0E0387DE8B73}" srcId="{68F9DEF5-029B-4AEC-832E-6D2A04319349}" destId="{12943EDC-D5C0-4E73-A567-2A0AD053C1CA}" srcOrd="1" destOrd="0" parTransId="{97C76C55-5C46-4025-A116-66D654F55094}" sibTransId="{F16F4370-0D43-4DFB-95B3-12F7A3FEAF00}"/>
    <dgm:cxn modelId="{33F725E8-7506-41AA-97DA-C905301A40BF}" type="presOf" srcId="{8B4F975C-C59A-4A3A-8222-CAF7EE383CC0}" destId="{FC59CE40-D96E-457A-9232-E7AFD54502AA}" srcOrd="0" destOrd="0" presId="urn:microsoft.com/office/officeart/2005/8/layout/orgChart1"/>
    <dgm:cxn modelId="{C2B1AEB3-9831-4DF0-B52E-4DA34011B0A3}" type="presOf" srcId="{8B4F975C-C59A-4A3A-8222-CAF7EE383CC0}" destId="{FDFCCAF5-007B-4FAC-BF5D-51BE7C557F5F}" srcOrd="1" destOrd="0" presId="urn:microsoft.com/office/officeart/2005/8/layout/orgChart1"/>
    <dgm:cxn modelId="{5D4BB8C1-E330-481D-A1C7-E76DE931944C}" type="presOf" srcId="{68F9DEF5-029B-4AEC-832E-6D2A04319349}" destId="{B39725CE-E439-42E1-8623-EE49FF3BC872}" srcOrd="0" destOrd="0" presId="urn:microsoft.com/office/officeart/2005/8/layout/orgChart1"/>
    <dgm:cxn modelId="{A7C0D416-CF86-4AA3-B717-83944AFED032}" type="presOf" srcId="{107772FC-F8F6-4EE5-81C3-CBAA8BE49491}" destId="{5A45FFCC-6994-40A4-95CD-3538A1E7EACE}" srcOrd="1" destOrd="0" presId="urn:microsoft.com/office/officeart/2005/8/layout/orgChart1"/>
    <dgm:cxn modelId="{F0B8A421-6E45-41AB-8E88-DEED495D5A34}" type="presOf" srcId="{D92ED232-83D8-4885-A5AE-563217B3FAA7}" destId="{AC22CAB4-995A-49F4-87D0-53C509F1D26A}" srcOrd="0" destOrd="0" presId="urn:microsoft.com/office/officeart/2005/8/layout/orgChart1"/>
    <dgm:cxn modelId="{495A2FD7-891E-4A30-AC07-A6B618B602C9}" type="presOf" srcId="{E2B60E59-849D-4E49-BAA1-13671461E780}" destId="{732F6CED-6A89-414B-B3D3-DCDFB9F9C38D}" srcOrd="0" destOrd="0" presId="urn:microsoft.com/office/officeart/2005/8/layout/orgChart1"/>
    <dgm:cxn modelId="{F47D15BC-51B6-4D81-9B1D-7415144C6F30}" type="presOf" srcId="{4C3C60C2-4DD6-4079-BCDD-CD2A0CB006A9}" destId="{0DA91C5F-B853-4B39-8067-981C46CCD599}" srcOrd="0" destOrd="0" presId="urn:microsoft.com/office/officeart/2005/8/layout/orgChart1"/>
    <dgm:cxn modelId="{24EFCE6C-D214-4EA9-B352-7EA8A4F76D0B}" srcId="{8A112182-79B0-41E6-8719-4AF4F2A72E20}" destId="{BD222B79-334A-40AF-B363-1F7D36E9E8A9}" srcOrd="1" destOrd="0" parTransId="{E0093BCC-1168-4A6F-82A0-E0C4BA020A80}" sibTransId="{1E76810D-1C2C-4C66-AF5E-FC4218CB4EB8}"/>
    <dgm:cxn modelId="{73847520-8D8B-4E85-B32F-50DBD4DD82C9}" type="presOf" srcId="{AEF02B98-8BE3-47B8-BDA9-94F40FA6508B}" destId="{1D818F49-E5BC-4ADF-A6BC-DEEF82F08BBA}" srcOrd="0" destOrd="0" presId="urn:microsoft.com/office/officeart/2005/8/layout/orgChart1"/>
    <dgm:cxn modelId="{D35FFA76-CA85-4656-8A30-8EE3EAFC9DAD}" type="presOf" srcId="{107772FC-F8F6-4EE5-81C3-CBAA8BE49491}" destId="{4ED1E467-2F61-4A03-8DF9-F85EC081E897}" srcOrd="0" destOrd="0" presId="urn:microsoft.com/office/officeart/2005/8/layout/orgChart1"/>
    <dgm:cxn modelId="{F87B6EC3-3C50-4C21-A7CE-85265A9AAE02}" type="presOf" srcId="{8A112182-79B0-41E6-8719-4AF4F2A72E20}" destId="{715F78BF-0F9F-4AE1-81D2-1008AB0087CD}" srcOrd="0" destOrd="0" presId="urn:microsoft.com/office/officeart/2005/8/layout/orgChart1"/>
    <dgm:cxn modelId="{F81DFB0B-32A7-4FC3-90DC-EF41FDC91434}" type="presOf" srcId="{067DB501-F3FE-4162-91A6-195DECC73F13}" destId="{CD703457-9AB5-45A6-B9D2-334289745292}" srcOrd="0" destOrd="0" presId="urn:microsoft.com/office/officeart/2005/8/layout/orgChart1"/>
    <dgm:cxn modelId="{8ADEFA70-2C35-4784-BE2D-4893B448D135}" type="presOf" srcId="{97C76C55-5C46-4025-A116-66D654F55094}" destId="{FBB044EB-430E-4073-9DCC-24E66305670F}" srcOrd="0" destOrd="0" presId="urn:microsoft.com/office/officeart/2005/8/layout/orgChart1"/>
    <dgm:cxn modelId="{D44CD9F5-57BA-4188-B5EF-176D987BFAC6}" srcId="{CC245365-43F6-445A-B212-42FBA1003E92}" destId="{AEF02B98-8BE3-47B8-BDA9-94F40FA6508B}" srcOrd="0" destOrd="0" parTransId="{1AC87282-6FDA-4CC5-B014-27DF4004C46D}" sibTransId="{8A4E5286-F795-4BC3-B36D-D5741CDD5CEB}"/>
    <dgm:cxn modelId="{8E87AFC3-C948-4D8B-8726-BCD1357EAB4B}" type="presOf" srcId="{FC9FDF67-665B-4581-B410-4811175AFBFB}" destId="{C566E33B-5927-4760-ABED-A4C4D6A784BF}" srcOrd="1" destOrd="0" presId="urn:microsoft.com/office/officeart/2005/8/layout/orgChart1"/>
    <dgm:cxn modelId="{1797ECC7-10C1-40A6-8522-4087CC6D090D}" type="presOf" srcId="{05247322-0EF8-4B34-8C7F-37F2F1D68E1D}" destId="{B1D73C0F-DF7F-4B26-A42F-6DD00315DCF7}" srcOrd="1" destOrd="0" presId="urn:microsoft.com/office/officeart/2005/8/layout/orgChart1"/>
    <dgm:cxn modelId="{E741E986-0402-4992-9164-B21805D385A1}" type="presOf" srcId="{0696B190-1F87-4458-814F-E0124E047873}" destId="{6EDCA3EA-0317-4813-94E5-62B91C66C59B}" srcOrd="0" destOrd="0" presId="urn:microsoft.com/office/officeart/2005/8/layout/orgChart1"/>
    <dgm:cxn modelId="{23980B6D-128C-41B2-BB31-9D9C188FE4B5}" srcId="{AEF02B98-8BE3-47B8-BDA9-94F40FA6508B}" destId="{45194D68-671D-4186-94F7-D2CBE3ABFF7B}" srcOrd="5" destOrd="0" parTransId="{A55C41F2-BB7D-434F-840B-C60E3425EB39}" sibTransId="{9421796D-F43A-4F03-A969-6D69A8493E08}"/>
    <dgm:cxn modelId="{4D899F66-7719-40DA-9098-A6428395D270}" srcId="{AEF02B98-8BE3-47B8-BDA9-94F40FA6508B}" destId="{D92ED232-83D8-4885-A5AE-563217B3FAA7}" srcOrd="6" destOrd="0" parTransId="{B180FA3C-AC56-413F-A52A-0ABD18A1B872}" sibTransId="{CC74C1BF-8CBD-49CE-B57A-7506113109B5}"/>
    <dgm:cxn modelId="{0AF0786A-BD57-4B9F-A230-C7C39CBB88B7}" srcId="{AEF02B98-8BE3-47B8-BDA9-94F40FA6508B}" destId="{A43188E9-5AFD-4497-A18B-ED4D3140FAD4}" srcOrd="1" destOrd="0" parTransId="{9C5E6308-170C-4EAE-A4B2-AD74ADDFCAFF}" sibTransId="{A294D560-C7A9-4C1C-9F4F-82F63983F80E}"/>
    <dgm:cxn modelId="{D6FB2B0C-11DC-4B08-BCEC-78B1F21C1D53}" srcId="{AEF02B98-8BE3-47B8-BDA9-94F40FA6508B}" destId="{4C3C60C2-4DD6-4079-BCDD-CD2A0CB006A9}" srcOrd="4" destOrd="0" parTransId="{0696B190-1F87-4458-814F-E0124E047873}" sibTransId="{DBB0FA64-30A5-4386-B3B2-390EB80A02D8}"/>
    <dgm:cxn modelId="{DA77EC71-2CF0-4D1C-9225-80222BF1C8CC}" type="presOf" srcId="{BD222B79-334A-40AF-B363-1F7D36E9E8A9}" destId="{900EC4CC-E406-401E-9A9D-C4ECD7B5803F}" srcOrd="1" destOrd="0" presId="urn:microsoft.com/office/officeart/2005/8/layout/orgChart1"/>
    <dgm:cxn modelId="{B70CD691-AEC0-41B3-9881-F9763F5273C9}" type="presOf" srcId="{E2B60E59-849D-4E49-BAA1-13671461E780}" destId="{66A3DE46-AC22-48A2-94C3-56489FC8EB86}" srcOrd="1" destOrd="0" presId="urn:microsoft.com/office/officeart/2005/8/layout/orgChart1"/>
    <dgm:cxn modelId="{B1392BF9-0BC7-4D66-B6C2-281F6BDB8B69}" srcId="{8A112182-79B0-41E6-8719-4AF4F2A72E20}" destId="{FC9FDF67-665B-4581-B410-4811175AFBFB}" srcOrd="0" destOrd="0" parTransId="{919A6318-3D1E-43A6-9487-00B3E1E15A6D}" sibTransId="{529C5A01-17A8-4B1F-9A6A-300A3F68592F}"/>
    <dgm:cxn modelId="{3CD282D0-1F38-410C-8BD2-21CD0CA00126}" type="presOf" srcId="{BD222B79-334A-40AF-B363-1F7D36E9E8A9}" destId="{E1E8DB26-9095-46F2-8518-5E47103C0B7F}" srcOrd="0" destOrd="0" presId="urn:microsoft.com/office/officeart/2005/8/layout/orgChart1"/>
    <dgm:cxn modelId="{6C7CF73E-99DB-4921-A2A4-E992CD91A958}" type="presOf" srcId="{12943EDC-D5C0-4E73-A567-2A0AD053C1CA}" destId="{6929AA04-0BE9-4E09-A9B4-A9086438010B}" srcOrd="1" destOrd="0" presId="urn:microsoft.com/office/officeart/2005/8/layout/orgChart1"/>
    <dgm:cxn modelId="{AAFC9C30-251D-4D5E-8184-BA2562D47352}" type="presOf" srcId="{CC245365-43F6-445A-B212-42FBA1003E92}" destId="{F387E73F-8CEF-4FDA-9467-3DE2E20D772F}" srcOrd="0" destOrd="0" presId="urn:microsoft.com/office/officeart/2005/8/layout/orgChart1"/>
    <dgm:cxn modelId="{38314319-FA9E-44D6-9289-01329AF8C7FA}" srcId="{AEF02B98-8BE3-47B8-BDA9-94F40FA6508B}" destId="{566AED85-C70D-4335-A8FC-A2732E8AB1C6}" srcOrd="2" destOrd="0" parTransId="{0E55A12A-9860-4BB1-880E-B786EFF461AE}" sibTransId="{560DDFD8-9109-41A1-B0EC-7B68AC7BA4E3}"/>
    <dgm:cxn modelId="{351E7E9A-1C6A-44D6-9F0E-3FBFE9B9EA69}" type="presOf" srcId="{B180FA3C-AC56-413F-A52A-0ABD18A1B872}" destId="{7C12B15A-C727-4283-9EFE-BD0048B14A9F}" srcOrd="0" destOrd="0" presId="urn:microsoft.com/office/officeart/2005/8/layout/orgChart1"/>
    <dgm:cxn modelId="{FE868DDD-A528-442C-B283-2454772BFDAF}" srcId="{AEF02B98-8BE3-47B8-BDA9-94F40FA6508B}" destId="{8A112182-79B0-41E6-8719-4AF4F2A72E20}" srcOrd="8" destOrd="0" parTransId="{2EA6AD3C-2F5E-43A2-93FD-6FDE5942FAF6}" sibTransId="{BAB5D187-5DB4-4021-A472-2880CE04DFF5}"/>
    <dgm:cxn modelId="{89B3AB94-7BD7-4FB1-A3F5-892C55DA0658}" type="presOf" srcId="{9C5E6308-170C-4EAE-A4B2-AD74ADDFCAFF}" destId="{DDA92D5A-32FC-4902-B762-F5F9C40E5707}" srcOrd="0" destOrd="0" presId="urn:microsoft.com/office/officeart/2005/8/layout/orgChart1"/>
    <dgm:cxn modelId="{04DA4A66-D98D-49CE-9039-CC60D0116E8C}" type="presParOf" srcId="{F387E73F-8CEF-4FDA-9467-3DE2E20D772F}" destId="{A5F444C2-9EAD-438B-A945-4B43969DF3D2}" srcOrd="0" destOrd="0" presId="urn:microsoft.com/office/officeart/2005/8/layout/orgChart1"/>
    <dgm:cxn modelId="{176DB732-CD08-4889-859E-3185391DA1BA}" type="presParOf" srcId="{A5F444C2-9EAD-438B-A945-4B43969DF3D2}" destId="{7E6E0B97-9AEE-4DF8-8BF6-8CD1FBA1DB22}" srcOrd="0" destOrd="0" presId="urn:microsoft.com/office/officeart/2005/8/layout/orgChart1"/>
    <dgm:cxn modelId="{205A7775-D255-4551-8AE5-F6668DA474D5}" type="presParOf" srcId="{7E6E0B97-9AEE-4DF8-8BF6-8CD1FBA1DB22}" destId="{1D818F49-E5BC-4ADF-A6BC-DEEF82F08BBA}" srcOrd="0" destOrd="0" presId="urn:microsoft.com/office/officeart/2005/8/layout/orgChart1"/>
    <dgm:cxn modelId="{3A30A917-9977-4DFB-8F6A-5E69F359D79B}" type="presParOf" srcId="{7E6E0B97-9AEE-4DF8-8BF6-8CD1FBA1DB22}" destId="{3DC670E1-94D8-402E-8D54-C3042C4C35CF}" srcOrd="1" destOrd="0" presId="urn:microsoft.com/office/officeart/2005/8/layout/orgChart1"/>
    <dgm:cxn modelId="{030C9207-8643-44DF-9688-2D989E7FB06E}" type="presParOf" srcId="{A5F444C2-9EAD-438B-A945-4B43969DF3D2}" destId="{3FD2C9D9-C30B-41D6-B34E-EDBED8379EE3}" srcOrd="1" destOrd="0" presId="urn:microsoft.com/office/officeart/2005/8/layout/orgChart1"/>
    <dgm:cxn modelId="{85BEBC38-5CF0-407B-B2AA-2B083A9DCD25}" type="presParOf" srcId="{3FD2C9D9-C30B-41D6-B34E-EDBED8379EE3}" destId="{3856F25C-82A5-46E6-89B3-D9BF071AF7EE}" srcOrd="0" destOrd="0" presId="urn:microsoft.com/office/officeart/2005/8/layout/orgChart1"/>
    <dgm:cxn modelId="{7BE93671-1C12-4FB9-BBAC-A67323E50345}" type="presParOf" srcId="{3FD2C9D9-C30B-41D6-B34E-EDBED8379EE3}" destId="{0C7663BB-938D-4ECF-9B2F-6D3B04128F6B}" srcOrd="1" destOrd="0" presId="urn:microsoft.com/office/officeart/2005/8/layout/orgChart1"/>
    <dgm:cxn modelId="{E943DFE9-C932-40BC-803F-92636568EC97}" type="presParOf" srcId="{0C7663BB-938D-4ECF-9B2F-6D3B04128F6B}" destId="{32DC5D0B-E0C3-4FE2-8613-216DF3CAAEC9}" srcOrd="0" destOrd="0" presId="urn:microsoft.com/office/officeart/2005/8/layout/orgChart1"/>
    <dgm:cxn modelId="{2242A76D-177E-4475-B9AF-99BD221F6DC2}" type="presParOf" srcId="{32DC5D0B-E0C3-4FE2-8613-216DF3CAAEC9}" destId="{8EC4B70A-2E2C-46AC-AFFD-C2054FEB9CB0}" srcOrd="0" destOrd="0" presId="urn:microsoft.com/office/officeart/2005/8/layout/orgChart1"/>
    <dgm:cxn modelId="{614ADC0F-1B82-4806-9624-8049548C3580}" type="presParOf" srcId="{32DC5D0B-E0C3-4FE2-8613-216DF3CAAEC9}" destId="{7EF3FCC2-3229-403C-8444-2037E0108FED}" srcOrd="1" destOrd="0" presId="urn:microsoft.com/office/officeart/2005/8/layout/orgChart1"/>
    <dgm:cxn modelId="{1ED6C370-1D9F-4DBA-9D8C-FF005C0AF1E4}" type="presParOf" srcId="{0C7663BB-938D-4ECF-9B2F-6D3B04128F6B}" destId="{248F66A9-27BE-4BDC-8104-0936FC9F6623}" srcOrd="1" destOrd="0" presId="urn:microsoft.com/office/officeart/2005/8/layout/orgChart1"/>
    <dgm:cxn modelId="{09DA2C05-D616-4871-B203-3DB39E90A26C}" type="presParOf" srcId="{0C7663BB-938D-4ECF-9B2F-6D3B04128F6B}" destId="{BB2B0739-C2C1-47A8-8120-AC480382DFB9}" srcOrd="2" destOrd="0" presId="urn:microsoft.com/office/officeart/2005/8/layout/orgChart1"/>
    <dgm:cxn modelId="{2F2B924B-BE3E-4C1F-8B32-26DE65258F29}" type="presParOf" srcId="{3FD2C9D9-C30B-41D6-B34E-EDBED8379EE3}" destId="{DDA92D5A-32FC-4902-B762-F5F9C40E5707}" srcOrd="2" destOrd="0" presId="urn:microsoft.com/office/officeart/2005/8/layout/orgChart1"/>
    <dgm:cxn modelId="{D0336D4C-5549-4AFA-AE8D-9468F029D154}" type="presParOf" srcId="{3FD2C9D9-C30B-41D6-B34E-EDBED8379EE3}" destId="{E7315A21-DBC1-4C8B-8690-AC88A582F997}" srcOrd="3" destOrd="0" presId="urn:microsoft.com/office/officeart/2005/8/layout/orgChart1"/>
    <dgm:cxn modelId="{107E76B3-AD84-406F-B768-235C2F8FD822}" type="presParOf" srcId="{E7315A21-DBC1-4C8B-8690-AC88A582F997}" destId="{95EAC371-B694-407D-B34E-3F872E004EDB}" srcOrd="0" destOrd="0" presId="urn:microsoft.com/office/officeart/2005/8/layout/orgChart1"/>
    <dgm:cxn modelId="{66B325EE-F798-49C9-AA3E-61BC80F121D3}" type="presParOf" srcId="{95EAC371-B694-407D-B34E-3F872E004EDB}" destId="{0A0AB954-236B-4C21-88B4-98263653B261}" srcOrd="0" destOrd="0" presId="urn:microsoft.com/office/officeart/2005/8/layout/orgChart1"/>
    <dgm:cxn modelId="{0EDB4E58-B539-404E-A509-9D7EE93FC54C}" type="presParOf" srcId="{95EAC371-B694-407D-B34E-3F872E004EDB}" destId="{26703229-D957-4DAA-A561-BB966A230696}" srcOrd="1" destOrd="0" presId="urn:microsoft.com/office/officeart/2005/8/layout/orgChart1"/>
    <dgm:cxn modelId="{FE25D3F8-998C-49E5-882C-6C0585A0BE62}" type="presParOf" srcId="{E7315A21-DBC1-4C8B-8690-AC88A582F997}" destId="{5951EE8F-B93B-4EFF-A518-524CCE3A49E3}" srcOrd="1" destOrd="0" presId="urn:microsoft.com/office/officeart/2005/8/layout/orgChart1"/>
    <dgm:cxn modelId="{3B9D3D2B-6CD9-4E77-8AAC-F3C8241E6147}" type="presParOf" srcId="{E7315A21-DBC1-4C8B-8690-AC88A582F997}" destId="{90A2419E-D3B3-47B7-A019-0CB5C60B1118}" srcOrd="2" destOrd="0" presId="urn:microsoft.com/office/officeart/2005/8/layout/orgChart1"/>
    <dgm:cxn modelId="{261718E5-AD6F-4F5C-B6FB-23E701CB07F5}" type="presParOf" srcId="{3FD2C9D9-C30B-41D6-B34E-EDBED8379EE3}" destId="{B3607147-C112-4DC0-9CE7-10EED5F70093}" srcOrd="4" destOrd="0" presId="urn:microsoft.com/office/officeart/2005/8/layout/orgChart1"/>
    <dgm:cxn modelId="{2A515EC8-358A-4C88-9A04-859EC24DE0B0}" type="presParOf" srcId="{3FD2C9D9-C30B-41D6-B34E-EDBED8379EE3}" destId="{209EA324-567C-42C8-BF88-D73E93D298B9}" srcOrd="5" destOrd="0" presId="urn:microsoft.com/office/officeart/2005/8/layout/orgChart1"/>
    <dgm:cxn modelId="{E041A11B-038C-4FB8-9EB8-CCA95838490F}" type="presParOf" srcId="{209EA324-567C-42C8-BF88-D73E93D298B9}" destId="{4A0FAD9E-C280-4E3F-A67A-F36CC3165840}" srcOrd="0" destOrd="0" presId="urn:microsoft.com/office/officeart/2005/8/layout/orgChart1"/>
    <dgm:cxn modelId="{F70B1B40-E274-4C8F-9AB9-AA61B0C86B81}" type="presParOf" srcId="{4A0FAD9E-C280-4E3F-A67A-F36CC3165840}" destId="{3E101979-327F-42B3-AA04-4B9C6742B229}" srcOrd="0" destOrd="0" presId="urn:microsoft.com/office/officeart/2005/8/layout/orgChart1"/>
    <dgm:cxn modelId="{C49C4383-30DE-44F9-8CFF-1815971A6140}" type="presParOf" srcId="{4A0FAD9E-C280-4E3F-A67A-F36CC3165840}" destId="{B248D669-594A-4831-91ED-C55D5AFE0EF0}" srcOrd="1" destOrd="0" presId="urn:microsoft.com/office/officeart/2005/8/layout/orgChart1"/>
    <dgm:cxn modelId="{3B115E48-B2ED-4FDB-B4B3-3EDB03CDB0BB}" type="presParOf" srcId="{209EA324-567C-42C8-BF88-D73E93D298B9}" destId="{75A78C64-142D-4ECD-84E1-032FF6530092}" srcOrd="1" destOrd="0" presId="urn:microsoft.com/office/officeart/2005/8/layout/orgChart1"/>
    <dgm:cxn modelId="{2F9DB13D-1D90-4A1A-AE46-CFA422F00887}" type="presParOf" srcId="{209EA324-567C-42C8-BF88-D73E93D298B9}" destId="{3F417548-7141-415B-A1F1-97EE421F2127}" srcOrd="2" destOrd="0" presId="urn:microsoft.com/office/officeart/2005/8/layout/orgChart1"/>
    <dgm:cxn modelId="{1D0CACDF-7E0A-489D-9BAC-90A2C97C3EAF}" type="presParOf" srcId="{3FD2C9D9-C30B-41D6-B34E-EDBED8379EE3}" destId="{CD703457-9AB5-45A6-B9D2-334289745292}" srcOrd="6" destOrd="0" presId="urn:microsoft.com/office/officeart/2005/8/layout/orgChart1"/>
    <dgm:cxn modelId="{67F835FA-71A5-4B3C-8DFA-976AC49FFC3B}" type="presParOf" srcId="{3FD2C9D9-C30B-41D6-B34E-EDBED8379EE3}" destId="{71671175-6D41-43D2-A860-87921D9DD183}" srcOrd="7" destOrd="0" presId="urn:microsoft.com/office/officeart/2005/8/layout/orgChart1"/>
    <dgm:cxn modelId="{D166EE03-6696-4236-B4B0-557145FC6680}" type="presParOf" srcId="{71671175-6D41-43D2-A860-87921D9DD183}" destId="{3AC0CC5F-309E-4A46-9D36-AF1CC91C4567}" srcOrd="0" destOrd="0" presId="urn:microsoft.com/office/officeart/2005/8/layout/orgChart1"/>
    <dgm:cxn modelId="{82BAE68C-A0ED-4CC7-ADB9-62C92D0E61F4}" type="presParOf" srcId="{3AC0CC5F-309E-4A46-9D36-AF1CC91C4567}" destId="{B39725CE-E439-42E1-8623-EE49FF3BC872}" srcOrd="0" destOrd="0" presId="urn:microsoft.com/office/officeart/2005/8/layout/orgChart1"/>
    <dgm:cxn modelId="{6268F179-D911-44E4-9A06-4A25B9EC8181}" type="presParOf" srcId="{3AC0CC5F-309E-4A46-9D36-AF1CC91C4567}" destId="{FBFCA36A-A973-49B3-A26F-14CC955135AB}" srcOrd="1" destOrd="0" presId="urn:microsoft.com/office/officeart/2005/8/layout/orgChart1"/>
    <dgm:cxn modelId="{544AC4C1-944A-42EB-954B-1A9B7B15C1FE}" type="presParOf" srcId="{71671175-6D41-43D2-A860-87921D9DD183}" destId="{B588888F-19B9-49B2-A9DC-BD597D86B6CB}" srcOrd="1" destOrd="0" presId="urn:microsoft.com/office/officeart/2005/8/layout/orgChart1"/>
    <dgm:cxn modelId="{5A8677DF-7CD0-42B8-B172-6C74E844916F}" type="presParOf" srcId="{B588888F-19B9-49B2-A9DC-BD597D86B6CB}" destId="{E0A585AF-2A09-4505-B408-078C0D074FE7}" srcOrd="0" destOrd="0" presId="urn:microsoft.com/office/officeart/2005/8/layout/orgChart1"/>
    <dgm:cxn modelId="{C88138D0-26FD-4D62-A402-D6136F0325DB}" type="presParOf" srcId="{B588888F-19B9-49B2-A9DC-BD597D86B6CB}" destId="{C0247DED-FD55-426D-BBB0-6AD4D21EED9A}" srcOrd="1" destOrd="0" presId="urn:microsoft.com/office/officeart/2005/8/layout/orgChart1"/>
    <dgm:cxn modelId="{01804A87-55BB-446C-9E7B-47DECF25741A}" type="presParOf" srcId="{C0247DED-FD55-426D-BBB0-6AD4D21EED9A}" destId="{F3D5AE33-D133-4EA2-AE4E-62AE929108F2}" srcOrd="0" destOrd="0" presId="urn:microsoft.com/office/officeart/2005/8/layout/orgChart1"/>
    <dgm:cxn modelId="{77F2B400-02EF-48BE-B25A-42636B41B60B}" type="presParOf" srcId="{F3D5AE33-D133-4EA2-AE4E-62AE929108F2}" destId="{732F6CED-6A89-414B-B3D3-DCDFB9F9C38D}" srcOrd="0" destOrd="0" presId="urn:microsoft.com/office/officeart/2005/8/layout/orgChart1"/>
    <dgm:cxn modelId="{0A5615D9-FD43-47A0-8C72-03F8B3E77D42}" type="presParOf" srcId="{F3D5AE33-D133-4EA2-AE4E-62AE929108F2}" destId="{66A3DE46-AC22-48A2-94C3-56489FC8EB86}" srcOrd="1" destOrd="0" presId="urn:microsoft.com/office/officeart/2005/8/layout/orgChart1"/>
    <dgm:cxn modelId="{6AABA252-B706-482E-B847-AA7237A37284}" type="presParOf" srcId="{C0247DED-FD55-426D-BBB0-6AD4D21EED9A}" destId="{F67D781D-1110-42E8-93FF-4F103E882ABE}" srcOrd="1" destOrd="0" presId="urn:microsoft.com/office/officeart/2005/8/layout/orgChart1"/>
    <dgm:cxn modelId="{FA2C3B5F-7B56-4BE0-832D-1BA6CC7F5EA7}" type="presParOf" srcId="{C0247DED-FD55-426D-BBB0-6AD4D21EED9A}" destId="{0DD99583-F3AA-4E5A-99E5-10B1A5A68C7B}" srcOrd="2" destOrd="0" presId="urn:microsoft.com/office/officeart/2005/8/layout/orgChart1"/>
    <dgm:cxn modelId="{F1A9C401-2193-45DC-B402-2F0C1404AF01}" type="presParOf" srcId="{B588888F-19B9-49B2-A9DC-BD597D86B6CB}" destId="{FBB044EB-430E-4073-9DCC-24E66305670F}" srcOrd="2" destOrd="0" presId="urn:microsoft.com/office/officeart/2005/8/layout/orgChart1"/>
    <dgm:cxn modelId="{C3186292-7F09-4A25-AF4D-D2A2308FB749}" type="presParOf" srcId="{B588888F-19B9-49B2-A9DC-BD597D86B6CB}" destId="{75DAD31C-F1D9-4C40-B633-2402C0F663FC}" srcOrd="3" destOrd="0" presId="urn:microsoft.com/office/officeart/2005/8/layout/orgChart1"/>
    <dgm:cxn modelId="{74E61B58-58CA-4CDC-81FD-104E96A038DB}" type="presParOf" srcId="{75DAD31C-F1D9-4C40-B633-2402C0F663FC}" destId="{09514502-740D-4024-9065-D52BF18C8D6D}" srcOrd="0" destOrd="0" presId="urn:microsoft.com/office/officeart/2005/8/layout/orgChart1"/>
    <dgm:cxn modelId="{EACD1F75-437A-461F-9824-3D8332DE2890}" type="presParOf" srcId="{09514502-740D-4024-9065-D52BF18C8D6D}" destId="{88BB0098-B030-41A2-B9DB-39057F2D5B5D}" srcOrd="0" destOrd="0" presId="urn:microsoft.com/office/officeart/2005/8/layout/orgChart1"/>
    <dgm:cxn modelId="{5167F190-0826-4003-A4B1-D5A8A59C674F}" type="presParOf" srcId="{09514502-740D-4024-9065-D52BF18C8D6D}" destId="{6929AA04-0BE9-4E09-A9B4-A9086438010B}" srcOrd="1" destOrd="0" presId="urn:microsoft.com/office/officeart/2005/8/layout/orgChart1"/>
    <dgm:cxn modelId="{6819A2DC-76EF-483D-9C09-9A30E80D155F}" type="presParOf" srcId="{75DAD31C-F1D9-4C40-B633-2402C0F663FC}" destId="{213DF9A4-2ABE-4855-8E4F-D72220D18DD9}" srcOrd="1" destOrd="0" presId="urn:microsoft.com/office/officeart/2005/8/layout/orgChart1"/>
    <dgm:cxn modelId="{10B3B2C2-4489-4658-BDC3-328931E65AC4}" type="presParOf" srcId="{75DAD31C-F1D9-4C40-B633-2402C0F663FC}" destId="{2B257B79-E4A1-4308-931C-F47E2024E41B}" srcOrd="2" destOrd="0" presId="urn:microsoft.com/office/officeart/2005/8/layout/orgChart1"/>
    <dgm:cxn modelId="{A887608E-CEC9-46C4-8FAE-F362C2DBD58D}" type="presParOf" srcId="{71671175-6D41-43D2-A860-87921D9DD183}" destId="{B38056AE-B154-4640-8C2B-5E12C08F1FDC}" srcOrd="2" destOrd="0" presId="urn:microsoft.com/office/officeart/2005/8/layout/orgChart1"/>
    <dgm:cxn modelId="{63989080-9FDC-4B68-965E-79B3BBA01A6C}" type="presParOf" srcId="{3FD2C9D9-C30B-41D6-B34E-EDBED8379EE3}" destId="{6EDCA3EA-0317-4813-94E5-62B91C66C59B}" srcOrd="8" destOrd="0" presId="urn:microsoft.com/office/officeart/2005/8/layout/orgChart1"/>
    <dgm:cxn modelId="{4584E004-A3F6-4375-89EF-0157ED28B8E8}" type="presParOf" srcId="{3FD2C9D9-C30B-41D6-B34E-EDBED8379EE3}" destId="{4854AE21-9940-442B-BC49-1D50AC1F810E}" srcOrd="9" destOrd="0" presId="urn:microsoft.com/office/officeart/2005/8/layout/orgChart1"/>
    <dgm:cxn modelId="{D389CE4D-E3BF-4D1B-9D24-5AD5D2EB465E}" type="presParOf" srcId="{4854AE21-9940-442B-BC49-1D50AC1F810E}" destId="{8DD4D3D9-DF49-4B84-8DDA-CBA9B296F96E}" srcOrd="0" destOrd="0" presId="urn:microsoft.com/office/officeart/2005/8/layout/orgChart1"/>
    <dgm:cxn modelId="{D8B8FE77-536B-47AD-8E6F-C03F4FA8A8DE}" type="presParOf" srcId="{8DD4D3D9-DF49-4B84-8DDA-CBA9B296F96E}" destId="{0DA91C5F-B853-4B39-8067-981C46CCD599}" srcOrd="0" destOrd="0" presId="urn:microsoft.com/office/officeart/2005/8/layout/orgChart1"/>
    <dgm:cxn modelId="{24A061A6-6771-4F49-B81E-5D987CB1D126}" type="presParOf" srcId="{8DD4D3D9-DF49-4B84-8DDA-CBA9B296F96E}" destId="{1145318C-47A4-42C8-914F-8CED0FF5E7A7}" srcOrd="1" destOrd="0" presId="urn:microsoft.com/office/officeart/2005/8/layout/orgChart1"/>
    <dgm:cxn modelId="{CDC6A744-1592-486C-AAD4-692B443B612B}" type="presParOf" srcId="{4854AE21-9940-442B-BC49-1D50AC1F810E}" destId="{0F25A3B2-AC79-473C-996C-6586FD988B80}" srcOrd="1" destOrd="0" presId="urn:microsoft.com/office/officeart/2005/8/layout/orgChart1"/>
    <dgm:cxn modelId="{E11136EA-F38E-4D9D-8E66-7B2607F41702}" type="presParOf" srcId="{4854AE21-9940-442B-BC49-1D50AC1F810E}" destId="{CC6BBED8-9F3B-4475-8E0B-8426523BD846}" srcOrd="2" destOrd="0" presId="urn:microsoft.com/office/officeart/2005/8/layout/orgChart1"/>
    <dgm:cxn modelId="{6BF58D6E-A11E-4BFA-AA87-7BFBCFBF3D5D}" type="presParOf" srcId="{3FD2C9D9-C30B-41D6-B34E-EDBED8379EE3}" destId="{14173313-5950-4B3D-B6E2-B68237DBF1E3}" srcOrd="10" destOrd="0" presId="urn:microsoft.com/office/officeart/2005/8/layout/orgChart1"/>
    <dgm:cxn modelId="{991523B9-9E76-42A7-BD28-6521731B86B3}" type="presParOf" srcId="{3FD2C9D9-C30B-41D6-B34E-EDBED8379EE3}" destId="{28E1F3CB-0164-4547-B3FA-3AA451F11FB0}" srcOrd="11" destOrd="0" presId="urn:microsoft.com/office/officeart/2005/8/layout/orgChart1"/>
    <dgm:cxn modelId="{F087F93A-BC58-4AF2-A51B-3915F18B4CE6}" type="presParOf" srcId="{28E1F3CB-0164-4547-B3FA-3AA451F11FB0}" destId="{5C88772B-EC34-403D-A611-AACB2CE224D2}" srcOrd="0" destOrd="0" presId="urn:microsoft.com/office/officeart/2005/8/layout/orgChart1"/>
    <dgm:cxn modelId="{5F5D712D-5C7F-4A60-A53E-739D917ABC2A}" type="presParOf" srcId="{5C88772B-EC34-403D-A611-AACB2CE224D2}" destId="{EA9891D0-2722-4D35-9818-3748714F63EB}" srcOrd="0" destOrd="0" presId="urn:microsoft.com/office/officeart/2005/8/layout/orgChart1"/>
    <dgm:cxn modelId="{F22AF42D-1C16-4338-B988-5C6CAE724720}" type="presParOf" srcId="{5C88772B-EC34-403D-A611-AACB2CE224D2}" destId="{0409EBDA-789F-4598-A319-A9F041B595A9}" srcOrd="1" destOrd="0" presId="urn:microsoft.com/office/officeart/2005/8/layout/orgChart1"/>
    <dgm:cxn modelId="{840ACEB6-AA97-4F04-A419-AFE06EC4F237}" type="presParOf" srcId="{28E1F3CB-0164-4547-B3FA-3AA451F11FB0}" destId="{231DEDEB-D4A8-4FCB-8268-5AFCD540C6C3}" srcOrd="1" destOrd="0" presId="urn:microsoft.com/office/officeart/2005/8/layout/orgChart1"/>
    <dgm:cxn modelId="{29DD5517-7FEE-4B7D-83D1-4BF2A24E9ABE}" type="presParOf" srcId="{28E1F3CB-0164-4547-B3FA-3AA451F11FB0}" destId="{AA6E3A4E-C2B3-41A4-AFC3-30FE0BC4B970}" srcOrd="2" destOrd="0" presId="urn:microsoft.com/office/officeart/2005/8/layout/orgChart1"/>
    <dgm:cxn modelId="{1AFB6E5C-B0BB-406A-8E5B-34F1CB1B9A18}" type="presParOf" srcId="{3FD2C9D9-C30B-41D6-B34E-EDBED8379EE3}" destId="{7C12B15A-C727-4283-9EFE-BD0048B14A9F}" srcOrd="12" destOrd="0" presId="urn:microsoft.com/office/officeart/2005/8/layout/orgChart1"/>
    <dgm:cxn modelId="{2291C7AD-9979-4C5D-8AE7-EBF03A99CADD}" type="presParOf" srcId="{3FD2C9D9-C30B-41D6-B34E-EDBED8379EE3}" destId="{11C34062-D361-44CC-B203-30C68122AAA5}" srcOrd="13" destOrd="0" presId="urn:microsoft.com/office/officeart/2005/8/layout/orgChart1"/>
    <dgm:cxn modelId="{61CDEF98-D206-4201-B989-6A4B31663FEF}" type="presParOf" srcId="{11C34062-D361-44CC-B203-30C68122AAA5}" destId="{A4D1C1F9-958E-447C-B227-8C2C297857BF}" srcOrd="0" destOrd="0" presId="urn:microsoft.com/office/officeart/2005/8/layout/orgChart1"/>
    <dgm:cxn modelId="{302B1EB8-43F9-4007-B6DE-06EE6287AD07}" type="presParOf" srcId="{A4D1C1F9-958E-447C-B227-8C2C297857BF}" destId="{AC22CAB4-995A-49F4-87D0-53C509F1D26A}" srcOrd="0" destOrd="0" presId="urn:microsoft.com/office/officeart/2005/8/layout/orgChart1"/>
    <dgm:cxn modelId="{7D9BF57A-E6C3-4B09-96F0-4475545054A0}" type="presParOf" srcId="{A4D1C1F9-958E-447C-B227-8C2C297857BF}" destId="{3FFCDB39-FE4F-458F-9434-F85CC9E6D732}" srcOrd="1" destOrd="0" presId="urn:microsoft.com/office/officeart/2005/8/layout/orgChart1"/>
    <dgm:cxn modelId="{CAE2F1A3-0F7D-4B22-A59D-0ECED2390297}" type="presParOf" srcId="{11C34062-D361-44CC-B203-30C68122AAA5}" destId="{0FF1683E-D407-4978-9780-66541C5AD141}" srcOrd="1" destOrd="0" presId="urn:microsoft.com/office/officeart/2005/8/layout/orgChart1"/>
    <dgm:cxn modelId="{2834C058-8E86-4E0E-8B4C-135CF0CDF826}" type="presParOf" srcId="{11C34062-D361-44CC-B203-30C68122AAA5}" destId="{DABC305E-AB1C-4B23-B943-A3A825BBC9CA}" srcOrd="2" destOrd="0" presId="urn:microsoft.com/office/officeart/2005/8/layout/orgChart1"/>
    <dgm:cxn modelId="{EE04287E-1AE8-4200-BEE5-E9297AA45B06}" type="presParOf" srcId="{3FD2C9D9-C30B-41D6-B34E-EDBED8379EE3}" destId="{DFC1C6AE-F558-4E07-9C25-44D0175542EA}" srcOrd="14" destOrd="0" presId="urn:microsoft.com/office/officeart/2005/8/layout/orgChart1"/>
    <dgm:cxn modelId="{31562627-74BA-4904-AFEC-7589B85F3A93}" type="presParOf" srcId="{3FD2C9D9-C30B-41D6-B34E-EDBED8379EE3}" destId="{67E3056C-7124-4B14-A7E0-E92E81155190}" srcOrd="15" destOrd="0" presId="urn:microsoft.com/office/officeart/2005/8/layout/orgChart1"/>
    <dgm:cxn modelId="{3EA0AD3C-354E-449E-AA1F-90C265BE6982}" type="presParOf" srcId="{67E3056C-7124-4B14-A7E0-E92E81155190}" destId="{9ABE4BDB-B0C5-4F02-A6FC-78A08E94FBD9}" srcOrd="0" destOrd="0" presId="urn:microsoft.com/office/officeart/2005/8/layout/orgChart1"/>
    <dgm:cxn modelId="{2C7C3DF0-FC9D-478F-A2A3-92719EF35DBD}" type="presParOf" srcId="{9ABE4BDB-B0C5-4F02-A6FC-78A08E94FBD9}" destId="{4ED1E467-2F61-4A03-8DF9-F85EC081E897}" srcOrd="0" destOrd="0" presId="urn:microsoft.com/office/officeart/2005/8/layout/orgChart1"/>
    <dgm:cxn modelId="{3868B8B2-D152-4C4A-BEB9-B1F6D48A962C}" type="presParOf" srcId="{9ABE4BDB-B0C5-4F02-A6FC-78A08E94FBD9}" destId="{5A45FFCC-6994-40A4-95CD-3538A1E7EACE}" srcOrd="1" destOrd="0" presId="urn:microsoft.com/office/officeart/2005/8/layout/orgChart1"/>
    <dgm:cxn modelId="{A76F051F-337A-4744-9841-AAC8F6D1DBF2}" type="presParOf" srcId="{67E3056C-7124-4B14-A7E0-E92E81155190}" destId="{1D25E5FC-CADE-45E7-BD6E-C1281E71F5DE}" srcOrd="1" destOrd="0" presId="urn:microsoft.com/office/officeart/2005/8/layout/orgChart1"/>
    <dgm:cxn modelId="{2FB88659-570F-4C22-BE09-CE2D039A1208}" type="presParOf" srcId="{67E3056C-7124-4B14-A7E0-E92E81155190}" destId="{ABDE7AC4-3105-48DA-A176-15E6881D89B3}" srcOrd="2" destOrd="0" presId="urn:microsoft.com/office/officeart/2005/8/layout/orgChart1"/>
    <dgm:cxn modelId="{84150211-3A13-4BBA-85C2-775BA45E9965}" type="presParOf" srcId="{3FD2C9D9-C30B-41D6-B34E-EDBED8379EE3}" destId="{9B632C7B-FA3C-49C7-AA1F-704E9BD24195}" srcOrd="16" destOrd="0" presId="urn:microsoft.com/office/officeart/2005/8/layout/orgChart1"/>
    <dgm:cxn modelId="{3282F061-8A59-4FF7-9B76-7AA88C317241}" type="presParOf" srcId="{3FD2C9D9-C30B-41D6-B34E-EDBED8379EE3}" destId="{61F4635B-ABAA-4EAB-8388-A35C635AAC88}" srcOrd="17" destOrd="0" presId="urn:microsoft.com/office/officeart/2005/8/layout/orgChart1"/>
    <dgm:cxn modelId="{FD3CE70A-7E67-4F16-8E6C-BFD53A06687D}" type="presParOf" srcId="{61F4635B-ABAA-4EAB-8388-A35C635AAC88}" destId="{C199C68C-A862-4EE3-A02F-04AB7B31A36E}" srcOrd="0" destOrd="0" presId="urn:microsoft.com/office/officeart/2005/8/layout/orgChart1"/>
    <dgm:cxn modelId="{7D4181DD-0163-4A10-9E43-B6334456EE94}" type="presParOf" srcId="{C199C68C-A862-4EE3-A02F-04AB7B31A36E}" destId="{715F78BF-0F9F-4AE1-81D2-1008AB0087CD}" srcOrd="0" destOrd="0" presId="urn:microsoft.com/office/officeart/2005/8/layout/orgChart1"/>
    <dgm:cxn modelId="{52772780-8CDF-4A1F-8FDF-095D09FCF096}" type="presParOf" srcId="{C199C68C-A862-4EE3-A02F-04AB7B31A36E}" destId="{6B822F83-33B3-439C-A25F-88A0805DAC05}" srcOrd="1" destOrd="0" presId="urn:microsoft.com/office/officeart/2005/8/layout/orgChart1"/>
    <dgm:cxn modelId="{08FB61EE-572E-4E30-B287-B920F301933B}" type="presParOf" srcId="{61F4635B-ABAA-4EAB-8388-A35C635AAC88}" destId="{C2E5CF1A-0044-48FC-B4E5-F6E09B5069DE}" srcOrd="1" destOrd="0" presId="urn:microsoft.com/office/officeart/2005/8/layout/orgChart1"/>
    <dgm:cxn modelId="{75AACF2D-31A4-403C-A003-5F83E5D6E13F}" type="presParOf" srcId="{C2E5CF1A-0044-48FC-B4E5-F6E09B5069DE}" destId="{5263503D-EF89-4992-A148-B265734C694F}" srcOrd="0" destOrd="0" presId="urn:microsoft.com/office/officeart/2005/8/layout/orgChart1"/>
    <dgm:cxn modelId="{AABDCD7D-53D5-4E9C-BFD9-8A7C343AC9C2}" type="presParOf" srcId="{C2E5CF1A-0044-48FC-B4E5-F6E09B5069DE}" destId="{5D893B84-D6E2-4270-B59D-37FB4CA47E3C}" srcOrd="1" destOrd="0" presId="urn:microsoft.com/office/officeart/2005/8/layout/orgChart1"/>
    <dgm:cxn modelId="{542726E8-0D63-4CCD-8FEC-59496E5E5F48}" type="presParOf" srcId="{5D893B84-D6E2-4270-B59D-37FB4CA47E3C}" destId="{07E845A4-2D30-458A-97A1-328BFE132B07}" srcOrd="0" destOrd="0" presId="urn:microsoft.com/office/officeart/2005/8/layout/orgChart1"/>
    <dgm:cxn modelId="{2B54F40F-6D07-419B-BAE1-318FC15207B5}" type="presParOf" srcId="{07E845A4-2D30-458A-97A1-328BFE132B07}" destId="{7CFEFDBD-A713-4B48-882E-7462450FF18E}" srcOrd="0" destOrd="0" presId="urn:microsoft.com/office/officeart/2005/8/layout/orgChart1"/>
    <dgm:cxn modelId="{53042A68-0BF5-4F2C-BFEE-46F82CB98884}" type="presParOf" srcId="{07E845A4-2D30-458A-97A1-328BFE132B07}" destId="{C566E33B-5927-4760-ABED-A4C4D6A784BF}" srcOrd="1" destOrd="0" presId="urn:microsoft.com/office/officeart/2005/8/layout/orgChart1"/>
    <dgm:cxn modelId="{36ED20E1-7903-4353-A14B-0FD47012B15C}" type="presParOf" srcId="{5D893B84-D6E2-4270-B59D-37FB4CA47E3C}" destId="{74B3449D-F13E-45FB-B48C-70C9C32A14CE}" srcOrd="1" destOrd="0" presId="urn:microsoft.com/office/officeart/2005/8/layout/orgChart1"/>
    <dgm:cxn modelId="{1790C5F9-EB96-443B-8BF3-EF8392C76964}" type="presParOf" srcId="{5D893B84-D6E2-4270-B59D-37FB4CA47E3C}" destId="{4FB5FA26-88F2-4156-8264-FEF94ED2999D}" srcOrd="2" destOrd="0" presId="urn:microsoft.com/office/officeart/2005/8/layout/orgChart1"/>
    <dgm:cxn modelId="{B374C9FA-4A06-4BD9-931F-ECC8C945766E}" type="presParOf" srcId="{C2E5CF1A-0044-48FC-B4E5-F6E09B5069DE}" destId="{F8F95ADD-DE51-4102-AA5E-F43D9C8CB5DE}" srcOrd="2" destOrd="0" presId="urn:microsoft.com/office/officeart/2005/8/layout/orgChart1"/>
    <dgm:cxn modelId="{E9EB20DB-452E-44D4-AB28-ACC8F592ED8B}" type="presParOf" srcId="{C2E5CF1A-0044-48FC-B4E5-F6E09B5069DE}" destId="{B942C285-9722-4586-906C-8206DE45511E}" srcOrd="3" destOrd="0" presId="urn:microsoft.com/office/officeart/2005/8/layout/orgChart1"/>
    <dgm:cxn modelId="{A4A30B78-5C17-4AED-8006-A6F025A76668}" type="presParOf" srcId="{B942C285-9722-4586-906C-8206DE45511E}" destId="{878CA3B3-8BEE-4CCB-936D-C9F80D1BA0D2}" srcOrd="0" destOrd="0" presId="urn:microsoft.com/office/officeart/2005/8/layout/orgChart1"/>
    <dgm:cxn modelId="{0ABF2DFE-AD72-4A12-9627-8915E79EDA42}" type="presParOf" srcId="{878CA3B3-8BEE-4CCB-936D-C9F80D1BA0D2}" destId="{E1E8DB26-9095-46F2-8518-5E47103C0B7F}" srcOrd="0" destOrd="0" presId="urn:microsoft.com/office/officeart/2005/8/layout/orgChart1"/>
    <dgm:cxn modelId="{9F52BA23-2481-42C4-9D13-847FA231D328}" type="presParOf" srcId="{878CA3B3-8BEE-4CCB-936D-C9F80D1BA0D2}" destId="{900EC4CC-E406-401E-9A9D-C4ECD7B5803F}" srcOrd="1" destOrd="0" presId="urn:microsoft.com/office/officeart/2005/8/layout/orgChart1"/>
    <dgm:cxn modelId="{A9F786BE-2826-4770-A65E-71EFD8049599}" type="presParOf" srcId="{B942C285-9722-4586-906C-8206DE45511E}" destId="{81E9E40F-3934-4D72-8D22-AB831DDF70FF}" srcOrd="1" destOrd="0" presId="urn:microsoft.com/office/officeart/2005/8/layout/orgChart1"/>
    <dgm:cxn modelId="{01FCA005-377A-44F0-ACEB-3215709912A4}" type="presParOf" srcId="{B942C285-9722-4586-906C-8206DE45511E}" destId="{15DFF013-5C62-4D2C-A483-6C6AB54D380B}" srcOrd="2" destOrd="0" presId="urn:microsoft.com/office/officeart/2005/8/layout/orgChart1"/>
    <dgm:cxn modelId="{C7753845-2756-49B7-969E-602FE3D21380}" type="presParOf" srcId="{C2E5CF1A-0044-48FC-B4E5-F6E09B5069DE}" destId="{DB7CD9DA-A7D2-4DCE-AC22-0E0E22567C7B}" srcOrd="4" destOrd="0" presId="urn:microsoft.com/office/officeart/2005/8/layout/orgChart1"/>
    <dgm:cxn modelId="{D2D50FC0-9DF3-40B6-B1C5-732C02F87A3D}" type="presParOf" srcId="{C2E5CF1A-0044-48FC-B4E5-F6E09B5069DE}" destId="{0CE5BA72-EE8B-471A-B4D6-7A0575402DDD}" srcOrd="5" destOrd="0" presId="urn:microsoft.com/office/officeart/2005/8/layout/orgChart1"/>
    <dgm:cxn modelId="{3F27C147-B9B7-48AA-A527-557833C047B6}" type="presParOf" srcId="{0CE5BA72-EE8B-471A-B4D6-7A0575402DDD}" destId="{CBB73E5A-4670-41BC-94D4-FCD6DF68E540}" srcOrd="0" destOrd="0" presId="urn:microsoft.com/office/officeart/2005/8/layout/orgChart1"/>
    <dgm:cxn modelId="{38473E5F-DAAE-461B-9A13-2D3258E5729C}" type="presParOf" srcId="{CBB73E5A-4670-41BC-94D4-FCD6DF68E540}" destId="{FC59CE40-D96E-457A-9232-E7AFD54502AA}" srcOrd="0" destOrd="0" presId="urn:microsoft.com/office/officeart/2005/8/layout/orgChart1"/>
    <dgm:cxn modelId="{BEA60B99-5FD5-4278-927C-148A13D58A9F}" type="presParOf" srcId="{CBB73E5A-4670-41BC-94D4-FCD6DF68E540}" destId="{FDFCCAF5-007B-4FAC-BF5D-51BE7C557F5F}" srcOrd="1" destOrd="0" presId="urn:microsoft.com/office/officeart/2005/8/layout/orgChart1"/>
    <dgm:cxn modelId="{75729AE1-347F-40C0-A06F-8CCBF090CAB6}" type="presParOf" srcId="{0CE5BA72-EE8B-471A-B4D6-7A0575402DDD}" destId="{E008E29B-73B0-403A-98B5-CA287A268902}" srcOrd="1" destOrd="0" presId="urn:microsoft.com/office/officeart/2005/8/layout/orgChart1"/>
    <dgm:cxn modelId="{392759F9-FA17-446F-899A-C3D0B47F6687}" type="presParOf" srcId="{0CE5BA72-EE8B-471A-B4D6-7A0575402DDD}" destId="{3979B0E9-904A-4983-89D2-87BE7F1D3F0B}" srcOrd="2" destOrd="0" presId="urn:microsoft.com/office/officeart/2005/8/layout/orgChart1"/>
    <dgm:cxn modelId="{A8DF391C-55F4-44E3-9B1A-3370501AAF48}" type="presParOf" srcId="{C2E5CF1A-0044-48FC-B4E5-F6E09B5069DE}" destId="{3BD54CFC-1156-4E17-B2AA-FEE2AF19241D}" srcOrd="6" destOrd="0" presId="urn:microsoft.com/office/officeart/2005/8/layout/orgChart1"/>
    <dgm:cxn modelId="{3B9DA1E3-7095-45C5-873F-8B6B1305230C}" type="presParOf" srcId="{C2E5CF1A-0044-48FC-B4E5-F6E09B5069DE}" destId="{5196428A-06F0-4F82-A534-84E50F588A02}" srcOrd="7" destOrd="0" presId="urn:microsoft.com/office/officeart/2005/8/layout/orgChart1"/>
    <dgm:cxn modelId="{53B15396-CE4E-4B78-9798-D4C1D283F822}" type="presParOf" srcId="{5196428A-06F0-4F82-A534-84E50F588A02}" destId="{713D7958-781A-496F-8D70-79EB3E14866F}" srcOrd="0" destOrd="0" presId="urn:microsoft.com/office/officeart/2005/8/layout/orgChart1"/>
    <dgm:cxn modelId="{8DDB63CA-670B-4A2D-8DCB-6C935902CF52}" type="presParOf" srcId="{713D7958-781A-496F-8D70-79EB3E14866F}" destId="{03680DF9-708D-4F6F-9CE9-767F912CCACA}" srcOrd="0" destOrd="0" presId="urn:microsoft.com/office/officeart/2005/8/layout/orgChart1"/>
    <dgm:cxn modelId="{8A14C0DB-643F-4352-AE9E-0CBB167BD482}" type="presParOf" srcId="{713D7958-781A-496F-8D70-79EB3E14866F}" destId="{42991681-DD22-41C0-8153-04B04F91C764}" srcOrd="1" destOrd="0" presId="urn:microsoft.com/office/officeart/2005/8/layout/orgChart1"/>
    <dgm:cxn modelId="{418A439A-912E-41CF-8294-02183BB4D68E}" type="presParOf" srcId="{5196428A-06F0-4F82-A534-84E50F588A02}" destId="{14863FC1-C808-4258-A92A-C44631E0C370}" srcOrd="1" destOrd="0" presId="urn:microsoft.com/office/officeart/2005/8/layout/orgChart1"/>
    <dgm:cxn modelId="{9369C5C6-AC6D-4009-AAC2-EC467E2E6C31}" type="presParOf" srcId="{5196428A-06F0-4F82-A534-84E50F588A02}" destId="{464FE450-CD86-4526-B82F-0B5BF591B353}" srcOrd="2" destOrd="0" presId="urn:microsoft.com/office/officeart/2005/8/layout/orgChart1"/>
    <dgm:cxn modelId="{59C50ADF-14B4-4CC8-89FD-A76674D65FAE}" type="presParOf" srcId="{61F4635B-ABAA-4EAB-8388-A35C635AAC88}" destId="{426C1077-D8BE-4835-98B0-89DD13BA6108}" srcOrd="2" destOrd="0" presId="urn:microsoft.com/office/officeart/2005/8/layout/orgChart1"/>
    <dgm:cxn modelId="{B94BE9D8-4382-4E92-9262-EB29230050E9}" type="presParOf" srcId="{3FD2C9D9-C30B-41D6-B34E-EDBED8379EE3}" destId="{FF352307-A039-4E51-AF16-F733A660F2A8}" srcOrd="18" destOrd="0" presId="urn:microsoft.com/office/officeart/2005/8/layout/orgChart1"/>
    <dgm:cxn modelId="{D1367316-3005-4389-9C49-BB3923CD1457}" type="presParOf" srcId="{3FD2C9D9-C30B-41D6-B34E-EDBED8379EE3}" destId="{EFA85E40-1D42-4C91-AE02-EC8DDAABEFA2}" srcOrd="19" destOrd="0" presId="urn:microsoft.com/office/officeart/2005/8/layout/orgChart1"/>
    <dgm:cxn modelId="{8FF89C9E-ADC7-40C8-91A3-8A6944CD08D0}" type="presParOf" srcId="{EFA85E40-1D42-4C91-AE02-EC8DDAABEFA2}" destId="{141B5F01-2B7A-45A0-A658-0B90AAF54551}" srcOrd="0" destOrd="0" presId="urn:microsoft.com/office/officeart/2005/8/layout/orgChart1"/>
    <dgm:cxn modelId="{7D4DEB0B-1BB0-482F-A229-AAC956239CBE}" type="presParOf" srcId="{141B5F01-2B7A-45A0-A658-0B90AAF54551}" destId="{628ACB70-3F54-4B51-ADBF-501CBEA78E37}" srcOrd="0" destOrd="0" presId="urn:microsoft.com/office/officeart/2005/8/layout/orgChart1"/>
    <dgm:cxn modelId="{0CBF09A0-6C57-4D59-AB3F-BA500D72FD78}" type="presParOf" srcId="{141B5F01-2B7A-45A0-A658-0B90AAF54551}" destId="{B1D73C0F-DF7F-4B26-A42F-6DD00315DCF7}" srcOrd="1" destOrd="0" presId="urn:microsoft.com/office/officeart/2005/8/layout/orgChart1"/>
    <dgm:cxn modelId="{1611FB4D-B08E-4E6D-B1B0-10079C1112B7}" type="presParOf" srcId="{EFA85E40-1D42-4C91-AE02-EC8DDAABEFA2}" destId="{CFF4FE65-3918-4251-952B-A8CA04828EDB}" srcOrd="1" destOrd="0" presId="urn:microsoft.com/office/officeart/2005/8/layout/orgChart1"/>
    <dgm:cxn modelId="{6366CB7E-B2C6-4B0C-A1A1-B252E5E199DA}" type="presParOf" srcId="{EFA85E40-1D42-4C91-AE02-EC8DDAABEFA2}" destId="{62DDCB5D-021E-4AB3-8A85-6D268D44AF2D}" srcOrd="2" destOrd="0" presId="urn:microsoft.com/office/officeart/2005/8/layout/orgChart1"/>
    <dgm:cxn modelId="{02CA6B1D-85E7-4C35-B197-F938714FD1CB}" type="presParOf" srcId="{A5F444C2-9EAD-438B-A945-4B43969DF3D2}" destId="{0877849C-EF54-49DD-8E55-72ABB41845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C5C7A4-4C27-4D68-8DE3-F6C51A403D50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30CEA0A-5A04-44B8-BC6F-37ABC1AF0EC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jpg"/><Relationship Id="rId7" Type="http://schemas.openxmlformats.org/officeDocument/2006/relationships/image" Target="../media/image2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192.168.203.56/test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203.56/batt_test.cg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3.56/test_mail.cg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Kevin</a:t>
            </a:r>
          </a:p>
          <a:p>
            <a:pPr algn="l"/>
            <a:r>
              <a:rPr lang="en-US" altLang="zh-TW" smtClean="0"/>
              <a:t>2020/03/18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STM32MP1</a:t>
            </a:r>
            <a:r>
              <a:rPr lang="zh-TW" altLang="en-US" dirty="0" smtClean="0"/>
              <a:t>開發簡介與規劃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7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Embedded Linux</a:t>
            </a:r>
            <a:r>
              <a:rPr lang="zh-TW" altLang="en-US" dirty="0"/>
              <a:t>系統組成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File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簡介 </a:t>
            </a:r>
            <a:r>
              <a:rPr lang="en-US" altLang="zh-TW" dirty="0" smtClean="0"/>
              <a:t>(2)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45715137"/>
              </p:ext>
            </p:extLst>
          </p:nvPr>
        </p:nvGraphicFramePr>
        <p:xfrm>
          <a:off x="-468560" y="4529995"/>
          <a:ext cx="9865096" cy="1923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向上箭號 6"/>
          <p:cNvSpPr/>
          <p:nvPr/>
        </p:nvSpPr>
        <p:spPr>
          <a:xfrm>
            <a:off x="2601144" y="5266374"/>
            <a:ext cx="144016" cy="36004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84647" y="5625856"/>
            <a:ext cx="64807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Kernel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3117546" y="5266374"/>
            <a:ext cx="144016" cy="7200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428663" y="5986454"/>
            <a:ext cx="100811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C00000"/>
                </a:solidFill>
              </a:rPr>
              <a:t>裝置管理員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1979712" y="5266374"/>
            <a:ext cx="144016" cy="7200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48076" y="5974482"/>
            <a:ext cx="1224136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C00000"/>
                </a:solidFill>
              </a:rPr>
              <a:t>系統指令：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ls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pwd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mkdir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…..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44" y="1628800"/>
            <a:ext cx="6598798" cy="25202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63888" y="3534915"/>
            <a:ext cx="720080" cy="2423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2284647" y="3777227"/>
            <a:ext cx="1423257" cy="13079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上箭號 17"/>
          <p:cNvSpPr/>
          <p:nvPr/>
        </p:nvSpPr>
        <p:spPr>
          <a:xfrm>
            <a:off x="4671953" y="5265816"/>
            <a:ext cx="144016" cy="7200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139952" y="5986454"/>
            <a:ext cx="136815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C00000"/>
                </a:solidFill>
              </a:rPr>
              <a:t>系統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Libarary</a:t>
            </a:r>
            <a:r>
              <a:rPr lang="zh-TW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(.so)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888" y="2276871"/>
            <a:ext cx="1728192" cy="1276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4859543" y="3553793"/>
            <a:ext cx="432537" cy="16033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555776" y="429309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0070C0"/>
                </a:solidFill>
              </a:rPr>
              <a:t>執行檔</a:t>
            </a:r>
            <a:endParaRPr lang="zh-TW" altLang="en-US" sz="1200" b="1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716016" y="42021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0070C0"/>
                </a:solidFill>
              </a:rPr>
              <a:t>動態載入檔</a:t>
            </a:r>
            <a:endParaRPr lang="zh-TW" altLang="en-US" sz="1200" b="1" dirty="0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63888" y="1700808"/>
            <a:ext cx="648072" cy="576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3923928" y="2276871"/>
            <a:ext cx="288032" cy="30963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676970" y="4252996"/>
            <a:ext cx="751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0070C0"/>
                </a:solidFill>
              </a:rPr>
              <a:t>設定檔</a:t>
            </a:r>
            <a:endParaRPr lang="zh-TW" altLang="en-US" sz="1200" b="1" dirty="0">
              <a:solidFill>
                <a:srgbClr val="0070C0"/>
              </a:solidFill>
            </a:endParaRPr>
          </a:p>
        </p:txBody>
      </p:sp>
      <p:sp>
        <p:nvSpPr>
          <p:cNvPr id="33" name="向上箭號 32"/>
          <p:cNvSpPr/>
          <p:nvPr/>
        </p:nvSpPr>
        <p:spPr>
          <a:xfrm>
            <a:off x="6876256" y="5257771"/>
            <a:ext cx="144016" cy="104324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833497" y="6301017"/>
            <a:ext cx="80559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C00000"/>
                </a:solidFill>
              </a:rPr>
              <a:t>存放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Log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19672" y="2255443"/>
            <a:ext cx="720080" cy="1211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>
            <a:stCxn id="38" idx="1"/>
          </p:cNvCxnSpPr>
          <p:nvPr/>
        </p:nvCxnSpPr>
        <p:spPr>
          <a:xfrm flipH="1">
            <a:off x="1259632" y="2316021"/>
            <a:ext cx="360040" cy="8046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15516" y="3120698"/>
            <a:ext cx="104411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70C0"/>
                </a:solidFill>
              </a:rPr>
              <a:t>系統指令</a:t>
            </a:r>
            <a:endParaRPr lang="en-US" altLang="zh-TW" sz="1200" dirty="0" smtClean="0">
              <a:solidFill>
                <a:srgbClr val="0070C0"/>
              </a:solidFill>
            </a:endParaRPr>
          </a:p>
          <a:p>
            <a:r>
              <a:rPr lang="en-US" altLang="zh-TW" sz="1200" dirty="0" smtClean="0">
                <a:solidFill>
                  <a:srgbClr val="0070C0"/>
                </a:solidFill>
              </a:rPr>
              <a:t>Kernel</a:t>
            </a:r>
          </a:p>
          <a:p>
            <a:r>
              <a:rPr lang="zh-TW" altLang="en-US" sz="1200" dirty="0">
                <a:solidFill>
                  <a:srgbClr val="0070C0"/>
                </a:solidFill>
              </a:rPr>
              <a:t>裝置</a:t>
            </a:r>
            <a:r>
              <a:rPr lang="zh-TW" altLang="en-US" sz="1200" dirty="0" smtClean="0">
                <a:solidFill>
                  <a:srgbClr val="0070C0"/>
                </a:solidFill>
              </a:rPr>
              <a:t>管理員</a:t>
            </a:r>
            <a:endParaRPr lang="en-US" altLang="zh-TW" sz="1200" dirty="0" smtClean="0">
              <a:solidFill>
                <a:srgbClr val="0070C0"/>
              </a:solidFill>
            </a:endParaRPr>
          </a:p>
          <a:p>
            <a:r>
              <a:rPr lang="zh-TW" altLang="en-US" sz="1200" dirty="0">
                <a:solidFill>
                  <a:srgbClr val="0070C0"/>
                </a:solidFill>
              </a:rPr>
              <a:t>系統</a:t>
            </a:r>
            <a:r>
              <a:rPr lang="en-US" altLang="zh-TW" sz="1200" dirty="0" err="1" smtClean="0">
                <a:solidFill>
                  <a:srgbClr val="0070C0"/>
                </a:solidFill>
              </a:rPr>
              <a:t>Libarary</a:t>
            </a:r>
            <a:endParaRPr lang="en-US" altLang="zh-TW" sz="1200" dirty="0" smtClean="0">
              <a:solidFill>
                <a:srgbClr val="0070C0"/>
              </a:solidFill>
            </a:endParaRPr>
          </a:p>
          <a:p>
            <a:r>
              <a:rPr lang="zh-TW" altLang="en-US" sz="1200" dirty="0">
                <a:solidFill>
                  <a:srgbClr val="0070C0"/>
                </a:solidFill>
              </a:rPr>
              <a:t>系統 </a:t>
            </a:r>
            <a:r>
              <a:rPr lang="en-US" altLang="zh-TW" sz="1200" dirty="0">
                <a:solidFill>
                  <a:srgbClr val="0070C0"/>
                </a:solidFill>
              </a:rPr>
              <a:t>Log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91680" y="1928261"/>
            <a:ext cx="792088" cy="1211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1259632" y="1988839"/>
            <a:ext cx="4320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24494" y="1808189"/>
            <a:ext cx="104411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所有</a:t>
            </a:r>
            <a:r>
              <a:rPr lang="zh-TW" altLang="en-US" sz="1200" dirty="0" smtClean="0">
                <a:solidFill>
                  <a:srgbClr val="0070C0"/>
                </a:solidFill>
              </a:rPr>
              <a:t>軟體的安裝</a:t>
            </a:r>
            <a:r>
              <a:rPr lang="zh-TW" altLang="en-US" sz="1200" dirty="0">
                <a:solidFill>
                  <a:srgbClr val="0070C0"/>
                </a:solidFill>
              </a:rPr>
              <a:t>路徑</a:t>
            </a:r>
          </a:p>
        </p:txBody>
      </p:sp>
      <p:sp>
        <p:nvSpPr>
          <p:cNvPr id="53" name="矩形 52"/>
          <p:cNvSpPr/>
          <p:nvPr/>
        </p:nvSpPr>
        <p:spPr>
          <a:xfrm>
            <a:off x="1619672" y="4653136"/>
            <a:ext cx="5688632" cy="178638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7798902" y="3986160"/>
            <a:ext cx="72008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rootfs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7308304" y="4355492"/>
            <a:ext cx="490598" cy="2976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365109" y="3423347"/>
            <a:ext cx="223731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系統開啟後會將 </a:t>
            </a:r>
            <a:r>
              <a:rPr lang="en-US" altLang="zh-TW" dirty="0" err="1" smtClean="0"/>
              <a:t>bootfs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mount </a:t>
            </a:r>
            <a:r>
              <a:rPr lang="zh-TW" altLang="en-US" dirty="0" smtClean="0"/>
              <a:t>至 </a:t>
            </a:r>
            <a:r>
              <a:rPr lang="en-US" altLang="zh-TW" dirty="0" smtClean="0"/>
              <a:t>/boot</a:t>
            </a:r>
            <a:endParaRPr lang="zh-TW" altLang="en-US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2410523" y="4069678"/>
            <a:ext cx="1" cy="874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410523" y="4943994"/>
            <a:ext cx="522196" cy="39465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5" grpId="0"/>
      <p:bldP spid="25" grpId="1"/>
      <p:bldP spid="26" grpId="0"/>
      <p:bldP spid="26" grpId="1"/>
      <p:bldP spid="27" grpId="0" animBg="1"/>
      <p:bldP spid="27" grpId="1" animBg="1"/>
      <p:bldP spid="32" grpId="0"/>
      <p:bldP spid="32" grpId="1"/>
      <p:bldP spid="38" grpId="0" animBg="1"/>
      <p:bldP spid="44" grpId="0" animBg="1"/>
      <p:bldP spid="49" grpId="0" animBg="1"/>
      <p:bldP spid="52" grpId="0" animBg="1"/>
      <p:bldP spid="53" grpId="0" animBg="1"/>
      <p:bldP spid="54" grpId="0" animBg="1"/>
      <p:bldP spid="60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30302"/>
            <a:ext cx="2828781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STM32MP157A-EV1 </a:t>
            </a:r>
            <a:r>
              <a:rPr lang="zh-TW" altLang="en-US" dirty="0" smtClean="0"/>
              <a:t>開機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NAND Flash </a:t>
            </a:r>
            <a:r>
              <a:rPr lang="zh-TW" altLang="en-US" sz="2000" dirty="0" smtClean="0"/>
              <a:t>開機</a:t>
            </a:r>
            <a:endParaRPr lang="en-US" altLang="zh-TW" sz="2000" dirty="0" smtClean="0"/>
          </a:p>
          <a:p>
            <a:pPr lvl="1"/>
            <a:r>
              <a:rPr lang="en-US" altLang="zh-TW" sz="1600" dirty="0" err="1"/>
              <a:t>U</a:t>
            </a:r>
            <a:r>
              <a:rPr lang="en-US" altLang="zh-TW" sz="1600" dirty="0" err="1" smtClean="0"/>
              <a:t>boot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Kernel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File System </a:t>
            </a:r>
            <a:r>
              <a:rPr lang="zh-TW" altLang="en-US" sz="1600" dirty="0" smtClean="0"/>
              <a:t>都燒錄在 </a:t>
            </a:r>
            <a:r>
              <a:rPr lang="en-US" altLang="zh-TW" sz="1600" dirty="0" smtClean="0"/>
              <a:t>NAND Flash</a:t>
            </a:r>
          </a:p>
          <a:p>
            <a:r>
              <a:rPr lang="en-US" altLang="zh-TW" sz="2000" dirty="0" smtClean="0"/>
              <a:t>NOR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Flash </a:t>
            </a:r>
            <a:r>
              <a:rPr lang="zh-TW" altLang="en-US" sz="2000" dirty="0" smtClean="0"/>
              <a:t>開機</a:t>
            </a:r>
            <a:endParaRPr lang="en-US" altLang="zh-TW" sz="2000" dirty="0" smtClean="0"/>
          </a:p>
          <a:p>
            <a:pPr lvl="1"/>
            <a:r>
              <a:rPr lang="en-US" altLang="zh-TW" sz="1600" dirty="0" err="1"/>
              <a:t>U</a:t>
            </a:r>
            <a:r>
              <a:rPr lang="en-US" altLang="zh-TW" sz="1600" dirty="0" err="1" smtClean="0"/>
              <a:t>boot</a:t>
            </a:r>
            <a:r>
              <a:rPr lang="zh-TW" altLang="en-US" sz="1600" dirty="0" smtClean="0"/>
              <a:t> 燒在 </a:t>
            </a:r>
            <a:r>
              <a:rPr lang="en-US" altLang="zh-TW" sz="1600" dirty="0" smtClean="0"/>
              <a:t>NOR Flash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Kernel</a:t>
            </a:r>
            <a:r>
              <a:rPr lang="zh-TW" altLang="en-US" sz="1600" dirty="0" smtClean="0"/>
              <a:t>和 </a:t>
            </a:r>
            <a:r>
              <a:rPr lang="en-US" altLang="zh-TW" sz="1600" dirty="0" smtClean="0"/>
              <a:t>File System </a:t>
            </a:r>
            <a:r>
              <a:rPr lang="zh-TW" altLang="en-US" sz="1600" dirty="0" smtClean="0"/>
              <a:t>燒在 </a:t>
            </a:r>
            <a:r>
              <a:rPr lang="en-US" altLang="zh-TW" sz="1600" dirty="0" smtClean="0"/>
              <a:t>NAND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Flash</a:t>
            </a:r>
          </a:p>
          <a:p>
            <a:pPr lvl="1"/>
            <a:r>
              <a:rPr lang="en-US" altLang="zh-TW" sz="1600" dirty="0" err="1"/>
              <a:t>U</a:t>
            </a:r>
            <a:r>
              <a:rPr lang="en-US" altLang="zh-TW" sz="1600" dirty="0" err="1" smtClean="0"/>
              <a:t>boot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燒在 </a:t>
            </a:r>
            <a:r>
              <a:rPr lang="en-US" altLang="zh-TW" sz="1600" dirty="0"/>
              <a:t>NOR Flash</a:t>
            </a:r>
            <a:r>
              <a:rPr lang="zh-TW" altLang="en-US" sz="1600" dirty="0"/>
              <a:t>，</a:t>
            </a:r>
            <a:r>
              <a:rPr lang="en-US" altLang="zh-TW" sz="1600" dirty="0"/>
              <a:t>Kernel</a:t>
            </a:r>
            <a:r>
              <a:rPr lang="zh-TW" altLang="en-US" sz="1600" dirty="0"/>
              <a:t>和 </a:t>
            </a:r>
            <a:r>
              <a:rPr lang="en-US" altLang="zh-TW" sz="1600" dirty="0"/>
              <a:t>File System </a:t>
            </a:r>
            <a:r>
              <a:rPr lang="zh-TW" altLang="en-US" sz="1600" dirty="0"/>
              <a:t>燒在 </a:t>
            </a:r>
            <a:r>
              <a:rPr lang="en-US" altLang="zh-TW" sz="1600" dirty="0" err="1" smtClean="0"/>
              <a:t>eMMC</a:t>
            </a:r>
            <a:endParaRPr lang="en-US" altLang="zh-TW" sz="1600" dirty="0" smtClean="0"/>
          </a:p>
          <a:p>
            <a:pPr lvl="1"/>
            <a:r>
              <a:rPr lang="en-US" altLang="zh-TW" sz="1600" dirty="0" err="1"/>
              <a:t>U</a:t>
            </a:r>
            <a:r>
              <a:rPr lang="en-US" altLang="zh-TW" sz="1600" dirty="0" err="1" smtClean="0"/>
              <a:t>boot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燒在 </a:t>
            </a:r>
            <a:r>
              <a:rPr lang="en-US" altLang="zh-TW" sz="1600" dirty="0"/>
              <a:t>NOR Flash</a:t>
            </a:r>
            <a:r>
              <a:rPr lang="zh-TW" altLang="en-US" sz="1600" dirty="0"/>
              <a:t>，</a:t>
            </a:r>
            <a:r>
              <a:rPr lang="en-US" altLang="zh-TW" sz="1600" dirty="0"/>
              <a:t>Kernel</a:t>
            </a:r>
            <a:r>
              <a:rPr lang="zh-TW" altLang="en-US" sz="1600" dirty="0"/>
              <a:t>和 </a:t>
            </a:r>
            <a:r>
              <a:rPr lang="en-US" altLang="zh-TW" sz="1600" dirty="0"/>
              <a:t>File System </a:t>
            </a:r>
            <a:r>
              <a:rPr lang="zh-TW" altLang="en-US" sz="1600" dirty="0"/>
              <a:t>燒在 </a:t>
            </a:r>
            <a:r>
              <a:rPr lang="en-US" altLang="zh-TW" sz="1600" dirty="0" smtClean="0"/>
              <a:t>SD Card</a:t>
            </a:r>
          </a:p>
          <a:p>
            <a:r>
              <a:rPr lang="en-US" altLang="zh-TW" sz="2000" dirty="0" smtClean="0"/>
              <a:t>SD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Card </a:t>
            </a:r>
            <a:r>
              <a:rPr lang="zh-TW" altLang="en-US" sz="2000" dirty="0" smtClean="0"/>
              <a:t>開機</a:t>
            </a:r>
            <a:endParaRPr lang="en-US" altLang="zh-TW" sz="2000" dirty="0" smtClean="0"/>
          </a:p>
          <a:p>
            <a:pPr lvl="1"/>
            <a:r>
              <a:rPr lang="en-US" altLang="zh-TW" sz="1600" dirty="0" err="1"/>
              <a:t>U</a:t>
            </a:r>
            <a:r>
              <a:rPr lang="en-US" altLang="zh-TW" sz="1600" dirty="0" err="1" smtClean="0"/>
              <a:t>boot</a:t>
            </a:r>
            <a:r>
              <a:rPr lang="zh-TW" altLang="en-US" sz="1600" dirty="0"/>
              <a:t>、</a:t>
            </a:r>
            <a:r>
              <a:rPr lang="en-US" altLang="zh-TW" sz="1600" dirty="0"/>
              <a:t>Kernel</a:t>
            </a:r>
            <a:r>
              <a:rPr lang="zh-TW" altLang="en-US" sz="1600" dirty="0"/>
              <a:t>、</a:t>
            </a:r>
            <a:r>
              <a:rPr lang="en-US" altLang="zh-TW" sz="1600" dirty="0"/>
              <a:t>File System </a:t>
            </a:r>
            <a:r>
              <a:rPr lang="zh-TW" altLang="en-US" sz="1600" dirty="0"/>
              <a:t>都燒錄在 </a:t>
            </a:r>
            <a:r>
              <a:rPr lang="en-US" altLang="zh-TW" sz="1600" dirty="0" smtClean="0"/>
              <a:t>SD Card</a:t>
            </a:r>
          </a:p>
          <a:p>
            <a:r>
              <a:rPr lang="en-US" altLang="zh-TW" sz="2000" dirty="0" err="1" smtClean="0"/>
              <a:t>eMMC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開機</a:t>
            </a:r>
            <a:endParaRPr lang="en-US" altLang="zh-TW" sz="2000" dirty="0" smtClean="0"/>
          </a:p>
          <a:p>
            <a:pPr lvl="1"/>
            <a:r>
              <a:rPr lang="en-US" altLang="zh-TW" sz="1600" dirty="0" err="1"/>
              <a:t>U</a:t>
            </a:r>
            <a:r>
              <a:rPr lang="en-US" altLang="zh-TW" sz="1600" dirty="0" err="1" smtClean="0"/>
              <a:t>boot</a:t>
            </a:r>
            <a:r>
              <a:rPr lang="zh-TW" altLang="en-US" sz="1600" dirty="0"/>
              <a:t>、</a:t>
            </a:r>
            <a:r>
              <a:rPr lang="en-US" altLang="zh-TW" sz="1600" dirty="0"/>
              <a:t>Kernel</a:t>
            </a:r>
            <a:r>
              <a:rPr lang="zh-TW" altLang="en-US" sz="1600" dirty="0"/>
              <a:t>、</a:t>
            </a:r>
            <a:r>
              <a:rPr lang="en-US" altLang="zh-TW" sz="1600" dirty="0"/>
              <a:t>File System </a:t>
            </a:r>
            <a:r>
              <a:rPr lang="zh-TW" altLang="en-US" sz="1600" dirty="0"/>
              <a:t>都燒錄在 </a:t>
            </a:r>
            <a:r>
              <a:rPr lang="en-US" altLang="zh-TW" sz="1600" dirty="0" err="1" smtClean="0"/>
              <a:t>eMMC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012160" y="4941168"/>
            <a:ext cx="216024" cy="14401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12160" y="507597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solidFill>
                  <a:srgbClr val="FFFF00"/>
                </a:solidFill>
              </a:rPr>
              <a:t>DFU </a:t>
            </a:r>
            <a:r>
              <a:rPr lang="zh-TW" altLang="en-US" sz="800" b="1" dirty="0" smtClean="0">
                <a:solidFill>
                  <a:srgbClr val="FFFF00"/>
                </a:solidFill>
              </a:rPr>
              <a:t>燒錄</a:t>
            </a:r>
            <a:endParaRPr lang="zh-TW" altLang="en-US" sz="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驅動程式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Linux </a:t>
            </a:r>
            <a:r>
              <a:rPr lang="zh-TW" altLang="en-US" sz="2000" dirty="0" smtClean="0"/>
              <a:t>驅動程式的種類：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Internet Driver</a:t>
            </a:r>
          </a:p>
          <a:p>
            <a:pPr lvl="1"/>
            <a:r>
              <a:rPr lang="en-US" altLang="zh-TW" sz="1600" dirty="0" smtClean="0"/>
              <a:t>Block Driver</a:t>
            </a:r>
          </a:p>
          <a:p>
            <a:pPr lvl="1"/>
            <a:r>
              <a:rPr lang="en-US" altLang="zh-TW" sz="1600" dirty="0" smtClean="0"/>
              <a:t>Character Driver : UART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I2C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SPI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GPIO ………..</a:t>
            </a:r>
          </a:p>
          <a:p>
            <a:r>
              <a:rPr lang="zh-TW" altLang="en-US" sz="2000" dirty="0"/>
              <a:t>驅動程式的載入</a:t>
            </a:r>
            <a:r>
              <a:rPr lang="zh-TW" altLang="en-US" sz="2000" dirty="0" smtClean="0"/>
              <a:t>方式：</a:t>
            </a:r>
            <a:endParaRPr lang="en-US" altLang="zh-TW" sz="2000" dirty="0" smtClean="0"/>
          </a:p>
          <a:p>
            <a:pPr lvl="1"/>
            <a:r>
              <a:rPr lang="zh-TW" altLang="en-US" sz="1600" dirty="0"/>
              <a:t>編譯在 </a:t>
            </a:r>
            <a:r>
              <a:rPr lang="en-US" altLang="zh-TW" sz="1600" dirty="0"/>
              <a:t>Kernel </a:t>
            </a:r>
            <a:r>
              <a:rPr lang="zh-TW" altLang="en-US" sz="1600" dirty="0"/>
              <a:t>中與 </a:t>
            </a:r>
            <a:r>
              <a:rPr lang="en-US" altLang="zh-TW" sz="1600" dirty="0"/>
              <a:t>Kernel </a:t>
            </a:r>
            <a:r>
              <a:rPr lang="zh-TW" altLang="en-US" sz="1600" dirty="0"/>
              <a:t>同時</a:t>
            </a:r>
            <a:r>
              <a:rPr lang="zh-TW" altLang="en-US" sz="1600" dirty="0" smtClean="0"/>
              <a:t>載入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影響開機時間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zh-TW" altLang="en-US" sz="1600" dirty="0"/>
              <a:t>編譯好放在 </a:t>
            </a:r>
            <a:r>
              <a:rPr lang="en-US" altLang="zh-TW" sz="1600" dirty="0"/>
              <a:t>File System </a:t>
            </a:r>
            <a:r>
              <a:rPr lang="zh-TW" altLang="en-US" sz="1600" dirty="0"/>
              <a:t>中動態</a:t>
            </a:r>
            <a:r>
              <a:rPr lang="zh-TW" altLang="en-US" sz="1600" dirty="0" smtClean="0"/>
              <a:t>載入 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重開機後需重新載入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zh-TW" altLang="en-US" sz="1600" dirty="0"/>
              <a:t>由網路上</a:t>
            </a:r>
            <a:r>
              <a:rPr lang="zh-TW" altLang="en-US" sz="1600" dirty="0" smtClean="0"/>
              <a:t>傳驅動程式，載入後修改啟動程序，啟動</a:t>
            </a:r>
            <a:r>
              <a:rPr lang="zh-TW" altLang="en-US" sz="1600" dirty="0"/>
              <a:t>時</a:t>
            </a:r>
            <a:r>
              <a:rPr lang="zh-TW" altLang="en-US" sz="1600" dirty="0" smtClean="0"/>
              <a:t>自動加載驅動模組</a:t>
            </a:r>
            <a:endParaRPr lang="en-US" altLang="zh-TW" sz="1600" dirty="0" smtClean="0"/>
          </a:p>
          <a:p>
            <a:r>
              <a:rPr lang="en-US" altLang="zh-TW" sz="2000" dirty="0" err="1" smtClean="0"/>
              <a:t>asdfsdf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48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系統開發說明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基礎系統與軟體安裝</a:t>
            </a:r>
            <a:endParaRPr lang="en-US" altLang="zh-TW" sz="2000" dirty="0" smtClean="0"/>
          </a:p>
          <a:p>
            <a:pPr lvl="1"/>
            <a:r>
              <a:rPr lang="en-US" altLang="zh-TW" sz="1800" dirty="0" err="1" smtClean="0"/>
              <a:t>Yocto</a:t>
            </a:r>
            <a:r>
              <a:rPr lang="en-US" altLang="zh-TW" sz="1800" dirty="0" smtClean="0"/>
              <a:t> Project </a:t>
            </a:r>
            <a:r>
              <a:rPr lang="zh-TW" altLang="en-US" sz="1800" dirty="0" smtClean="0"/>
              <a:t>簡介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製作 </a:t>
            </a:r>
            <a:r>
              <a:rPr lang="en-US" altLang="zh-TW" sz="1800" dirty="0" smtClean="0"/>
              <a:t>Image</a:t>
            </a:r>
          </a:p>
          <a:p>
            <a:pPr lvl="1"/>
            <a:r>
              <a:rPr lang="en-US" altLang="zh-TW" sz="1800" dirty="0" smtClean="0"/>
              <a:t>Image</a:t>
            </a:r>
            <a:r>
              <a:rPr lang="zh-TW" altLang="en-US" sz="1800" dirty="0" smtClean="0"/>
              <a:t> 燒錄</a:t>
            </a:r>
            <a:endParaRPr lang="en-US" altLang="zh-TW" sz="1800" dirty="0" smtClean="0"/>
          </a:p>
          <a:p>
            <a:pPr marL="320040" lvl="1" indent="0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Note : </a:t>
            </a:r>
            <a:r>
              <a:rPr lang="zh-TW" altLang="en-US" sz="1200" dirty="0" smtClean="0">
                <a:solidFill>
                  <a:srgbClr val="FF0000"/>
                </a:solidFill>
              </a:rPr>
              <a:t>此階段相當於 </a:t>
            </a:r>
            <a:r>
              <a:rPr lang="en-US" altLang="zh-TW" sz="1200" dirty="0" smtClean="0">
                <a:solidFill>
                  <a:srgbClr val="FF0000"/>
                </a:solidFill>
              </a:rPr>
              <a:t>RMCARD</a:t>
            </a:r>
            <a:r>
              <a:rPr lang="zh-TW" altLang="en-US" sz="1200" dirty="0" smtClean="0">
                <a:solidFill>
                  <a:srgbClr val="FF0000"/>
                </a:solidFill>
              </a:rPr>
              <a:t> 開發上的 </a:t>
            </a:r>
            <a:r>
              <a:rPr lang="en-US" altLang="zh-TW" sz="1200" dirty="0" smtClean="0">
                <a:solidFill>
                  <a:srgbClr val="FF0000"/>
                </a:solidFill>
              </a:rPr>
              <a:t>porting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FreeRTOS</a:t>
            </a:r>
            <a:r>
              <a:rPr lang="zh-TW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TW" sz="1200" dirty="0" smtClean="0">
                <a:solidFill>
                  <a:srgbClr val="FF0000"/>
                </a:solidFill>
              </a:rPr>
              <a:t>LWIP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</a:rPr>
              <a:t>及 </a:t>
            </a:r>
            <a:r>
              <a:rPr lang="en-US" altLang="zh-TW" sz="1200" dirty="0" smtClean="0">
                <a:solidFill>
                  <a:srgbClr val="FF0000"/>
                </a:solidFill>
              </a:rPr>
              <a:t>HTTP</a:t>
            </a:r>
            <a:r>
              <a:rPr lang="zh-TW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TW" sz="1200" dirty="0" smtClean="0">
                <a:solidFill>
                  <a:srgbClr val="FF0000"/>
                </a:solidFill>
              </a:rPr>
              <a:t>Telnet</a:t>
            </a:r>
            <a:r>
              <a:rPr lang="zh-TW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TW" sz="1200" dirty="0" smtClean="0">
                <a:solidFill>
                  <a:srgbClr val="FF0000"/>
                </a:solidFill>
              </a:rPr>
              <a:t>SSH……</a:t>
            </a:r>
            <a:r>
              <a:rPr lang="zh-TW" altLang="en-US" sz="1200" dirty="0" smtClean="0">
                <a:solidFill>
                  <a:srgbClr val="FF0000"/>
                </a:solidFill>
              </a:rPr>
              <a:t>等 </a:t>
            </a:r>
            <a:r>
              <a:rPr lang="en-US" altLang="zh-TW" sz="1200" dirty="0" smtClean="0">
                <a:solidFill>
                  <a:srgbClr val="FF0000"/>
                </a:solidFill>
              </a:rPr>
              <a:t>Protocol</a:t>
            </a:r>
          </a:p>
          <a:p>
            <a:pPr marL="320040" lvl="1" indent="0">
              <a:buNone/>
            </a:pP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2000" dirty="0"/>
              <a:t>系統程式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pPr lvl="1"/>
            <a:r>
              <a:rPr lang="zh-TW" altLang="en-US" sz="1800" dirty="0"/>
              <a:t>開發環境配置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Cross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Compiler</a:t>
            </a:r>
            <a:r>
              <a:rPr lang="zh-TW" altLang="en-US" sz="1800" dirty="0" smtClean="0"/>
              <a:t> 及 </a:t>
            </a:r>
            <a:r>
              <a:rPr lang="en-US" altLang="zh-TW" sz="1800" dirty="0" smtClean="0"/>
              <a:t>SDK </a:t>
            </a:r>
            <a:r>
              <a:rPr lang="zh-TW" altLang="en-US" sz="1800" dirty="0" smtClean="0"/>
              <a:t>安裝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使用 </a:t>
            </a:r>
            <a:r>
              <a:rPr lang="en-US" altLang="zh-TW" sz="1800" dirty="0" smtClean="0"/>
              <a:t>NFS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Server</a:t>
            </a:r>
          </a:p>
          <a:p>
            <a:pPr marL="320040" lvl="1" indent="0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Note : </a:t>
            </a:r>
            <a:r>
              <a:rPr lang="zh-TW" altLang="en-US" sz="1200" dirty="0" smtClean="0">
                <a:solidFill>
                  <a:srgbClr val="FF0000"/>
                </a:solidFill>
              </a:rPr>
              <a:t>此階段相當於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RMCARD</a:t>
            </a:r>
            <a:r>
              <a:rPr lang="zh-TW" altLang="en-US" sz="1200" dirty="0" smtClean="0">
                <a:solidFill>
                  <a:srgbClr val="FF0000"/>
                </a:solidFill>
              </a:rPr>
              <a:t> 開發上的 </a:t>
            </a:r>
            <a:r>
              <a:rPr lang="en-US" altLang="zh-TW" sz="1200" dirty="0" smtClean="0">
                <a:solidFill>
                  <a:srgbClr val="FF0000"/>
                </a:solidFill>
              </a:rPr>
              <a:t>UPS/ATS Protocol </a:t>
            </a:r>
            <a:r>
              <a:rPr lang="zh-TW" altLang="en-US" sz="1200" dirty="0" smtClean="0">
                <a:solidFill>
                  <a:srgbClr val="FF0000"/>
                </a:solidFill>
              </a:rPr>
              <a:t>實作及將 </a:t>
            </a:r>
            <a:r>
              <a:rPr lang="en-US" altLang="zh-TW" sz="1200" dirty="0" smtClean="0">
                <a:solidFill>
                  <a:srgbClr val="FF0000"/>
                </a:solidFill>
              </a:rPr>
              <a:t>UPS/ATS </a:t>
            </a:r>
            <a:r>
              <a:rPr lang="zh-TW" altLang="en-US" sz="1200" dirty="0" smtClean="0">
                <a:solidFill>
                  <a:srgbClr val="FF0000"/>
                </a:solidFill>
              </a:rPr>
              <a:t>參數與 </a:t>
            </a:r>
            <a:r>
              <a:rPr lang="en-US" altLang="zh-TW" sz="1200" dirty="0" smtClean="0">
                <a:solidFill>
                  <a:srgbClr val="FF0000"/>
                </a:solidFill>
              </a:rPr>
              <a:t>HTTP</a:t>
            </a:r>
            <a:r>
              <a:rPr lang="zh-TW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TW" sz="1200" dirty="0" smtClean="0">
                <a:solidFill>
                  <a:srgbClr val="FF0000"/>
                </a:solidFill>
              </a:rPr>
              <a:t>Telnet</a:t>
            </a:r>
            <a:r>
              <a:rPr lang="zh-TW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TW" sz="1200" dirty="0" smtClean="0">
                <a:solidFill>
                  <a:srgbClr val="FF0000"/>
                </a:solidFill>
              </a:rPr>
              <a:t>SSH…..</a:t>
            </a:r>
            <a:r>
              <a:rPr lang="zh-TW" altLang="en-US" sz="1200" dirty="0" smtClean="0">
                <a:solidFill>
                  <a:srgbClr val="FF0000"/>
                </a:solidFill>
              </a:rPr>
              <a:t>等 </a:t>
            </a:r>
            <a:r>
              <a:rPr lang="en-US" altLang="zh-TW" sz="1200" dirty="0" smtClean="0">
                <a:solidFill>
                  <a:srgbClr val="FF0000"/>
                </a:solidFill>
              </a:rPr>
              <a:t>Protocol </a:t>
            </a:r>
            <a:r>
              <a:rPr lang="zh-TW" altLang="en-US" sz="1200" dirty="0" smtClean="0">
                <a:solidFill>
                  <a:srgbClr val="FF0000"/>
                </a:solidFill>
              </a:rPr>
              <a:t>作連結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Yocto</a:t>
            </a:r>
            <a:r>
              <a:rPr lang="en-US" altLang="zh-TW" dirty="0" smtClean="0"/>
              <a:t> Project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針對嵌入式應用由全球各地開發人員共同維護的依個開源協作項目</a:t>
            </a:r>
            <a:endParaRPr lang="en-US" altLang="zh-TW" sz="2000" dirty="0" smtClean="0"/>
          </a:p>
          <a:p>
            <a:r>
              <a:rPr lang="zh-TW" altLang="en-US" sz="2000" dirty="0"/>
              <a:t>其中含有各套件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recipe (</a:t>
            </a:r>
            <a:r>
              <a:rPr lang="zh-TW" altLang="en-US" sz="2000" dirty="0" smtClean="0"/>
              <a:t>配方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，當中記載各套件的編譯方式及安裝路徑等等</a:t>
            </a:r>
            <a:endParaRPr lang="en-US" altLang="zh-TW" sz="2000" dirty="0" smtClean="0"/>
          </a:p>
          <a:p>
            <a:r>
              <a:rPr lang="zh-TW" altLang="en-US" sz="2000" dirty="0" smtClean="0"/>
              <a:t> </a:t>
            </a:r>
            <a:r>
              <a:rPr lang="en-US" altLang="zh-TW" sz="2000" dirty="0" err="1"/>
              <a:t>bitbake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命令執行各套件的 </a:t>
            </a:r>
            <a:r>
              <a:rPr lang="en-US" altLang="zh-TW" sz="1600" dirty="0" smtClean="0"/>
              <a:t>Source Code </a:t>
            </a:r>
            <a:r>
              <a:rPr lang="zh-TW" altLang="en-US" sz="1600" dirty="0" smtClean="0"/>
              <a:t>下載 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透過 </a:t>
            </a:r>
            <a:r>
              <a:rPr lang="en-US" altLang="zh-TW" sz="1600" dirty="0" smtClean="0"/>
              <a:t>GIT </a:t>
            </a:r>
            <a:r>
              <a:rPr lang="zh-TW" altLang="en-US" sz="1600" dirty="0" smtClean="0"/>
              <a:t>下載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、編譯及安裝等流程 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Uboot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Kernel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File </a:t>
            </a:r>
            <a:r>
              <a:rPr lang="en-US" altLang="zh-TW" sz="1600" dirty="0"/>
              <a:t>S</a:t>
            </a:r>
            <a:r>
              <a:rPr lang="en-US" altLang="zh-TW" sz="1600" dirty="0" smtClean="0"/>
              <a:t>ystem </a:t>
            </a:r>
            <a:r>
              <a:rPr lang="zh-TW" altLang="en-US" sz="1600" dirty="0" smtClean="0"/>
              <a:t>都有自己的 </a:t>
            </a:r>
            <a:r>
              <a:rPr lang="en-US" altLang="zh-TW" sz="1600" dirty="0" err="1" smtClean="0"/>
              <a:t>resipe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2000" dirty="0" err="1" smtClean="0"/>
              <a:t>OpenEmbedded</a:t>
            </a:r>
            <a:r>
              <a:rPr lang="en-US" altLang="zh-TW" sz="2000" dirty="0" smtClean="0"/>
              <a:t>-Core</a:t>
            </a:r>
          </a:p>
          <a:p>
            <a:pPr lvl="1"/>
            <a:r>
              <a:rPr lang="zh-TW" altLang="en-US" sz="1600" dirty="0"/>
              <a:t>由一些</a:t>
            </a:r>
            <a:r>
              <a:rPr lang="zh-TW" altLang="en-US" sz="1600" dirty="0" smtClean="0"/>
              <a:t>最基本套件的 </a:t>
            </a:r>
            <a:r>
              <a:rPr lang="en-US" altLang="zh-TW" sz="1600" dirty="0" err="1" smtClean="0"/>
              <a:t>resipe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所組成，包含 </a:t>
            </a:r>
            <a:r>
              <a:rPr lang="en-US" altLang="zh-TW" sz="1600" dirty="0" err="1" smtClean="0"/>
              <a:t>openssl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lighttpd</a:t>
            </a:r>
            <a:r>
              <a:rPr lang="zh-TW" altLang="en-US" sz="1600" dirty="0" smtClean="0"/>
              <a:t>、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dropbear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(SSH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Server)</a:t>
            </a:r>
            <a:r>
              <a:rPr lang="zh-TW" altLang="en-US" sz="1600" dirty="0" smtClean="0"/>
              <a:t>、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NFS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Client</a:t>
            </a:r>
            <a:r>
              <a:rPr lang="en-US" altLang="zh-TW" sz="1600" dirty="0" smtClean="0"/>
              <a:t>…</a:t>
            </a:r>
            <a:r>
              <a:rPr lang="zh-TW" altLang="en-US" sz="1600" dirty="0" smtClean="0"/>
              <a:t>等等</a:t>
            </a:r>
            <a:endParaRPr lang="en-US" altLang="zh-TW" sz="1600" dirty="0" smtClean="0"/>
          </a:p>
          <a:p>
            <a:r>
              <a:rPr lang="zh-TW" altLang="en-US" sz="2000" dirty="0" smtClean="0"/>
              <a:t>配備需求：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Linux </a:t>
            </a:r>
            <a:r>
              <a:rPr lang="zh-TW" altLang="en-US" sz="1600" dirty="0" smtClean="0"/>
              <a:t>平台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RAM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8G</a:t>
            </a:r>
            <a:r>
              <a:rPr lang="zh-TW" altLang="en-US" sz="1600" dirty="0" smtClean="0"/>
              <a:t> 以上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HD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60G</a:t>
            </a:r>
            <a:r>
              <a:rPr lang="zh-TW" altLang="en-US" sz="1600" dirty="0" smtClean="0"/>
              <a:t> 以上</a:t>
            </a:r>
            <a:endParaRPr lang="en-US" altLang="zh-TW" sz="1600" dirty="0" smtClean="0"/>
          </a:p>
          <a:p>
            <a:pPr marL="320040" lvl="1" indent="0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Note : </a:t>
            </a:r>
            <a:r>
              <a:rPr lang="zh-TW" altLang="en-US" sz="1200" dirty="0" smtClean="0">
                <a:solidFill>
                  <a:srgbClr val="FF0000"/>
                </a:solidFill>
              </a:rPr>
              <a:t>因為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Yocto</a:t>
            </a:r>
            <a:r>
              <a:rPr lang="en-US" altLang="zh-TW" sz="1200" dirty="0" smtClean="0">
                <a:solidFill>
                  <a:srgbClr val="FF0000"/>
                </a:solidFill>
              </a:rPr>
              <a:t> Project </a:t>
            </a:r>
            <a:r>
              <a:rPr lang="zh-TW" altLang="en-US" sz="1200" dirty="0" smtClean="0">
                <a:solidFill>
                  <a:srgbClr val="FF0000"/>
                </a:solidFill>
              </a:rPr>
              <a:t>只有在初期開發較常使用，建議可架</a:t>
            </a:r>
            <a:r>
              <a:rPr lang="zh-TW" altLang="en-US" sz="1200" dirty="0">
                <a:solidFill>
                  <a:srgbClr val="FF0000"/>
                </a:solidFill>
              </a:rPr>
              <a:t>設</a:t>
            </a:r>
            <a:r>
              <a:rPr lang="zh-TW" altLang="en-US" sz="1200" dirty="0" smtClean="0">
                <a:solidFill>
                  <a:srgbClr val="FF0000"/>
                </a:solidFill>
              </a:rPr>
              <a:t>一台 </a:t>
            </a:r>
            <a:r>
              <a:rPr lang="en-US" altLang="zh-TW" sz="1200" dirty="0" smtClean="0">
                <a:solidFill>
                  <a:srgbClr val="FF0000"/>
                </a:solidFill>
              </a:rPr>
              <a:t>Server</a:t>
            </a:r>
            <a:r>
              <a:rPr lang="zh-TW" altLang="en-US" sz="1200" dirty="0" smtClean="0">
                <a:solidFill>
                  <a:srgbClr val="FF0000"/>
                </a:solidFill>
              </a:rPr>
              <a:t> 大家一起使用，比較不浪費資源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16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Embedded Linux 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製作 </a:t>
            </a:r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701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smtClean="0"/>
              <a:t>Image </a:t>
            </a:r>
            <a:r>
              <a:rPr lang="zh-TW" altLang="en-US" sz="2000" dirty="0" smtClean="0"/>
              <a:t>都是透過 </a:t>
            </a:r>
            <a:r>
              <a:rPr lang="en-US" altLang="zh-TW" sz="2000" dirty="0" smtClean="0"/>
              <a:t>SDK</a:t>
            </a:r>
            <a:r>
              <a:rPr lang="zh-TW" altLang="en-US" sz="2000" dirty="0" smtClean="0"/>
              <a:t> 中的 </a:t>
            </a:r>
            <a:r>
              <a:rPr lang="en-US" altLang="zh-TW" sz="2000" dirty="0" smtClean="0"/>
              <a:t>Cross Compiler </a:t>
            </a:r>
            <a:r>
              <a:rPr lang="zh-TW" altLang="en-US" sz="2000" dirty="0" smtClean="0"/>
              <a:t>做編譯，所以在 </a:t>
            </a:r>
            <a:r>
              <a:rPr lang="en-US" altLang="zh-TW" sz="2000" dirty="0" smtClean="0"/>
              <a:t>recipe </a:t>
            </a:r>
            <a:r>
              <a:rPr lang="zh-TW" altLang="en-US" sz="2000" dirty="0" smtClean="0"/>
              <a:t>中的第一個步驟就是下載 </a:t>
            </a:r>
            <a:r>
              <a:rPr lang="en-US" altLang="zh-TW" sz="2000" dirty="0" smtClean="0"/>
              <a:t>SDK </a:t>
            </a:r>
            <a:r>
              <a:rPr lang="zh-TW" altLang="en-US" sz="2000" dirty="0" smtClean="0"/>
              <a:t>並安裝</a:t>
            </a:r>
            <a:endParaRPr lang="en-US" altLang="zh-TW" sz="2000" dirty="0" smtClean="0"/>
          </a:p>
          <a:p>
            <a:r>
              <a:rPr lang="zh-TW" altLang="en-US" sz="2000" dirty="0" smtClean="0"/>
              <a:t>執行 </a:t>
            </a:r>
            <a:r>
              <a:rPr lang="en-US" altLang="zh-TW" sz="2000" dirty="0" err="1" smtClean="0"/>
              <a:t>bitbake</a:t>
            </a:r>
            <a:r>
              <a:rPr lang="zh-TW" altLang="en-US" sz="2000" dirty="0" smtClean="0"/>
              <a:t> 指令即可得到 </a:t>
            </a:r>
            <a:r>
              <a:rPr lang="en-US" altLang="zh-TW" sz="2000" dirty="0" err="1" smtClean="0"/>
              <a:t>Uboot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Kernel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File System </a:t>
            </a:r>
            <a:r>
              <a:rPr lang="zh-TW" altLang="en-US" sz="2000" dirty="0" smtClean="0"/>
              <a:t>三個 </a:t>
            </a:r>
            <a:r>
              <a:rPr lang="en-US" altLang="zh-TW" sz="2000" dirty="0" smtClean="0"/>
              <a:t>Image</a:t>
            </a:r>
          </a:p>
          <a:p>
            <a:r>
              <a:rPr lang="zh-TW" altLang="en-US" sz="2000" dirty="0"/>
              <a:t>可</a:t>
            </a:r>
            <a:r>
              <a:rPr lang="zh-TW" altLang="en-US" sz="2000" dirty="0" smtClean="0"/>
              <a:t>選擇</a:t>
            </a:r>
            <a:r>
              <a:rPr lang="zh-TW" altLang="en-US" sz="2000" dirty="0"/>
              <a:t>一些</a:t>
            </a:r>
            <a:r>
              <a:rPr lang="zh-TW" altLang="en-US" sz="2000" dirty="0" smtClean="0"/>
              <a:t>預設以外所需要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套件一起編入 </a:t>
            </a:r>
            <a:r>
              <a:rPr lang="en-US" altLang="zh-TW" sz="2000" dirty="0" smtClean="0"/>
              <a:t>File System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預設套件包含 </a:t>
            </a:r>
            <a:r>
              <a:rPr lang="en-US" altLang="zh-TW" sz="2000" dirty="0" err="1" smtClean="0"/>
              <a:t>openssl</a:t>
            </a:r>
            <a:r>
              <a:rPr lang="zh-TW" altLang="en-US" sz="2000" dirty="0"/>
              <a:t>、</a:t>
            </a:r>
            <a:r>
              <a:rPr lang="en-US" altLang="zh-TW" sz="2000" dirty="0" err="1" smtClean="0"/>
              <a:t>dropbear</a:t>
            </a:r>
            <a:r>
              <a:rPr lang="en-US" altLang="zh-TW" sz="2000" dirty="0" smtClean="0"/>
              <a:t>…….</a:t>
            </a:r>
            <a:r>
              <a:rPr lang="zh-TW" altLang="en-US" sz="2000" dirty="0"/>
              <a:t>等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透過 </a:t>
            </a:r>
            <a:r>
              <a:rPr lang="en-US" altLang="zh-TW" sz="2000" dirty="0" err="1" smtClean="0"/>
              <a:t>bitbake</a:t>
            </a:r>
            <a:r>
              <a:rPr lang="zh-TW" altLang="en-US" sz="2000" dirty="0" smtClean="0"/>
              <a:t> 即可</a:t>
            </a:r>
            <a:r>
              <a:rPr lang="zh-TW" altLang="en-US" sz="2000" dirty="0"/>
              <a:t>編譯</a:t>
            </a:r>
            <a:r>
              <a:rPr lang="zh-TW" altLang="en-US" sz="2000" dirty="0" smtClean="0"/>
              <a:t>出 </a:t>
            </a:r>
            <a:r>
              <a:rPr lang="en-US" altLang="zh-TW" sz="2000" dirty="0" smtClean="0"/>
              <a:t>u-boot-xxx.stm32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st-bootfs-xx.ext4</a:t>
            </a:r>
            <a:r>
              <a:rPr lang="zh-TW" altLang="en-US" sz="2000" dirty="0" smtClean="0"/>
              <a:t> 等 </a:t>
            </a:r>
            <a:r>
              <a:rPr lang="en-US" altLang="zh-TW" sz="2000" dirty="0" smtClean="0"/>
              <a:t>Image </a:t>
            </a:r>
            <a:r>
              <a:rPr lang="zh-TW" altLang="en-US" sz="2000" dirty="0" smtClean="0"/>
              <a:t>檔</a:t>
            </a:r>
            <a:endParaRPr lang="en-US" altLang="zh-TW" sz="2000" dirty="0" smtClean="0"/>
          </a:p>
          <a:p>
            <a:r>
              <a:rPr lang="zh-TW" altLang="en-US" sz="2000" dirty="0"/>
              <a:t>在 </a:t>
            </a:r>
            <a:r>
              <a:rPr lang="en-US" altLang="zh-TW" sz="2000" dirty="0"/>
              <a:t>Linux</a:t>
            </a:r>
            <a:r>
              <a:rPr lang="zh-TW" altLang="en-US" sz="2000" dirty="0"/>
              <a:t> </a:t>
            </a:r>
            <a:r>
              <a:rPr lang="en-US" altLang="zh-TW" sz="2000" dirty="0"/>
              <a:t>Kernel</a:t>
            </a:r>
            <a:r>
              <a:rPr lang="zh-TW" altLang="en-US" sz="2000" dirty="0"/>
              <a:t> </a:t>
            </a:r>
            <a:r>
              <a:rPr lang="en-US" altLang="zh-TW" sz="2000" dirty="0"/>
              <a:t>Source</a:t>
            </a:r>
            <a:r>
              <a:rPr lang="zh-TW" altLang="en-US" sz="2000" dirty="0"/>
              <a:t> 中有包含大量的 </a:t>
            </a:r>
            <a:r>
              <a:rPr lang="en-US" altLang="zh-TW" sz="2000" dirty="0"/>
              <a:t>Driver</a:t>
            </a:r>
            <a:r>
              <a:rPr lang="zh-TW" altLang="en-US" sz="2000" dirty="0"/>
              <a:t>，可利用 </a:t>
            </a:r>
            <a:r>
              <a:rPr lang="en-US" altLang="zh-TW" sz="2000" dirty="0" err="1"/>
              <a:t>menuconfig</a:t>
            </a:r>
            <a:r>
              <a:rPr lang="en-US" altLang="zh-TW" sz="2000" dirty="0"/>
              <a:t> </a:t>
            </a:r>
            <a:r>
              <a:rPr lang="zh-TW" altLang="en-US" sz="2000" dirty="0"/>
              <a:t>方式將所需要的 </a:t>
            </a:r>
            <a:r>
              <a:rPr lang="en-US" altLang="zh-TW" sz="2000" dirty="0"/>
              <a:t>Driver </a:t>
            </a:r>
            <a:r>
              <a:rPr lang="zh-TW" altLang="en-US" sz="2000" dirty="0"/>
              <a:t>編譯進 </a:t>
            </a:r>
            <a:r>
              <a:rPr lang="en-US" altLang="zh-TW" sz="2000" dirty="0"/>
              <a:t>Kernel </a:t>
            </a:r>
            <a:r>
              <a:rPr lang="zh-TW" altLang="en-US" sz="2000" dirty="0"/>
              <a:t>中 </a:t>
            </a:r>
            <a:r>
              <a:rPr lang="en-US" altLang="zh-TW" sz="2000" dirty="0"/>
              <a:t>(</a:t>
            </a:r>
            <a:r>
              <a:rPr lang="zh-TW" altLang="en-US" sz="2000" dirty="0"/>
              <a:t>如 </a:t>
            </a:r>
            <a:r>
              <a:rPr lang="en-US" altLang="zh-TW" sz="2000" dirty="0"/>
              <a:t>USB</a:t>
            </a:r>
            <a:r>
              <a:rPr lang="zh-TW" altLang="en-US" sz="2000" dirty="0"/>
              <a:t> </a:t>
            </a:r>
            <a:r>
              <a:rPr lang="en-US" altLang="zh-TW" sz="2000" dirty="0"/>
              <a:t>to </a:t>
            </a:r>
            <a:r>
              <a:rPr lang="en-US" altLang="zh-TW" sz="2000" dirty="0" smtClean="0"/>
              <a:t>Serial </a:t>
            </a:r>
            <a:r>
              <a:rPr lang="en-US" altLang="zh-TW" sz="2000" dirty="0"/>
              <a:t>Driver</a:t>
            </a:r>
            <a:r>
              <a:rPr lang="en-US" altLang="zh-TW" sz="2000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5104"/>
            <a:ext cx="3744416" cy="5132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49080"/>
            <a:ext cx="377081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Embedded Linux 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為什麼要重編 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增加驅動程式的支援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預設 </a:t>
            </a:r>
            <a:r>
              <a:rPr lang="en-US" altLang="zh-TW" sz="1600" dirty="0" smtClean="0"/>
              <a:t>Kernel </a:t>
            </a:r>
            <a:r>
              <a:rPr lang="zh-TW" altLang="en-US" sz="1600" dirty="0" smtClean="0"/>
              <a:t>支援的驅動程式可能都是相關介面最常用的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個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例如</a:t>
            </a:r>
            <a:r>
              <a:rPr lang="en-US" altLang="zh-TW" sz="1600" dirty="0" smtClean="0"/>
              <a:t>USB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mass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storage)</a:t>
            </a:r>
            <a:r>
              <a:rPr lang="zh-TW" altLang="en-US" sz="1600" dirty="0" smtClean="0"/>
              <a:t>，若要支援其他設備 </a:t>
            </a:r>
            <a:r>
              <a:rPr lang="en-US" altLang="zh-TW" sz="1600" dirty="0" smtClean="0"/>
              <a:t>(USB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to Serial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Wifi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Dongle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Web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Camera….)</a:t>
            </a:r>
            <a:r>
              <a:rPr lang="zh-TW" altLang="en-US" sz="1600" dirty="0" smtClean="0"/>
              <a:t>就必須重編 </a:t>
            </a:r>
            <a:r>
              <a:rPr lang="en-US" altLang="zh-TW" sz="1600" dirty="0" smtClean="0"/>
              <a:t>Kernel</a:t>
            </a:r>
          </a:p>
          <a:p>
            <a:r>
              <a:rPr lang="zh-TW" altLang="en-US" sz="2000" dirty="0" smtClean="0"/>
              <a:t>縮減 </a:t>
            </a:r>
            <a:r>
              <a:rPr lang="en-US" altLang="zh-TW" sz="2000" dirty="0" smtClean="0"/>
              <a:t>Kernel </a:t>
            </a:r>
            <a:r>
              <a:rPr lang="zh-TW" altLang="en-US" sz="2000" dirty="0" smtClean="0"/>
              <a:t>大小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情境</a:t>
            </a:r>
            <a:r>
              <a:rPr lang="zh-TW" altLang="en-US" sz="1600" dirty="0"/>
              <a:t>說明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lvl="2"/>
            <a:r>
              <a:rPr lang="zh-TW" altLang="en-US" sz="1400" dirty="0" smtClean="0"/>
              <a:t>如果 </a:t>
            </a:r>
            <a:r>
              <a:rPr lang="en-US" altLang="zh-TW" sz="1400" dirty="0" smtClean="0"/>
              <a:t>Flash </a:t>
            </a:r>
            <a:r>
              <a:rPr lang="zh-TW" altLang="en-US" sz="1400" dirty="0" smtClean="0"/>
              <a:t>只有 </a:t>
            </a:r>
            <a:r>
              <a:rPr lang="en-US" altLang="zh-TW" sz="1400" dirty="0" smtClean="0"/>
              <a:t>4M </a:t>
            </a:r>
            <a:r>
              <a:rPr lang="zh-TW" altLang="en-US" sz="1400" dirty="0" smtClean="0"/>
              <a:t>的容量，</a:t>
            </a:r>
            <a:r>
              <a:rPr lang="en-US" altLang="zh-TW" sz="1400" dirty="0" smtClean="0"/>
              <a:t>Kernel 2M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File System 2M</a:t>
            </a:r>
          </a:p>
          <a:p>
            <a:pPr lvl="2"/>
            <a:r>
              <a:rPr lang="zh-TW" altLang="en-US" sz="1400" dirty="0" smtClean="0"/>
              <a:t>此時需要</a:t>
            </a:r>
            <a:r>
              <a:rPr lang="zh-TW" altLang="en-US" sz="1400" dirty="0"/>
              <a:t>加入一個</a:t>
            </a:r>
            <a:r>
              <a:rPr lang="zh-TW" altLang="en-US" sz="1400" dirty="0" smtClean="0"/>
              <a:t>套件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如 </a:t>
            </a:r>
            <a:r>
              <a:rPr lang="en-US" altLang="zh-TW" sz="1400" dirty="0" err="1" smtClean="0"/>
              <a:t>FreeRADIUS</a:t>
            </a:r>
            <a:r>
              <a:rPr lang="en-US" altLang="zh-TW" sz="1400" dirty="0" smtClean="0"/>
              <a:t>) </a:t>
            </a:r>
            <a:r>
              <a:rPr lang="zh-TW" altLang="en-US" sz="1400" dirty="0" smtClean="0"/>
              <a:t>至 </a:t>
            </a:r>
            <a:r>
              <a:rPr lang="en-US" altLang="zh-TW" sz="1400" dirty="0" smtClean="0"/>
              <a:t>File System </a:t>
            </a:r>
            <a:r>
              <a:rPr lang="zh-TW" altLang="en-US" sz="1400" dirty="0" smtClean="0"/>
              <a:t>中，假設需要 </a:t>
            </a:r>
            <a:r>
              <a:rPr lang="en-US" altLang="zh-TW" sz="1400" dirty="0" smtClean="0"/>
              <a:t>200K </a:t>
            </a:r>
            <a:r>
              <a:rPr lang="zh-TW" altLang="en-US" sz="1400" dirty="0" smtClean="0"/>
              <a:t>的容量</a:t>
            </a:r>
            <a:endParaRPr lang="en-US" altLang="zh-TW" sz="1400" dirty="0" smtClean="0"/>
          </a:p>
          <a:p>
            <a:pPr lvl="2"/>
            <a:r>
              <a:rPr lang="zh-TW" altLang="en-US" sz="1400" dirty="0"/>
              <a:t>第一個</a:t>
            </a:r>
            <a:r>
              <a:rPr lang="zh-TW" altLang="en-US" sz="1400" dirty="0" smtClean="0"/>
              <a:t>方法是</a:t>
            </a:r>
            <a:r>
              <a:rPr lang="zh-TW" altLang="en-US" sz="1400" dirty="0"/>
              <a:t>去 </a:t>
            </a:r>
            <a:r>
              <a:rPr lang="en-US" altLang="zh-TW" sz="1400" dirty="0"/>
              <a:t>File System </a:t>
            </a:r>
            <a:r>
              <a:rPr lang="zh-TW" altLang="en-US" sz="1400" dirty="0"/>
              <a:t>中將沒用到</a:t>
            </a:r>
            <a:r>
              <a:rPr lang="zh-TW" altLang="en-US" sz="1400" dirty="0" smtClean="0"/>
              <a:t>的東西刪除，空出 </a:t>
            </a:r>
            <a:r>
              <a:rPr lang="en-US" altLang="zh-TW" sz="1400" dirty="0" smtClean="0"/>
              <a:t>200K</a:t>
            </a:r>
          </a:p>
          <a:p>
            <a:pPr lvl="2"/>
            <a:r>
              <a:rPr lang="zh-TW" altLang="en-US" sz="1400" dirty="0"/>
              <a:t>第二個</a:t>
            </a:r>
            <a:r>
              <a:rPr lang="zh-TW" altLang="en-US" sz="1400" dirty="0" smtClean="0"/>
              <a:t>方法就是重編 </a:t>
            </a:r>
            <a:r>
              <a:rPr lang="en-US" altLang="zh-TW" sz="1400" dirty="0" smtClean="0"/>
              <a:t>Kernel</a:t>
            </a:r>
            <a:r>
              <a:rPr lang="zh-TW" altLang="en-US" sz="1400" dirty="0" smtClean="0"/>
              <a:t>，將沒用道的 </a:t>
            </a:r>
            <a:r>
              <a:rPr lang="en-US" altLang="zh-TW" sz="1400" dirty="0" smtClean="0"/>
              <a:t>Driver </a:t>
            </a:r>
            <a:r>
              <a:rPr lang="zh-TW" altLang="en-US" sz="1400" dirty="0" smtClean="0"/>
              <a:t>剃除，看能不能縮減至 </a:t>
            </a:r>
            <a:r>
              <a:rPr lang="en-US" altLang="zh-TW" sz="1400" dirty="0" smtClean="0"/>
              <a:t>1.8M</a:t>
            </a:r>
          </a:p>
          <a:p>
            <a:r>
              <a:rPr lang="zh-TW" altLang="en-US" sz="2000" dirty="0" smtClean="0"/>
              <a:t>加快開機速度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STM32MP157A-EV1 </a:t>
            </a:r>
            <a:r>
              <a:rPr lang="zh-TW" altLang="en-US" sz="1800" dirty="0" smtClean="0"/>
              <a:t>開機時間 </a:t>
            </a:r>
            <a:r>
              <a:rPr lang="en-US" altLang="zh-TW" sz="1800" dirty="0" smtClean="0"/>
              <a:t>36 (s)</a:t>
            </a:r>
          </a:p>
          <a:p>
            <a:pPr lvl="1"/>
            <a:r>
              <a:rPr lang="en-US" altLang="zh-TW" sz="1800" dirty="0" smtClean="0"/>
              <a:t>RMCARD </a:t>
            </a:r>
            <a:r>
              <a:rPr lang="zh-TW" altLang="en-US" sz="1800" dirty="0" smtClean="0"/>
              <a:t>開機時間 </a:t>
            </a:r>
            <a:r>
              <a:rPr lang="en-US" altLang="zh-TW" sz="1800" dirty="0" smtClean="0"/>
              <a:t>11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53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Embedded Linux 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Image </a:t>
            </a:r>
            <a:r>
              <a:rPr lang="zh-TW" altLang="en-US" dirty="0" smtClean="0"/>
              <a:t>燒錄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b</a:t>
            </a:r>
            <a:r>
              <a:rPr lang="en-US" altLang="zh-TW" sz="2000" dirty="0" err="1" smtClean="0"/>
              <a:t>itbake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指令可產生所需的 </a:t>
            </a:r>
            <a:r>
              <a:rPr lang="en-US" altLang="zh-TW" sz="2000" dirty="0" smtClean="0"/>
              <a:t>Image </a:t>
            </a:r>
            <a:r>
              <a:rPr lang="zh-TW" altLang="en-US" sz="2000" dirty="0" smtClean="0"/>
              <a:t>也可生成燒錄用的設定檔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xxx.tsv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en-US" altLang="zh-TW" sz="1200" dirty="0" smtClean="0"/>
              <a:t>FlashLayout-sdcard-stm32mp157c-ev1-trusted.tsv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使用 </a:t>
            </a:r>
            <a:r>
              <a:rPr lang="en-US" altLang="zh-TW" sz="2000" dirty="0" smtClean="0"/>
              <a:t>STM32CubeProgrammer CLI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69" y="2060848"/>
            <a:ext cx="7241027" cy="1296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214217"/>
            <a:ext cx="2232248" cy="23002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1" y="4689141"/>
            <a:ext cx="1627380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96" y="5050179"/>
            <a:ext cx="3384376" cy="421167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123728" y="5157193"/>
            <a:ext cx="288032" cy="207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984105" y="5157193"/>
            <a:ext cx="288032" cy="207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2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Windows </a:t>
            </a:r>
            <a:r>
              <a:rPr lang="zh-TW" altLang="en-US" sz="2000" dirty="0" smtClean="0"/>
              <a:t>系統 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非必要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 smtClean="0"/>
              <a:t>Linux </a:t>
            </a:r>
            <a:r>
              <a:rPr lang="zh-TW" altLang="en-US" sz="2000" dirty="0" smtClean="0"/>
              <a:t>系統 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必要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 smtClean="0"/>
              <a:t>Embedded Linux </a:t>
            </a:r>
            <a:r>
              <a:rPr lang="zh-TW" altLang="en-US" sz="2000" dirty="0" smtClean="0"/>
              <a:t>系統 </a:t>
            </a:r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必要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5" y="4149080"/>
            <a:ext cx="2514600" cy="1819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08" y="3284529"/>
            <a:ext cx="2710986" cy="13597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820852"/>
            <a:ext cx="1981200" cy="2314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90" y="4952107"/>
            <a:ext cx="2162617" cy="1519677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2195736" y="4869160"/>
            <a:ext cx="1406554" cy="8294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195736" y="5058717"/>
            <a:ext cx="1406554" cy="14130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29973" y="3140968"/>
            <a:ext cx="2907253" cy="345638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259632" y="37797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307351" y="2699628"/>
            <a:ext cx="7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Linux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49988" y="3451520"/>
            <a:ext cx="160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Embedded Linux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27984" y="581787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VMWare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系統環境建置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45632" cy="45720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Ubuntu 16.04</a:t>
            </a:r>
          </a:p>
          <a:p>
            <a:pPr lvl="1"/>
            <a:r>
              <a:rPr lang="zh-TW" altLang="en-US" sz="1600" dirty="0"/>
              <a:t>在 </a:t>
            </a:r>
            <a:r>
              <a:rPr lang="en-US" altLang="zh-TW" sz="1600" dirty="0"/>
              <a:t>VMWare </a:t>
            </a:r>
            <a:r>
              <a:rPr lang="zh-TW" altLang="en-US" sz="1600" dirty="0"/>
              <a:t>或是單機電腦裝都</a:t>
            </a:r>
            <a:r>
              <a:rPr lang="zh-TW" altLang="en-US" sz="1600" dirty="0" smtClean="0"/>
              <a:t>可以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建議安裝 </a:t>
            </a:r>
            <a:r>
              <a:rPr lang="en-US" altLang="zh-TW" sz="1600" dirty="0" smtClean="0"/>
              <a:t>Server </a:t>
            </a:r>
            <a:r>
              <a:rPr lang="zh-TW" altLang="en-US" sz="1600" dirty="0" smtClean="0"/>
              <a:t>版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文字模式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2000" dirty="0" smtClean="0"/>
              <a:t>Samba</a:t>
            </a:r>
          </a:p>
          <a:p>
            <a:pPr lvl="1"/>
            <a:r>
              <a:rPr lang="zh-TW" altLang="en-US" sz="1600" dirty="0" smtClean="0"/>
              <a:t>允許透過網路</a:t>
            </a:r>
            <a:r>
              <a:rPr lang="zh-TW" altLang="en-US" sz="1600" dirty="0"/>
              <a:t>芳鄰</a:t>
            </a:r>
            <a:r>
              <a:rPr lang="zh-TW" altLang="en-US" sz="1600" dirty="0" smtClean="0"/>
              <a:t>連結內部檔案建立 </a:t>
            </a:r>
            <a:r>
              <a:rPr lang="en-US" altLang="zh-TW" sz="1600" dirty="0" smtClean="0"/>
              <a:t>Source Insight </a:t>
            </a:r>
            <a:r>
              <a:rPr lang="zh-TW" altLang="en-US" sz="1600" dirty="0" smtClean="0"/>
              <a:t>專案</a:t>
            </a:r>
            <a:endParaRPr lang="en-US" altLang="zh-TW" sz="1600" dirty="0" smtClean="0"/>
          </a:p>
          <a:p>
            <a:pPr lvl="1"/>
            <a:r>
              <a:rPr lang="zh-TW" altLang="en-US" sz="1600" dirty="0">
                <a:solidFill>
                  <a:srgbClr val="FF0000"/>
                </a:solidFill>
              </a:rPr>
              <a:t>達成 </a:t>
            </a:r>
            <a:r>
              <a:rPr lang="en-US" altLang="zh-TW" sz="1600" dirty="0">
                <a:solidFill>
                  <a:srgbClr val="FF0000"/>
                </a:solidFill>
              </a:rPr>
              <a:t>Windows </a:t>
            </a:r>
            <a:r>
              <a:rPr lang="zh-TW" altLang="en-US" sz="1600" dirty="0">
                <a:solidFill>
                  <a:srgbClr val="FF0000"/>
                </a:solidFill>
              </a:rPr>
              <a:t>與 </a:t>
            </a:r>
            <a:r>
              <a:rPr lang="en-US" altLang="zh-TW" sz="1600" dirty="0">
                <a:solidFill>
                  <a:srgbClr val="FF0000"/>
                </a:solidFill>
              </a:rPr>
              <a:t>Linux </a:t>
            </a:r>
            <a:r>
              <a:rPr lang="zh-TW" altLang="en-US" sz="1600" dirty="0">
                <a:solidFill>
                  <a:srgbClr val="FF0000"/>
                </a:solidFill>
              </a:rPr>
              <a:t>系統共享檔案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err="1" smtClean="0"/>
              <a:t>OpenSSH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允許遠端登入下編譯指令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384376" cy="23184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50138"/>
            <a:ext cx="3096345" cy="19437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77" y="4077072"/>
            <a:ext cx="3409824" cy="251685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16006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Putty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36096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網芳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08104" y="44371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網芳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Embedded Linux</a:t>
            </a:r>
            <a:r>
              <a:rPr lang="zh-TW" altLang="en-US" sz="2000" dirty="0" smtClean="0"/>
              <a:t>簡介</a:t>
            </a:r>
            <a:endParaRPr lang="en-US" altLang="zh-TW" sz="2000" dirty="0" smtClean="0"/>
          </a:p>
          <a:p>
            <a:r>
              <a:rPr lang="en-US" altLang="zh-TW" sz="2000" dirty="0" smtClean="0"/>
              <a:t>Embedded Linux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I/O </a:t>
            </a:r>
            <a:r>
              <a:rPr lang="zh-TW" altLang="en-US" sz="2000" dirty="0" smtClean="0"/>
              <a:t>介面簡</a:t>
            </a:r>
            <a:r>
              <a:rPr lang="zh-TW" altLang="en-US" sz="2000" dirty="0"/>
              <a:t>介</a:t>
            </a:r>
            <a:endParaRPr lang="en-US" altLang="zh-TW" sz="2000" dirty="0" smtClean="0"/>
          </a:p>
          <a:p>
            <a:r>
              <a:rPr lang="en-US" altLang="zh-TW" sz="2000" dirty="0" smtClean="0"/>
              <a:t>Embedded Linux </a:t>
            </a:r>
            <a:r>
              <a:rPr lang="zh-TW" altLang="en-US" sz="2000" dirty="0" smtClean="0"/>
              <a:t>系統組成</a:t>
            </a:r>
            <a:endParaRPr lang="en-US" altLang="zh-TW" sz="2000" dirty="0" smtClean="0"/>
          </a:p>
          <a:p>
            <a:r>
              <a:rPr lang="en-US" altLang="zh-TW" sz="2000" dirty="0" smtClean="0"/>
              <a:t>STM32MP157A-EV1 </a:t>
            </a:r>
            <a:r>
              <a:rPr lang="zh-TW" altLang="en-US" sz="2000" dirty="0" smtClean="0"/>
              <a:t>開機方式</a:t>
            </a:r>
            <a:endParaRPr lang="en-US" altLang="zh-TW" sz="2000" dirty="0" smtClean="0"/>
          </a:p>
          <a:p>
            <a:r>
              <a:rPr lang="zh-TW" altLang="en-US" sz="2000" dirty="0"/>
              <a:t>驅動程式</a:t>
            </a:r>
            <a:endParaRPr lang="en-US" altLang="zh-TW" sz="2000" dirty="0" smtClean="0"/>
          </a:p>
          <a:p>
            <a:r>
              <a:rPr lang="en-US" altLang="zh-TW" sz="2000" dirty="0" err="1" smtClean="0"/>
              <a:t>Yocto</a:t>
            </a:r>
            <a:r>
              <a:rPr lang="en-US" altLang="zh-TW" sz="2000" dirty="0" smtClean="0"/>
              <a:t> Project </a:t>
            </a:r>
            <a:r>
              <a:rPr lang="zh-TW" altLang="en-US" sz="2000" dirty="0" smtClean="0"/>
              <a:t>簡介</a:t>
            </a:r>
            <a:endParaRPr lang="en-US" altLang="zh-TW" sz="2000" dirty="0" smtClean="0"/>
          </a:p>
          <a:p>
            <a:r>
              <a:rPr lang="en-US" altLang="zh-TW" sz="2000" dirty="0" smtClean="0"/>
              <a:t>Image</a:t>
            </a:r>
            <a:r>
              <a:rPr lang="zh-TW" altLang="en-US" sz="2000" dirty="0" smtClean="0"/>
              <a:t> 製作與燒錄</a:t>
            </a:r>
            <a:endParaRPr lang="en-US" altLang="zh-TW" sz="2000" dirty="0" smtClean="0"/>
          </a:p>
          <a:p>
            <a:r>
              <a:rPr lang="zh-TW" altLang="en-US" sz="2000" dirty="0" smtClean="0"/>
              <a:t>開發</a:t>
            </a:r>
            <a:r>
              <a:rPr lang="zh-TW" altLang="en-US" sz="2000" dirty="0"/>
              <a:t>環境建置</a:t>
            </a:r>
            <a:r>
              <a:rPr lang="zh-TW" altLang="en-US" sz="2000" dirty="0" smtClean="0"/>
              <a:t>與程式編譯</a:t>
            </a:r>
            <a:endParaRPr lang="en-US" altLang="zh-TW" sz="2000" dirty="0" smtClean="0"/>
          </a:p>
          <a:p>
            <a:r>
              <a:rPr lang="zh-TW" altLang="en-US" sz="2000" dirty="0"/>
              <a:t>軟體的</a:t>
            </a:r>
            <a:r>
              <a:rPr lang="zh-TW" altLang="en-US" sz="2000" dirty="0" smtClean="0"/>
              <a:t>溝通方式與架構</a:t>
            </a:r>
            <a:endParaRPr lang="en-US" altLang="zh-TW" sz="2000" dirty="0" smtClean="0"/>
          </a:p>
          <a:p>
            <a:r>
              <a:rPr lang="zh-TW" altLang="en-US" sz="2000" dirty="0"/>
              <a:t>動態載入檔規劃</a:t>
            </a:r>
            <a:endParaRPr lang="en-US" altLang="zh-TW" sz="2000" dirty="0" smtClean="0"/>
          </a:p>
          <a:p>
            <a:r>
              <a:rPr lang="zh-TW" altLang="en-US" sz="2000" dirty="0" smtClean="0"/>
              <a:t>產品開發</a:t>
            </a:r>
            <a:r>
              <a:rPr lang="zh-TW" altLang="en-US" sz="2000" dirty="0"/>
              <a:t>規劃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69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Linux </a:t>
            </a:r>
            <a:r>
              <a:rPr lang="zh-TW" altLang="en-US" dirty="0"/>
              <a:t>系統環境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Cross Compiler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SDK)</a:t>
            </a:r>
            <a:r>
              <a:rPr lang="zh-TW" altLang="en-US" dirty="0" smtClean="0"/>
              <a:t> 的安裝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92541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可在 </a:t>
            </a:r>
            <a:r>
              <a:rPr lang="en-US" altLang="zh-TW" sz="2000" dirty="0" smtClean="0"/>
              <a:t>x86 </a:t>
            </a:r>
            <a:r>
              <a:rPr lang="zh-TW" altLang="en-US" sz="2000" dirty="0" smtClean="0"/>
              <a:t>的平台下編譯其他平台 </a:t>
            </a:r>
            <a:r>
              <a:rPr lang="en-US" altLang="zh-TW" sz="1600" dirty="0" smtClean="0"/>
              <a:t>(ARM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MIPS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PowerPC) </a:t>
            </a:r>
            <a:r>
              <a:rPr lang="zh-TW" altLang="en-US" sz="2000" dirty="0" smtClean="0"/>
              <a:t>執行檔的編譯器就叫做 </a:t>
            </a:r>
            <a:r>
              <a:rPr lang="en-US" altLang="zh-TW" sz="2000" dirty="0" smtClean="0"/>
              <a:t>Cross Compiler </a:t>
            </a:r>
            <a:r>
              <a:rPr lang="en-US" altLang="zh-TW" sz="1600" dirty="0"/>
              <a:t>(IAR </a:t>
            </a:r>
            <a:r>
              <a:rPr lang="zh-TW" altLang="en-US" sz="1600" dirty="0"/>
              <a:t>所用的 </a:t>
            </a:r>
            <a:r>
              <a:rPr lang="en-US" altLang="zh-TW" sz="1600" dirty="0"/>
              <a:t>Compiler </a:t>
            </a:r>
            <a:r>
              <a:rPr lang="zh-TW" altLang="en-US" sz="1600" dirty="0"/>
              <a:t>也是 </a:t>
            </a:r>
            <a:r>
              <a:rPr lang="en-US" altLang="zh-TW" sz="1600" dirty="0"/>
              <a:t>Cross </a:t>
            </a:r>
            <a:r>
              <a:rPr lang="en-US" altLang="zh-TW" sz="1600" dirty="0" smtClean="0"/>
              <a:t>Compiler)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在 </a:t>
            </a:r>
            <a:r>
              <a:rPr lang="en-US" altLang="zh-TW" sz="2000" dirty="0" smtClean="0"/>
              <a:t>Linux </a:t>
            </a:r>
            <a:r>
              <a:rPr lang="zh-TW" altLang="en-US" sz="2000" dirty="0" smtClean="0"/>
              <a:t>底下編譯 </a:t>
            </a:r>
            <a:r>
              <a:rPr lang="en-US" altLang="zh-TW" sz="2000" dirty="0" smtClean="0"/>
              <a:t>C Code </a:t>
            </a:r>
            <a:r>
              <a:rPr lang="zh-TW" altLang="en-US" sz="2000" dirty="0" smtClean="0"/>
              <a:t>通常</a:t>
            </a:r>
            <a:r>
              <a:rPr lang="zh-TW" altLang="en-US" sz="2000" dirty="0"/>
              <a:t>是以 </a:t>
            </a:r>
            <a:r>
              <a:rPr lang="en-US" altLang="zh-TW" sz="2000" dirty="0"/>
              <a:t>GCC </a:t>
            </a:r>
            <a:r>
              <a:rPr lang="en-US" altLang="zh-TW" sz="1600" dirty="0"/>
              <a:t>(GNU Compiler Collection)</a:t>
            </a:r>
            <a:r>
              <a:rPr lang="en-US" altLang="zh-TW" sz="2000" dirty="0"/>
              <a:t> </a:t>
            </a:r>
            <a:r>
              <a:rPr lang="zh-TW" altLang="en-US" sz="2000" dirty="0"/>
              <a:t>做編譯</a:t>
            </a:r>
            <a:endParaRPr lang="en-US" altLang="zh-TW" sz="2000" dirty="0" smtClean="0"/>
          </a:p>
          <a:p>
            <a:pPr lvl="1"/>
            <a:r>
              <a:rPr lang="zh-TW" altLang="en-US" sz="1800" dirty="0"/>
              <a:t>編譯</a:t>
            </a:r>
            <a:r>
              <a:rPr lang="zh-TW" altLang="en-US" sz="1800" dirty="0" smtClean="0"/>
              <a:t>指令：</a:t>
            </a:r>
            <a:r>
              <a:rPr lang="en-US" altLang="zh-TW" sz="1800" dirty="0" err="1" smtClean="0"/>
              <a:t>gcc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test.c</a:t>
            </a:r>
            <a:r>
              <a:rPr lang="en-US" altLang="zh-TW" sz="1800" dirty="0" smtClean="0"/>
              <a:t> –o test</a:t>
            </a:r>
          </a:p>
          <a:p>
            <a:r>
              <a:rPr lang="zh-TW" altLang="en-US" sz="2000" dirty="0" smtClean="0"/>
              <a:t>在絕大多數的 </a:t>
            </a:r>
            <a:r>
              <a:rPr lang="en-US" altLang="zh-TW" sz="2000" dirty="0" smtClean="0"/>
              <a:t>Embedded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Linux </a:t>
            </a:r>
            <a:r>
              <a:rPr lang="zh-TW" altLang="en-US" sz="2000" dirty="0" smtClean="0"/>
              <a:t>平台下無法編譯給自己用的執行檔，因為安裝 </a:t>
            </a:r>
            <a:r>
              <a:rPr lang="en-US" altLang="zh-TW" sz="2000" dirty="0" smtClean="0"/>
              <a:t>GCC </a:t>
            </a:r>
            <a:r>
              <a:rPr lang="zh-TW" altLang="en-US" sz="2000" dirty="0" smtClean="0"/>
              <a:t>較困難，編譯速度也差電腦很多</a:t>
            </a:r>
            <a:endParaRPr lang="en-US" altLang="zh-TW" sz="2000" dirty="0" smtClean="0"/>
          </a:p>
          <a:p>
            <a:r>
              <a:rPr lang="zh-TW" altLang="en-US" sz="2000" dirty="0"/>
              <a:t>在電腦上</a:t>
            </a:r>
            <a:r>
              <a:rPr lang="zh-TW" altLang="en-US" sz="2000" dirty="0" smtClean="0"/>
              <a:t>編譯 </a:t>
            </a:r>
            <a:r>
              <a:rPr lang="en-US" altLang="zh-TW" sz="2000" dirty="0" smtClean="0"/>
              <a:t>Embedded Linux </a:t>
            </a:r>
            <a:r>
              <a:rPr lang="zh-TW" altLang="en-US" sz="2000" dirty="0" smtClean="0"/>
              <a:t>平台上的 </a:t>
            </a:r>
            <a:r>
              <a:rPr lang="en-US" altLang="zh-TW" sz="2000" dirty="0" smtClean="0"/>
              <a:t>GCC</a:t>
            </a:r>
            <a:r>
              <a:rPr lang="zh-TW" altLang="en-US" sz="2000" dirty="0" smtClean="0"/>
              <a:t> 編譯器由晶片廠商提供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都是晶片廠委由同一家做 </a:t>
            </a:r>
            <a:r>
              <a:rPr lang="en-US" altLang="zh-TW" sz="1600" dirty="0" smtClean="0"/>
              <a:t>Compiler </a:t>
            </a:r>
            <a:r>
              <a:rPr lang="zh-TW" altLang="en-US" sz="1600" dirty="0" smtClean="0"/>
              <a:t>的廠商製作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2000" dirty="0" smtClean="0"/>
              <a:t>Cross Compiler </a:t>
            </a:r>
            <a:r>
              <a:rPr lang="zh-TW" altLang="en-US" sz="2000" dirty="0" smtClean="0"/>
              <a:t>的安裝僅需將 </a:t>
            </a:r>
            <a:r>
              <a:rPr lang="en-US" altLang="zh-TW" sz="2000" dirty="0" smtClean="0"/>
              <a:t>SDK </a:t>
            </a:r>
            <a:r>
              <a:rPr lang="zh-TW" altLang="en-US" sz="2000" dirty="0" smtClean="0"/>
              <a:t>壓縮檔解開即可使用</a:t>
            </a:r>
            <a:endParaRPr lang="en-US" altLang="zh-TW" sz="2000" dirty="0" smtClean="0"/>
          </a:p>
          <a:p>
            <a:r>
              <a:rPr lang="en-US" altLang="zh-TW" sz="2000" dirty="0" smtClean="0"/>
              <a:t>Cross Compiler </a:t>
            </a:r>
            <a:r>
              <a:rPr lang="zh-TW" altLang="en-US" sz="2000" dirty="0" smtClean="0"/>
              <a:t>編譯 </a:t>
            </a:r>
            <a:r>
              <a:rPr lang="en-US" altLang="zh-TW" sz="2000" dirty="0" smtClean="0"/>
              <a:t>C Code </a:t>
            </a:r>
            <a:r>
              <a:rPr lang="zh-TW" altLang="en-US" sz="2000" dirty="0" smtClean="0"/>
              <a:t>大致以下列指令編譯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arm-</a:t>
            </a:r>
            <a:r>
              <a:rPr lang="en-US" altLang="zh-TW" sz="1800" dirty="0" err="1" smtClean="0"/>
              <a:t>xxxxxx</a:t>
            </a:r>
            <a:r>
              <a:rPr lang="en-US" altLang="zh-TW" sz="1800" dirty="0" smtClean="0"/>
              <a:t>-</a:t>
            </a:r>
            <a:r>
              <a:rPr lang="en-US" altLang="zh-TW" sz="1800" dirty="0" err="1" smtClean="0"/>
              <a:t>gcc</a:t>
            </a:r>
            <a:r>
              <a:rPr lang="en-US" altLang="zh-TW" sz="1800" dirty="0" smtClean="0"/>
              <a:t> machine=</a:t>
            </a:r>
            <a:r>
              <a:rPr lang="en-US" altLang="zh-TW" sz="1800" dirty="0" err="1" smtClean="0"/>
              <a:t>xxxxx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cpu</a:t>
            </a:r>
            <a:r>
              <a:rPr lang="en-US" altLang="zh-TW" sz="1800" dirty="0" smtClean="0"/>
              <a:t>=</a:t>
            </a:r>
            <a:r>
              <a:rPr lang="en-US" altLang="zh-TW" sz="1800" dirty="0" err="1" smtClean="0"/>
              <a:t>xxxxx</a:t>
            </a:r>
            <a:r>
              <a:rPr lang="en-US" altLang="zh-TW" sz="1800" dirty="0" smtClean="0"/>
              <a:t> …… </a:t>
            </a:r>
            <a:r>
              <a:rPr lang="en-US" altLang="zh-TW" sz="1800" dirty="0" err="1" smtClean="0"/>
              <a:t>test.c</a:t>
            </a:r>
            <a:r>
              <a:rPr lang="en-US" altLang="zh-TW" sz="1800" dirty="0" smtClean="0"/>
              <a:t> –o test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373216"/>
            <a:ext cx="7632848" cy="13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Linux </a:t>
            </a:r>
            <a:r>
              <a:rPr lang="zh-TW" altLang="en-US" dirty="0"/>
              <a:t>系統環境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NFS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在不同的系統、不同的機器都可透過網路的方式而使用共享的</a:t>
            </a:r>
            <a:r>
              <a:rPr lang="zh-TW" altLang="en-US" sz="2000" dirty="0" smtClean="0"/>
              <a:t>檔案</a:t>
            </a:r>
            <a:endParaRPr lang="en-US" altLang="zh-TW" sz="2000" dirty="0" smtClean="0"/>
          </a:p>
          <a:p>
            <a:r>
              <a:rPr lang="zh-TW" altLang="en-US" sz="2000" dirty="0"/>
              <a:t>可指定特定 </a:t>
            </a:r>
            <a:r>
              <a:rPr lang="en-US" altLang="zh-TW" sz="2000" dirty="0"/>
              <a:t>IP </a:t>
            </a:r>
            <a:r>
              <a:rPr lang="zh-TW" altLang="en-US" sz="2000" dirty="0"/>
              <a:t>才能</a:t>
            </a:r>
            <a:r>
              <a:rPr lang="zh-TW" altLang="en-US" sz="2000" dirty="0" smtClean="0"/>
              <a:t>共享資料匣</a:t>
            </a:r>
            <a:endParaRPr lang="en-US" altLang="zh-TW" sz="2000" dirty="0" smtClean="0"/>
          </a:p>
          <a:p>
            <a:r>
              <a:rPr lang="zh-TW" altLang="en-US" sz="2000" dirty="0" smtClean="0"/>
              <a:t>讓</a:t>
            </a:r>
            <a:r>
              <a:rPr lang="zh-TW" altLang="en-US" sz="2000" dirty="0"/>
              <a:t> </a:t>
            </a:r>
            <a:r>
              <a:rPr lang="en-US" altLang="zh-TW" sz="2000" dirty="0"/>
              <a:t>Embedded Linux </a:t>
            </a:r>
            <a:r>
              <a:rPr lang="zh-TW" altLang="en-US" sz="2000" dirty="0"/>
              <a:t>系統可 </a:t>
            </a:r>
            <a:r>
              <a:rPr lang="en-US" altLang="zh-TW" sz="2000" dirty="0"/>
              <a:t>mount </a:t>
            </a:r>
            <a:r>
              <a:rPr lang="en-US" altLang="zh-TW" sz="2000" dirty="0" smtClean="0"/>
              <a:t>Linux </a:t>
            </a:r>
            <a:r>
              <a:rPr lang="zh-TW" altLang="en-US" sz="2000" dirty="0" smtClean="0"/>
              <a:t>系統中共享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匣的</a:t>
            </a:r>
            <a:r>
              <a:rPr lang="zh-TW" altLang="en-US" sz="2000" dirty="0"/>
              <a:t>資料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45024"/>
            <a:ext cx="1981200" cy="231457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75" y="3271561"/>
            <a:ext cx="2710986" cy="135976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57" y="4939139"/>
            <a:ext cx="2162617" cy="151967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755940" y="3128000"/>
            <a:ext cx="2907253" cy="345638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932040" y="4365104"/>
            <a:ext cx="13681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932040" y="4802311"/>
            <a:ext cx="13681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370129" y="437462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NFS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5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4" y="4433294"/>
            <a:ext cx="2514600" cy="1819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1" y="4016981"/>
            <a:ext cx="1981200" cy="23145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403647" y="62525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編輯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76055" y="62525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編譯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741643" y="62525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4" y="1916831"/>
            <a:ext cx="2667513" cy="1362331"/>
          </a:xfrm>
          <a:prstGeom prst="rect">
            <a:avLst/>
          </a:prstGeom>
        </p:spPr>
      </p:pic>
      <p:cxnSp>
        <p:nvCxnSpPr>
          <p:cNvPr id="29" name="直線單箭頭接點 28"/>
          <p:cNvCxnSpPr/>
          <p:nvPr/>
        </p:nvCxnSpPr>
        <p:spPr>
          <a:xfrm>
            <a:off x="2751600" y="5174267"/>
            <a:ext cx="82739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516216" y="5174267"/>
            <a:ext cx="582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2714902" y="5534307"/>
            <a:ext cx="864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6516216" y="5534307"/>
            <a:ext cx="582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866605" y="5195753"/>
            <a:ext cx="63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網芳</a:t>
            </a:r>
            <a:endParaRPr lang="zh-TW" altLang="en-US" sz="1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07088" y="5195753"/>
            <a:ext cx="63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NFS</a:t>
            </a:r>
            <a:endParaRPr lang="zh-TW" altLang="en-US" sz="1600" dirty="0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04" y="1811237"/>
            <a:ext cx="2638206" cy="1656185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3534413" y="2367163"/>
            <a:ext cx="237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Putty SSH</a:t>
            </a:r>
            <a:r>
              <a:rPr lang="zh-TW" altLang="en-US" sz="1200" dirty="0" smtClean="0">
                <a:solidFill>
                  <a:srgbClr val="FF0000"/>
                </a:solidFill>
              </a:rPr>
              <a:t>登入 </a:t>
            </a:r>
            <a:r>
              <a:rPr lang="en-US" altLang="zh-TW" sz="1200" dirty="0" smtClean="0">
                <a:solidFill>
                  <a:srgbClr val="FF0000"/>
                </a:solidFill>
              </a:rPr>
              <a:t>Linux </a:t>
            </a:r>
            <a:r>
              <a:rPr lang="zh-TW" altLang="en-US" sz="1200" dirty="0" smtClean="0">
                <a:solidFill>
                  <a:srgbClr val="FF0000"/>
                </a:solidFill>
              </a:rPr>
              <a:t>系統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>
                <a:solidFill>
                  <a:srgbClr val="FF0000"/>
                </a:solidFill>
              </a:rPr>
              <a:t>下達</a:t>
            </a:r>
            <a:r>
              <a:rPr lang="zh-TW" altLang="en-US" sz="1200" dirty="0" smtClean="0">
                <a:solidFill>
                  <a:srgbClr val="FF0000"/>
                </a:solidFill>
              </a:rPr>
              <a:t>編譯指令：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$CC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test.c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–o test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62" y="1795588"/>
            <a:ext cx="2716812" cy="1705532"/>
          </a:xfrm>
          <a:prstGeom prst="rect">
            <a:avLst/>
          </a:prstGeom>
        </p:spPr>
      </p:pic>
      <p:cxnSp>
        <p:nvCxnSpPr>
          <p:cNvPr id="47" name="直線接點 46"/>
          <p:cNvCxnSpPr/>
          <p:nvPr/>
        </p:nvCxnSpPr>
        <p:spPr>
          <a:xfrm flipH="1" flipV="1">
            <a:off x="437914" y="3279163"/>
            <a:ext cx="893726" cy="194125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1403647" y="3279165"/>
            <a:ext cx="1701780" cy="19412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1547664" y="3424014"/>
            <a:ext cx="1902640" cy="17740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1695214" y="3473840"/>
            <a:ext cx="4393296" cy="17219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1771670" y="3501122"/>
            <a:ext cx="4520134" cy="18418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1799691" y="3501403"/>
            <a:ext cx="7185538" cy="18636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13" y="4219328"/>
            <a:ext cx="2785683" cy="195750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96" y="4580952"/>
            <a:ext cx="1732681" cy="127892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379635" y="4745203"/>
            <a:ext cx="19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三個系統共享</a:t>
            </a:r>
            <a:r>
              <a:rPr lang="en-US" altLang="zh-TW" sz="1200" dirty="0" smtClean="0">
                <a:solidFill>
                  <a:srgbClr val="FF0000"/>
                </a:solidFill>
              </a:rPr>
              <a:t>Linux </a:t>
            </a:r>
            <a:r>
              <a:rPr lang="zh-TW" altLang="en-US" sz="1200" dirty="0" smtClean="0">
                <a:solidFill>
                  <a:srgbClr val="FF0000"/>
                </a:solidFill>
              </a:rPr>
              <a:t>系統中資料匣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277562" y="2382957"/>
            <a:ext cx="281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Putty Com Port</a:t>
            </a:r>
            <a:r>
              <a:rPr lang="zh-TW" altLang="en-US" sz="1200" dirty="0" smtClean="0">
                <a:solidFill>
                  <a:srgbClr val="FF0000"/>
                </a:solidFill>
              </a:rPr>
              <a:t>登入 </a:t>
            </a:r>
            <a:r>
              <a:rPr lang="en-US" altLang="zh-TW" sz="1200" dirty="0" smtClean="0">
                <a:solidFill>
                  <a:srgbClr val="FF0000"/>
                </a:solidFill>
              </a:rPr>
              <a:t>Embedded Linux </a:t>
            </a:r>
            <a:r>
              <a:rPr lang="zh-TW" altLang="en-US" sz="1200" dirty="0" smtClean="0">
                <a:solidFill>
                  <a:srgbClr val="FF0000"/>
                </a:solidFill>
              </a:rPr>
              <a:t>系統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>
                <a:solidFill>
                  <a:srgbClr val="FF0000"/>
                </a:solidFill>
              </a:rPr>
              <a:t>執行編譯好的執行檔</a:t>
            </a:r>
            <a:r>
              <a:rPr lang="zh-TW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./test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軟體溝通方式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套件軟體與自行開發程式</a:t>
            </a:r>
            <a:r>
              <a:rPr lang="zh-TW" altLang="en-US" dirty="0" smtClean="0"/>
              <a:t>溝通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05136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範例：網頁</a:t>
            </a:r>
            <a:r>
              <a:rPr lang="zh-TW" altLang="en-US" sz="2000" dirty="0"/>
              <a:t>上要顯示 </a:t>
            </a:r>
            <a:r>
              <a:rPr lang="en-US" altLang="zh-TW" sz="2000" dirty="0"/>
              <a:t>UPS Load</a:t>
            </a:r>
            <a:r>
              <a:rPr lang="zh-TW" altLang="en-US" sz="2000" dirty="0"/>
              <a:t> 或執行 </a:t>
            </a:r>
            <a:r>
              <a:rPr lang="en-US" altLang="zh-TW" sz="2000" dirty="0"/>
              <a:t>UPS Battery </a:t>
            </a:r>
            <a:r>
              <a:rPr lang="en-US" altLang="zh-TW" sz="2000" dirty="0" smtClean="0"/>
              <a:t>Test</a:t>
            </a:r>
          </a:p>
          <a:p>
            <a:r>
              <a:rPr lang="en-US" altLang="zh-TW" sz="2000" dirty="0" smtClean="0"/>
              <a:t>CGI</a:t>
            </a:r>
            <a:r>
              <a:rPr lang="zh-TW" altLang="en-US" sz="2000" dirty="0" smtClean="0"/>
              <a:t> 為透過 </a:t>
            </a:r>
            <a:r>
              <a:rPr lang="en-US" altLang="zh-TW" sz="2000" dirty="0" smtClean="0"/>
              <a:t>Compiler </a:t>
            </a:r>
            <a:r>
              <a:rPr lang="zh-TW" altLang="en-US" sz="2000" dirty="0" smtClean="0"/>
              <a:t>產生的執行檔，若 </a:t>
            </a:r>
            <a:r>
              <a:rPr lang="en-US" altLang="zh-TW" sz="2000" dirty="0" err="1" smtClean="0"/>
              <a:t>test.c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的內容為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printf</a:t>
            </a:r>
            <a:r>
              <a:rPr lang="en-US" altLang="zh-TW" sz="2000" dirty="0" smtClean="0">
                <a:solidFill>
                  <a:srgbClr val="FF0000"/>
                </a:solidFill>
              </a:rPr>
              <a:t>(“test”);</a:t>
            </a:r>
            <a:r>
              <a:rPr lang="zh-TW" altLang="en-US" sz="2000" dirty="0" smtClean="0"/>
              <a:t>，編譯成 </a:t>
            </a:r>
            <a:r>
              <a:rPr lang="en-US" altLang="zh-TW" sz="2000" dirty="0" err="1" smtClean="0"/>
              <a:t>test.cgi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後，當瀏覽 </a:t>
            </a:r>
            <a:r>
              <a:rPr lang="en-US" altLang="zh-TW" sz="2000" dirty="0" smtClean="0">
                <a:hlinkClick r:id="rId2"/>
              </a:rPr>
              <a:t>http://192.168.203.56/test.cgi</a:t>
            </a:r>
            <a:r>
              <a:rPr lang="zh-TW" altLang="en-US" sz="2000" dirty="0" smtClean="0"/>
              <a:t> 時就會看到 網頁就會顯示</a:t>
            </a:r>
            <a:r>
              <a:rPr lang="en-US" altLang="zh-TW" sz="2000" dirty="0" smtClean="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971600" y="328498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127.0.0.1:5000</a:t>
            </a:r>
          </a:p>
          <a:p>
            <a:pPr algn="ctr"/>
            <a:r>
              <a:rPr lang="en-US" altLang="zh-TW" sz="1200" dirty="0" smtClean="0"/>
              <a:t>UPS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Protocol Process</a:t>
            </a:r>
            <a:endParaRPr lang="zh-TW" altLang="en-US" sz="1200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467544" y="5301208"/>
            <a:ext cx="2016224" cy="1296144"/>
          </a:xfrm>
          <a:prstGeom prst="wedgeRoundRectCallout">
            <a:avLst>
              <a:gd name="adj1" fmla="val 39620"/>
              <a:gd name="adj2" fmla="val -1686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負責透過 </a:t>
            </a:r>
            <a:r>
              <a:rPr lang="en-US" altLang="zh-TW" sz="1400" dirty="0" smtClean="0">
                <a:solidFill>
                  <a:schemeClr val="tx1"/>
                </a:solidFill>
              </a:rPr>
              <a:t>UART </a:t>
            </a:r>
            <a:r>
              <a:rPr lang="zh-TW" altLang="en-US" sz="1400" dirty="0" smtClean="0">
                <a:solidFill>
                  <a:schemeClr val="tx1"/>
                </a:solidFill>
              </a:rPr>
              <a:t>與 </a:t>
            </a:r>
            <a:r>
              <a:rPr lang="en-US" altLang="zh-TW" sz="1400" dirty="0" smtClean="0">
                <a:solidFill>
                  <a:schemeClr val="tx1"/>
                </a:solidFill>
              </a:rPr>
              <a:t>UPS </a:t>
            </a:r>
            <a:r>
              <a:rPr lang="zh-TW" altLang="en-US" sz="1400" dirty="0" smtClean="0">
                <a:solidFill>
                  <a:schemeClr val="tx1"/>
                </a:solidFill>
              </a:rPr>
              <a:t>溝通，</a:t>
            </a:r>
            <a:r>
              <a:rPr lang="en-US" altLang="zh-TW" sz="1400" dirty="0" smtClean="0">
                <a:solidFill>
                  <a:schemeClr val="tx1"/>
                </a:solidFill>
              </a:rPr>
              <a:t>UPS </a:t>
            </a:r>
            <a:r>
              <a:rPr lang="zh-TW" altLang="en-US" sz="1400" dirty="0" smtClean="0">
                <a:solidFill>
                  <a:schemeClr val="tx1"/>
                </a:solidFill>
              </a:rPr>
              <a:t>所有資訊都在這個 </a:t>
            </a:r>
            <a:r>
              <a:rPr lang="en-US" altLang="zh-TW" sz="1400" dirty="0" smtClean="0">
                <a:solidFill>
                  <a:schemeClr val="tx1"/>
                </a:solidFill>
              </a:rPr>
              <a:t>Process</a:t>
            </a:r>
            <a:r>
              <a:rPr lang="zh-TW" altLang="en-US" sz="1400" dirty="0" smtClean="0">
                <a:solidFill>
                  <a:schemeClr val="tx1"/>
                </a:solidFill>
              </a:rPr>
              <a:t>中，具有一個 </a:t>
            </a:r>
            <a:r>
              <a:rPr lang="en-US" altLang="zh-TW" sz="1400" dirty="0" smtClean="0">
                <a:solidFill>
                  <a:schemeClr val="tx1"/>
                </a:solidFill>
              </a:rPr>
              <a:t>Thread listen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UDP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127.0.0.1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port 5000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96136" y="2683349"/>
            <a:ext cx="2346243" cy="19697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200" dirty="0" err="1" smtClean="0"/>
              <a:t>Lighttpd</a:t>
            </a:r>
            <a:r>
              <a:rPr lang="en-US" altLang="zh-TW" sz="1200" dirty="0" smtClean="0"/>
              <a:t>  Process :</a:t>
            </a:r>
          </a:p>
          <a:p>
            <a:r>
              <a:rPr lang="en-US" altLang="zh-TW" sz="1200" dirty="0" smtClean="0"/>
              <a:t>      HTTP Server</a:t>
            </a:r>
          </a:p>
          <a:p>
            <a:r>
              <a:rPr lang="en-US" altLang="zh-TW" sz="1200" dirty="0" smtClean="0"/>
              <a:t>      </a:t>
            </a:r>
            <a:r>
              <a:rPr lang="zh-TW" altLang="en-US" sz="1200" dirty="0" smtClean="0"/>
              <a:t>可執行</a:t>
            </a:r>
            <a:r>
              <a:rPr lang="en-US" altLang="zh-TW" sz="1200" dirty="0" smtClean="0"/>
              <a:t>CGI</a:t>
            </a:r>
          </a:p>
          <a:p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5948921" y="3498196"/>
            <a:ext cx="2016224" cy="986908"/>
          </a:xfrm>
          <a:prstGeom prst="roundRect">
            <a:avLst/>
          </a:prstGeom>
          <a:solidFill>
            <a:srgbClr val="86C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ups_config.html</a:t>
            </a: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ups_info.html</a:t>
            </a:r>
          </a:p>
          <a:p>
            <a:r>
              <a:rPr lang="en-US" altLang="zh-TW" sz="1400" dirty="0" err="1" smtClean="0">
                <a:solidFill>
                  <a:schemeClr val="tx1"/>
                </a:solidFill>
              </a:rPr>
              <a:t>ups_status.cgi</a:t>
            </a:r>
            <a:r>
              <a:rPr lang="en-US" altLang="zh-TW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TW" sz="1400" dirty="0" err="1" smtClean="0">
                <a:solidFill>
                  <a:schemeClr val="tx1"/>
                </a:solidFill>
              </a:rPr>
              <a:t>batt_test.cgi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4572000" y="4797152"/>
            <a:ext cx="4320481" cy="1584176"/>
          </a:xfrm>
          <a:prstGeom prst="wedgeRoundRectCallout">
            <a:avLst>
              <a:gd name="adj1" fmla="val 699"/>
              <a:gd name="adj2" fmla="val -913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200" dirty="0" smtClean="0">
                <a:solidFill>
                  <a:schemeClr val="tx1"/>
                </a:solidFill>
              </a:rPr>
              <a:t>若想要得到如下圖一樣的網頁顯示，則 </a:t>
            </a:r>
            <a:r>
              <a:rPr lang="en-US" altLang="zh-TW" sz="1200" dirty="0" smtClean="0">
                <a:solidFill>
                  <a:schemeClr val="tx1"/>
                </a:solidFill>
              </a:rPr>
              <a:t>C Code </a:t>
            </a:r>
            <a:r>
              <a:rPr lang="zh-TW" altLang="en-US" sz="1200" dirty="0" smtClean="0">
                <a:solidFill>
                  <a:schemeClr val="tx1"/>
                </a:solidFill>
              </a:rPr>
              <a:t>大概會是下列範例：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p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rintf</a:t>
            </a:r>
            <a:r>
              <a:rPr lang="en-US" altLang="zh-TW" sz="1200" dirty="0" smtClean="0">
                <a:solidFill>
                  <a:srgbClr val="FF0000"/>
                </a:solidFill>
              </a:rPr>
              <a:t>(“&lt;div&gt;Load&lt;/div&gt;&lt;div&gt;</a:t>
            </a:r>
            <a:r>
              <a:rPr lang="en-US" altLang="zh-TW" sz="1200" b="1" dirty="0" smtClean="0">
                <a:solidFill>
                  <a:srgbClr val="0070C0"/>
                </a:solidFill>
              </a:rPr>
              <a:t>%d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%%</a:t>
            </a:r>
            <a:r>
              <a:rPr lang="en-US" altLang="zh-TW" sz="1200" dirty="0" smtClean="0">
                <a:solidFill>
                  <a:srgbClr val="FF0000"/>
                </a:solidFill>
              </a:rPr>
              <a:t>&lt;/div&gt;”,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get_ups_load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()</a:t>
            </a:r>
            <a:r>
              <a:rPr lang="en-US" altLang="zh-TW" sz="1200" dirty="0" smtClean="0">
                <a:solidFill>
                  <a:srgbClr val="FF0000"/>
                </a:solidFill>
              </a:rPr>
              <a:t>);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04" y="5517232"/>
            <a:ext cx="2839175" cy="864096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3347864" y="3098885"/>
            <a:ext cx="2232248" cy="113871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b="1" dirty="0" err="1" smtClean="0">
                <a:solidFill>
                  <a:schemeClr val="tx1"/>
                </a:solidFill>
              </a:rPr>
              <a:t>get_ups_load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zh-TW" altLang="en-US" sz="1200" dirty="0">
                <a:solidFill>
                  <a:schemeClr val="tx1"/>
                </a:solidFill>
              </a:rPr>
              <a:t>開啟一個 </a:t>
            </a:r>
            <a:r>
              <a:rPr lang="en-US" altLang="zh-TW" sz="1200" dirty="0">
                <a:solidFill>
                  <a:schemeClr val="tx1"/>
                </a:solidFill>
              </a:rPr>
              <a:t>Socket </a:t>
            </a:r>
            <a:r>
              <a:rPr lang="zh-TW" altLang="en-US" sz="1200" dirty="0" smtClean="0">
                <a:solidFill>
                  <a:schemeClr val="tx1"/>
                </a:solidFill>
              </a:rPr>
              <a:t>與 </a:t>
            </a:r>
            <a:r>
              <a:rPr lang="en-US" altLang="zh-TW" sz="1200" dirty="0">
                <a:solidFill>
                  <a:schemeClr val="tx1"/>
                </a:solidFill>
              </a:rPr>
              <a:t>localhost: 5000 </a:t>
            </a:r>
            <a:r>
              <a:rPr lang="zh-TW" altLang="en-US" sz="1200" dirty="0">
                <a:solidFill>
                  <a:schemeClr val="tx1"/>
                </a:solidFill>
              </a:rPr>
              <a:t>溝通</a:t>
            </a:r>
            <a:r>
              <a:rPr lang="zh-TW" altLang="en-US" sz="1200" dirty="0" smtClean="0">
                <a:solidFill>
                  <a:schemeClr val="tx1"/>
                </a:solidFill>
              </a:rPr>
              <a:t>取得 </a:t>
            </a:r>
            <a:r>
              <a:rPr lang="en-US" altLang="zh-TW" sz="1200" dirty="0" smtClean="0">
                <a:solidFill>
                  <a:schemeClr val="tx1"/>
                </a:solidFill>
              </a:rPr>
              <a:t>UPS </a:t>
            </a:r>
            <a:r>
              <a:rPr lang="en-US" altLang="zh-TW" sz="1200" dirty="0">
                <a:solidFill>
                  <a:schemeClr val="tx1"/>
                </a:solidFill>
              </a:rPr>
              <a:t>Load </a:t>
            </a:r>
            <a:r>
              <a:rPr lang="zh-TW" altLang="en-US" sz="1200" dirty="0" smtClean="0">
                <a:solidFill>
                  <a:schemeClr val="tx1"/>
                </a:solidFill>
              </a:rPr>
              <a:t>數值</a:t>
            </a:r>
            <a:r>
              <a:rPr lang="zh-TW" altLang="en-US" sz="1200" dirty="0">
                <a:solidFill>
                  <a:schemeClr val="tx1"/>
                </a:solidFill>
              </a:rPr>
              <a:t>後 </a:t>
            </a:r>
            <a:r>
              <a:rPr lang="en-US" altLang="zh-TW" sz="1200" dirty="0">
                <a:solidFill>
                  <a:schemeClr val="tx1"/>
                </a:solidFill>
              </a:rPr>
              <a:t>return </a:t>
            </a:r>
            <a:r>
              <a:rPr lang="zh-TW" altLang="en-US" sz="1200" dirty="0" smtClean="0">
                <a:solidFill>
                  <a:schemeClr val="tx1"/>
                </a:solidFill>
              </a:rPr>
              <a:t>該</a:t>
            </a:r>
            <a:r>
              <a:rPr lang="zh-TW" altLang="en-US" sz="1200" dirty="0">
                <a:solidFill>
                  <a:schemeClr val="tx1"/>
                </a:solidFill>
              </a:rPr>
              <a:t>數值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39616" y="3671366"/>
            <a:ext cx="64807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圖說文字 17"/>
          <p:cNvSpPr/>
          <p:nvPr/>
        </p:nvSpPr>
        <p:spPr>
          <a:xfrm>
            <a:off x="4968044" y="4869160"/>
            <a:ext cx="3528392" cy="1080120"/>
          </a:xfrm>
          <a:prstGeom prst="wedgeRoundRectCallout">
            <a:avLst>
              <a:gd name="adj1" fmla="val 1873"/>
              <a:gd name="adj2" fmla="val -917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只要將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set_ups_batt_test</a:t>
            </a:r>
            <a:r>
              <a:rPr lang="en-US" altLang="zh-TW" sz="1400" dirty="0" smtClean="0">
                <a:solidFill>
                  <a:srgbClr val="FF0000"/>
                </a:solidFill>
              </a:rPr>
              <a:t>()</a:t>
            </a:r>
            <a:r>
              <a:rPr lang="en-US" altLang="zh-TW" sz="1400" dirty="0" smtClean="0">
                <a:solidFill>
                  <a:schemeClr val="tx1"/>
                </a:solidFill>
              </a:rPr>
              <a:t> Compiler </a:t>
            </a:r>
            <a:r>
              <a:rPr lang="zh-TW" altLang="en-US" sz="1400" dirty="0" smtClean="0">
                <a:solidFill>
                  <a:schemeClr val="tx1"/>
                </a:solidFill>
              </a:rPr>
              <a:t>為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batt_test.cgi</a:t>
            </a:r>
            <a:r>
              <a:rPr lang="en-US" altLang="zh-TW" sz="1400" dirty="0" smtClean="0">
                <a:solidFill>
                  <a:schemeClr val="tx1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即可在瀏覽 </a:t>
            </a:r>
            <a:r>
              <a:rPr lang="en-US" altLang="zh-TW" sz="1400" dirty="0" smtClean="0">
                <a:solidFill>
                  <a:schemeClr val="tx1"/>
                </a:solidFill>
                <a:hlinkClick r:id="rId4"/>
              </a:rPr>
              <a:t>http://192.168.203.56/batt_test.cgi</a:t>
            </a:r>
            <a:r>
              <a:rPr lang="en-US" altLang="zh-TW" sz="1400" dirty="0" smtClean="0">
                <a:solidFill>
                  <a:schemeClr val="tx1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讓 </a:t>
            </a:r>
            <a:r>
              <a:rPr lang="en-US" altLang="zh-TW" sz="1400" dirty="0" smtClean="0">
                <a:solidFill>
                  <a:schemeClr val="tx1"/>
                </a:solidFill>
              </a:rPr>
              <a:t>UPS </a:t>
            </a:r>
            <a:r>
              <a:rPr lang="zh-TW" altLang="en-US" sz="1400" dirty="0" smtClean="0">
                <a:solidFill>
                  <a:schemeClr val="tx1"/>
                </a:solidFill>
              </a:rPr>
              <a:t>執行 </a:t>
            </a:r>
            <a:r>
              <a:rPr lang="en-US" altLang="zh-TW" sz="1400" dirty="0" smtClean="0">
                <a:solidFill>
                  <a:schemeClr val="tx1"/>
                </a:solidFill>
              </a:rPr>
              <a:t>Self Test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347864" y="3098885"/>
            <a:ext cx="2232248" cy="113871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set_ups_batt_test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透過 </a:t>
            </a:r>
            <a:r>
              <a:rPr lang="en-US" altLang="zh-TW" sz="1200" dirty="0" smtClean="0">
                <a:solidFill>
                  <a:schemeClr val="tx1"/>
                </a:solidFill>
              </a:rPr>
              <a:t>Socket </a:t>
            </a:r>
            <a:r>
              <a:rPr lang="zh-TW" altLang="en-US" sz="1200" dirty="0" smtClean="0">
                <a:solidFill>
                  <a:schemeClr val="tx1"/>
                </a:solidFill>
              </a:rPr>
              <a:t>發命令給 </a:t>
            </a:r>
            <a:r>
              <a:rPr lang="en-US" altLang="zh-TW" sz="1200" dirty="0" smtClean="0">
                <a:solidFill>
                  <a:schemeClr val="tx1"/>
                </a:solidFill>
              </a:rPr>
              <a:t>localhost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5000</a:t>
            </a:r>
            <a:r>
              <a:rPr lang="zh-TW" altLang="en-US" sz="1200" dirty="0" smtClean="0">
                <a:solidFill>
                  <a:schemeClr val="tx1"/>
                </a:solidFill>
              </a:rPr>
              <a:t>，請 </a:t>
            </a:r>
            <a:r>
              <a:rPr lang="en-US" altLang="zh-TW" sz="1200" dirty="0" smtClean="0">
                <a:solidFill>
                  <a:schemeClr val="tx1"/>
                </a:solidFill>
              </a:rPr>
              <a:t>UPS Protocol Process </a:t>
            </a:r>
            <a:r>
              <a:rPr lang="zh-TW" altLang="en-US" sz="1200" dirty="0" smtClean="0">
                <a:solidFill>
                  <a:schemeClr val="tx1"/>
                </a:solidFill>
              </a:rPr>
              <a:t>幫忙發送 </a:t>
            </a:r>
            <a:r>
              <a:rPr lang="en-US" altLang="zh-TW" sz="1200" dirty="0" smtClean="0">
                <a:solidFill>
                  <a:schemeClr val="tx1"/>
                </a:solidFill>
              </a:rPr>
              <a:t>Self Test Command </a:t>
            </a:r>
            <a:r>
              <a:rPr lang="zh-TW" altLang="en-US" sz="1200" dirty="0" smtClean="0">
                <a:solidFill>
                  <a:schemeClr val="tx1"/>
                </a:solidFill>
              </a:rPr>
              <a:t>給</a:t>
            </a:r>
            <a:r>
              <a:rPr lang="en-US" altLang="zh-TW" sz="1200" dirty="0" smtClean="0">
                <a:solidFill>
                  <a:schemeClr val="tx1"/>
                </a:solidFill>
              </a:rPr>
              <a:t>UPS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軟體溝通方式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自行開發</a:t>
            </a:r>
            <a:r>
              <a:rPr lang="zh-TW" altLang="en-US" dirty="0" smtClean="0"/>
              <a:t>程式</a:t>
            </a:r>
            <a:r>
              <a:rPr lang="zh-TW" altLang="en-US" dirty="0"/>
              <a:t>與</a:t>
            </a:r>
            <a:r>
              <a:rPr lang="zh-TW" altLang="en-US" dirty="0" smtClean="0"/>
              <a:t>套件軟體溝通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549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當發生 </a:t>
            </a:r>
            <a:r>
              <a:rPr lang="en-US" altLang="zh-TW" sz="2000" dirty="0" smtClean="0"/>
              <a:t>Power Failure </a:t>
            </a:r>
            <a:r>
              <a:rPr lang="zh-TW" altLang="en-US" sz="2000" dirty="0"/>
              <a:t>時發送 </a:t>
            </a:r>
            <a:r>
              <a:rPr lang="en-US" altLang="zh-TW" sz="2000" dirty="0"/>
              <a:t>Email </a:t>
            </a:r>
            <a:r>
              <a:rPr lang="en-US" altLang="zh-TW" sz="2000" dirty="0" smtClean="0"/>
              <a:t>Event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/>
              <a:t>儲存 </a:t>
            </a:r>
            <a:r>
              <a:rPr lang="en-US" altLang="zh-TW" sz="2000" dirty="0" smtClean="0"/>
              <a:t>Data </a:t>
            </a:r>
            <a:r>
              <a:rPr lang="en-US" altLang="zh-TW" sz="2000" dirty="0"/>
              <a:t>Record</a:t>
            </a:r>
            <a:endParaRPr lang="zh-TW" altLang="en-US" sz="2000" dirty="0"/>
          </a:p>
        </p:txBody>
      </p:sp>
      <p:sp>
        <p:nvSpPr>
          <p:cNvPr id="4" name="圓角矩形 3"/>
          <p:cNvSpPr/>
          <p:nvPr/>
        </p:nvSpPr>
        <p:spPr>
          <a:xfrm>
            <a:off x="1741078" y="198884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127.0.0.1:5000</a:t>
            </a:r>
          </a:p>
          <a:p>
            <a:pPr algn="ctr"/>
            <a:r>
              <a:rPr lang="en-US" altLang="zh-TW" sz="1200" dirty="0" smtClean="0"/>
              <a:t>UPS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Protocol Process</a:t>
            </a:r>
            <a:endParaRPr lang="zh-TW" altLang="en-US" sz="1200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2699792" y="2780928"/>
            <a:ext cx="2520280" cy="1296144"/>
          </a:xfrm>
          <a:prstGeom prst="wedgeRoundRectCallout">
            <a:avLst>
              <a:gd name="adj1" fmla="val -52351"/>
              <a:gd name="adj2" fmla="val -745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負責透過 </a:t>
            </a:r>
            <a:r>
              <a:rPr lang="en-US" altLang="zh-TW" sz="1400" dirty="0" smtClean="0">
                <a:solidFill>
                  <a:schemeClr val="tx1"/>
                </a:solidFill>
              </a:rPr>
              <a:t>UART </a:t>
            </a:r>
            <a:r>
              <a:rPr lang="zh-TW" altLang="en-US" sz="1400" dirty="0" smtClean="0">
                <a:solidFill>
                  <a:schemeClr val="tx1"/>
                </a:solidFill>
              </a:rPr>
              <a:t>與 </a:t>
            </a:r>
            <a:r>
              <a:rPr lang="en-US" altLang="zh-TW" sz="1400" dirty="0" smtClean="0">
                <a:solidFill>
                  <a:schemeClr val="tx1"/>
                </a:solidFill>
              </a:rPr>
              <a:t>UPS </a:t>
            </a:r>
            <a:r>
              <a:rPr lang="zh-TW" altLang="en-US" sz="1400" dirty="0" smtClean="0">
                <a:solidFill>
                  <a:schemeClr val="tx1"/>
                </a:solidFill>
              </a:rPr>
              <a:t>溝通，當收到 </a:t>
            </a:r>
            <a:r>
              <a:rPr lang="en-US" altLang="zh-TW" sz="1400" dirty="0" smtClean="0">
                <a:solidFill>
                  <a:schemeClr val="tx1"/>
                </a:solidFill>
              </a:rPr>
              <a:t>Power Fail </a:t>
            </a:r>
            <a:r>
              <a:rPr lang="zh-TW" altLang="en-US" sz="1400" dirty="0" smtClean="0">
                <a:solidFill>
                  <a:schemeClr val="tx1"/>
                </a:solidFill>
              </a:rPr>
              <a:t>的 </a:t>
            </a:r>
            <a:r>
              <a:rPr lang="en-US" altLang="zh-TW" sz="1400" dirty="0" smtClean="0">
                <a:solidFill>
                  <a:schemeClr val="tx1"/>
                </a:solidFill>
              </a:rPr>
              <a:t>flag </a:t>
            </a:r>
            <a:r>
              <a:rPr lang="zh-TW" altLang="en-US" sz="1400" dirty="0" smtClean="0">
                <a:solidFill>
                  <a:schemeClr val="tx1"/>
                </a:solidFill>
              </a:rPr>
              <a:t>則對 </a:t>
            </a:r>
            <a:r>
              <a:rPr lang="en-US" altLang="zh-TW" sz="1400" dirty="0" smtClean="0">
                <a:solidFill>
                  <a:schemeClr val="tx1"/>
                </a:solidFill>
              </a:rPr>
              <a:t>SMTP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Client </a:t>
            </a:r>
            <a:r>
              <a:rPr lang="zh-TW" altLang="en-US" sz="1400" dirty="0" smtClean="0">
                <a:solidFill>
                  <a:schemeClr val="tx1"/>
                </a:solidFill>
              </a:rPr>
              <a:t>套件</a:t>
            </a:r>
            <a:r>
              <a:rPr lang="zh-TW" altLang="en-US" sz="1400" dirty="0">
                <a:solidFill>
                  <a:schemeClr val="tx1"/>
                </a:solidFill>
              </a:rPr>
              <a:t>下達發送郵件的</a:t>
            </a:r>
            <a:r>
              <a:rPr lang="zh-TW" altLang="en-US" sz="1400" dirty="0" smtClean="0">
                <a:solidFill>
                  <a:schemeClr val="tx1"/>
                </a:solidFill>
              </a:rPr>
              <a:t>命令 </a:t>
            </a:r>
            <a:r>
              <a:rPr lang="en-US" altLang="zh-TW" sz="1400" dirty="0" smtClean="0">
                <a:solidFill>
                  <a:schemeClr val="tx1"/>
                </a:solidFill>
              </a:rPr>
              <a:t>(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send_mail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power_fail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);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629510" y="1916832"/>
            <a:ext cx="1512168" cy="13681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1200" dirty="0" smtClean="0"/>
              <a:t>SMTP Client</a:t>
            </a:r>
            <a:endParaRPr lang="zh-TW" altLang="en-US" sz="12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397262" y="2204864"/>
            <a:ext cx="20882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187624" y="479715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127.0.0.1:5000</a:t>
            </a:r>
          </a:p>
          <a:p>
            <a:pPr algn="ctr"/>
            <a:r>
              <a:rPr lang="en-US" altLang="zh-TW" sz="1200" dirty="0" smtClean="0"/>
              <a:t>UPS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Protocol Process</a:t>
            </a:r>
            <a:endParaRPr lang="zh-TW" altLang="en-US" sz="1200" dirty="0"/>
          </a:p>
        </p:txBody>
      </p:sp>
      <p:sp>
        <p:nvSpPr>
          <p:cNvPr id="10" name="圓角矩形 9"/>
          <p:cNvSpPr/>
          <p:nvPr/>
        </p:nvSpPr>
        <p:spPr>
          <a:xfrm>
            <a:off x="3563888" y="4797152"/>
            <a:ext cx="1512168" cy="5760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Time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Process</a:t>
            </a:r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6084168" y="4797152"/>
            <a:ext cx="1512168" cy="5760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SQLite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Database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2699792" y="5618382"/>
            <a:ext cx="3600400" cy="976753"/>
          </a:xfrm>
          <a:prstGeom prst="wedgeRoundRectCallout">
            <a:avLst>
              <a:gd name="adj1" fmla="val -1290"/>
              <a:gd name="adj2" fmla="val -950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Time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Process</a:t>
            </a:r>
            <a:r>
              <a:rPr lang="zh-TW" altLang="en-US" sz="1200" dirty="0" smtClean="0">
                <a:solidFill>
                  <a:schemeClr val="tx1"/>
                </a:solidFill>
              </a:rPr>
              <a:t> 負責 </a:t>
            </a:r>
            <a:r>
              <a:rPr lang="en-US" altLang="zh-TW" sz="1200" dirty="0" smtClean="0">
                <a:solidFill>
                  <a:schemeClr val="tx1"/>
                </a:solidFill>
              </a:rPr>
              <a:t>Schedule</a:t>
            </a:r>
            <a:r>
              <a:rPr lang="zh-TW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TW" sz="1200" dirty="0" smtClean="0">
                <a:solidFill>
                  <a:schemeClr val="tx1"/>
                </a:solidFill>
              </a:rPr>
              <a:t>Periodical batt test</a:t>
            </a:r>
            <a:r>
              <a:rPr lang="zh-TW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TW" sz="1200" dirty="0" smtClean="0">
                <a:solidFill>
                  <a:schemeClr val="tx1"/>
                </a:solidFill>
              </a:rPr>
              <a:t>Data Record….</a:t>
            </a:r>
            <a:r>
              <a:rPr lang="zh-TW" altLang="en-US" sz="1200" dirty="0" smtClean="0">
                <a:solidFill>
                  <a:schemeClr val="tx1"/>
                </a:solidFill>
              </a:rPr>
              <a:t>等週期性任務，透過 </a:t>
            </a:r>
            <a:r>
              <a:rPr lang="en-US" altLang="zh-TW" sz="1200" dirty="0" smtClean="0">
                <a:solidFill>
                  <a:schemeClr val="tx1"/>
                </a:solidFill>
              </a:rPr>
              <a:t>Socket </a:t>
            </a:r>
            <a:r>
              <a:rPr lang="zh-TW" altLang="en-US" sz="1200" dirty="0" smtClean="0">
                <a:solidFill>
                  <a:schemeClr val="tx1"/>
                </a:solidFill>
              </a:rPr>
              <a:t>取得 </a:t>
            </a:r>
            <a:r>
              <a:rPr lang="en-US" altLang="zh-TW" sz="1200" dirty="0" smtClean="0">
                <a:solidFill>
                  <a:schemeClr val="tx1"/>
                </a:solidFill>
              </a:rPr>
              <a:t>UPS </a:t>
            </a:r>
            <a:r>
              <a:rPr lang="zh-TW" altLang="en-US" sz="1200" dirty="0" smtClean="0">
                <a:solidFill>
                  <a:schemeClr val="tx1"/>
                </a:solidFill>
              </a:rPr>
              <a:t>資訊再透過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sql_write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(database, column,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val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…); </a:t>
            </a:r>
            <a:r>
              <a:rPr lang="zh-TW" altLang="en-US" sz="1200" dirty="0" smtClean="0">
                <a:solidFill>
                  <a:schemeClr val="tx1"/>
                </a:solidFill>
              </a:rPr>
              <a:t>將其寫入 </a:t>
            </a:r>
            <a:r>
              <a:rPr lang="en-US" altLang="zh-TW" sz="1200" dirty="0" smtClean="0">
                <a:solidFill>
                  <a:schemeClr val="tx1"/>
                </a:solidFill>
              </a:rPr>
              <a:t>Database </a:t>
            </a:r>
            <a:r>
              <a:rPr lang="zh-TW" altLang="en-US" sz="1200" dirty="0" smtClean="0">
                <a:solidFill>
                  <a:schemeClr val="tx1"/>
                </a:solidFill>
              </a:rPr>
              <a:t>套件中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843808" y="4941168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843808" y="5229200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161458" y="4941168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軟體溝通方式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套件軟體</a:t>
            </a:r>
            <a:r>
              <a:rPr lang="zh-TW" altLang="en-US" dirty="0" smtClean="0"/>
              <a:t>與</a:t>
            </a:r>
            <a:r>
              <a:rPr lang="zh-TW" altLang="en-US" dirty="0"/>
              <a:t>套件軟體溝通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在網頁上執行 </a:t>
            </a:r>
            <a:r>
              <a:rPr lang="en-US" altLang="zh-TW" sz="2000" dirty="0" smtClean="0"/>
              <a:t>Send test Email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網頁顯示多國語言</a:t>
            </a:r>
            <a:endParaRPr lang="zh-TW" altLang="en-US" sz="2000" dirty="0"/>
          </a:p>
        </p:txBody>
      </p:sp>
      <p:sp>
        <p:nvSpPr>
          <p:cNvPr id="4" name="圓角矩形 3"/>
          <p:cNvSpPr/>
          <p:nvPr/>
        </p:nvSpPr>
        <p:spPr>
          <a:xfrm>
            <a:off x="1331640" y="1952762"/>
            <a:ext cx="2346243" cy="13937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200" dirty="0" err="1" smtClean="0"/>
              <a:t>Lighttpd</a:t>
            </a:r>
            <a:r>
              <a:rPr lang="en-US" altLang="zh-TW" sz="1200" dirty="0" smtClean="0"/>
              <a:t>  Process :</a:t>
            </a:r>
          </a:p>
          <a:p>
            <a:r>
              <a:rPr lang="en-US" altLang="zh-TW" sz="1200" dirty="0" smtClean="0"/>
              <a:t>      HTTP Server</a:t>
            </a:r>
          </a:p>
          <a:p>
            <a:r>
              <a:rPr lang="en-US" altLang="zh-TW" sz="1200" dirty="0" smtClean="0"/>
              <a:t>      </a:t>
            </a:r>
            <a:r>
              <a:rPr lang="zh-TW" altLang="en-US" sz="1200" dirty="0" smtClean="0"/>
              <a:t>可執行</a:t>
            </a:r>
            <a:r>
              <a:rPr lang="en-US" altLang="zh-TW" sz="1200" dirty="0" smtClean="0"/>
              <a:t>CGI</a:t>
            </a:r>
          </a:p>
          <a:p>
            <a:endParaRPr lang="zh-TW" altLang="en-US" sz="1200" dirty="0"/>
          </a:p>
        </p:txBody>
      </p:sp>
      <p:sp>
        <p:nvSpPr>
          <p:cNvPr id="5" name="圓角矩形 4"/>
          <p:cNvSpPr/>
          <p:nvPr/>
        </p:nvSpPr>
        <p:spPr>
          <a:xfrm>
            <a:off x="1484425" y="2767609"/>
            <a:ext cx="2016224" cy="434860"/>
          </a:xfrm>
          <a:prstGeom prst="roundRect">
            <a:avLst/>
          </a:prstGeom>
          <a:solidFill>
            <a:srgbClr val="86C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chemeClr val="tx1"/>
                </a:solidFill>
              </a:rPr>
              <a:t>t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est_mail.cgi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012160" y="1978333"/>
            <a:ext cx="1512168" cy="13681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1200" dirty="0" smtClean="0"/>
              <a:t>SMTP Client</a:t>
            </a:r>
            <a:endParaRPr lang="zh-TW" altLang="en-US" sz="12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539552" y="3501008"/>
            <a:ext cx="3816424" cy="504056"/>
          </a:xfrm>
          <a:prstGeom prst="wedgeRoundRectCallout">
            <a:avLst>
              <a:gd name="adj1" fmla="val -4091"/>
              <a:gd name="adj2" fmla="val -1375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將 </a:t>
            </a:r>
            <a:r>
              <a:rPr lang="en-US" altLang="zh-TW" sz="1200" b="1" dirty="0" err="1">
                <a:solidFill>
                  <a:srgbClr val="FF0000"/>
                </a:solidFill>
              </a:rPr>
              <a:t>send_mail</a:t>
            </a:r>
            <a:r>
              <a:rPr lang="en-US" altLang="zh-TW" sz="1200" b="1" dirty="0">
                <a:solidFill>
                  <a:srgbClr val="FF0000"/>
                </a:solidFill>
              </a:rPr>
              <a:t>( test ); </a:t>
            </a:r>
            <a:r>
              <a:rPr lang="en-US" altLang="zh-TW" sz="1200" dirty="0">
                <a:solidFill>
                  <a:schemeClr val="tx1"/>
                </a:solidFill>
              </a:rPr>
              <a:t>Compiler </a:t>
            </a:r>
            <a:r>
              <a:rPr lang="zh-TW" altLang="en-US" sz="1200" dirty="0">
                <a:solidFill>
                  <a:schemeClr val="tx1"/>
                </a:solidFill>
              </a:rPr>
              <a:t>成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test_mail.cgi</a:t>
            </a:r>
            <a:r>
              <a:rPr lang="zh-TW" altLang="en-US" sz="1200" dirty="0" smtClean="0">
                <a:solidFill>
                  <a:schemeClr val="tx1"/>
                </a:solidFill>
              </a:rPr>
              <a:t>，就可以透過 </a:t>
            </a:r>
            <a:r>
              <a:rPr lang="en-US" altLang="zh-TW" sz="1200" dirty="0" smtClean="0">
                <a:solidFill>
                  <a:schemeClr val="tx1"/>
                </a:solidFill>
                <a:hlinkClick r:id="rId2"/>
              </a:rPr>
              <a:t>http://192.168.203.56/test_mail.cgi</a:t>
            </a:r>
            <a:r>
              <a:rPr lang="zh-TW" altLang="en-US" sz="1200" dirty="0" smtClean="0">
                <a:solidFill>
                  <a:schemeClr val="tx1"/>
                </a:solidFill>
              </a:rPr>
              <a:t> 發送 </a:t>
            </a:r>
            <a:r>
              <a:rPr lang="en-US" altLang="zh-TW" sz="1200" dirty="0" smtClean="0">
                <a:solidFill>
                  <a:schemeClr val="tx1"/>
                </a:solidFill>
              </a:rPr>
              <a:t>test mail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3779912" y="2564904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349713" y="4558369"/>
            <a:ext cx="2346243" cy="13937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200" dirty="0" err="1" smtClean="0"/>
              <a:t>Lighttpd</a:t>
            </a:r>
            <a:r>
              <a:rPr lang="en-US" altLang="zh-TW" sz="1200" dirty="0" smtClean="0"/>
              <a:t>  Process :</a:t>
            </a:r>
          </a:p>
          <a:p>
            <a:r>
              <a:rPr lang="en-US" altLang="zh-TW" sz="1200" dirty="0" smtClean="0"/>
              <a:t>      HTTP Server</a:t>
            </a:r>
          </a:p>
          <a:p>
            <a:r>
              <a:rPr lang="en-US" altLang="zh-TW" sz="1200" dirty="0" smtClean="0"/>
              <a:t>      </a:t>
            </a:r>
            <a:r>
              <a:rPr lang="zh-TW" altLang="en-US" sz="1200" dirty="0" smtClean="0"/>
              <a:t>可執行</a:t>
            </a:r>
            <a:r>
              <a:rPr lang="en-US" altLang="zh-TW" sz="1200" dirty="0" smtClean="0"/>
              <a:t>CGI</a:t>
            </a:r>
          </a:p>
          <a:p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1502498" y="5373216"/>
            <a:ext cx="2016224" cy="434860"/>
          </a:xfrm>
          <a:prstGeom prst="roundRect">
            <a:avLst/>
          </a:prstGeom>
          <a:solidFill>
            <a:srgbClr val="86C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 smtClean="0">
                <a:solidFill>
                  <a:schemeClr val="tx1"/>
                </a:solidFill>
              </a:rPr>
              <a:t>web.cgi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557625" y="6106615"/>
            <a:ext cx="3816424" cy="504056"/>
          </a:xfrm>
          <a:prstGeom prst="wedgeRoundRectCallout">
            <a:avLst>
              <a:gd name="adj1" fmla="val -4091"/>
              <a:gd name="adj2" fmla="val -1375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 smtClean="0">
                <a:solidFill>
                  <a:schemeClr val="tx1"/>
                </a:solidFill>
              </a:rPr>
              <a:t>透過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sql_read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(database, column,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buf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, ….);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 </a:t>
            </a:r>
            <a:r>
              <a:rPr lang="zh-TW" altLang="en-US" sz="1200" dirty="0" smtClean="0">
                <a:solidFill>
                  <a:schemeClr val="tx1"/>
                </a:solidFill>
              </a:rPr>
              <a:t>從 </a:t>
            </a:r>
            <a:r>
              <a:rPr lang="en-US" altLang="zh-TW" sz="1200" dirty="0" smtClean="0">
                <a:solidFill>
                  <a:schemeClr val="tx1"/>
                </a:solidFill>
              </a:rPr>
              <a:t>database </a:t>
            </a:r>
            <a:r>
              <a:rPr lang="zh-TW" altLang="en-US" sz="1200" dirty="0" smtClean="0">
                <a:solidFill>
                  <a:schemeClr val="tx1"/>
                </a:solidFill>
              </a:rPr>
              <a:t>中讀取各個國家的語言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797985" y="5085184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030233" y="4882479"/>
            <a:ext cx="1512168" cy="5760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SQLite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Database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3774199" y="5373216"/>
            <a:ext cx="214216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動態載入檔規劃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將 </a:t>
            </a:r>
            <a:r>
              <a:rPr lang="en-US" altLang="zh-TW" sz="2000" dirty="0" err="1" smtClean="0"/>
              <a:t>get_ups_load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set_ups_batt_test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send_mail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sql_write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sql_read</a:t>
            </a:r>
            <a:r>
              <a:rPr lang="en-US" altLang="zh-TW" sz="2000" dirty="0" smtClean="0"/>
              <a:t>()….</a:t>
            </a:r>
            <a:r>
              <a:rPr lang="zh-TW" altLang="en-US" sz="2000" dirty="0" smtClean="0"/>
              <a:t>等函數 </a:t>
            </a:r>
            <a:r>
              <a:rPr lang="en-US" altLang="zh-TW" sz="2000" dirty="0" smtClean="0"/>
              <a:t>Compiler</a:t>
            </a:r>
            <a:r>
              <a:rPr lang="zh-TW" altLang="en-US" sz="2000" dirty="0" smtClean="0"/>
              <a:t> 成一個 </a:t>
            </a:r>
            <a:r>
              <a:rPr lang="en-US" altLang="zh-TW" sz="2000" dirty="0" smtClean="0"/>
              <a:t>librmc.so</a:t>
            </a:r>
            <a:r>
              <a:rPr lang="zh-TW" altLang="en-US" sz="2000" dirty="0" smtClean="0"/>
              <a:t> 檔 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相當於 </a:t>
            </a:r>
            <a:r>
              <a:rPr lang="en-US" altLang="zh-TW" sz="1600" dirty="0" smtClean="0">
                <a:solidFill>
                  <a:srgbClr val="FF0000"/>
                </a:solidFill>
              </a:rPr>
              <a:t>Windows </a:t>
            </a:r>
            <a:r>
              <a:rPr lang="zh-TW" altLang="en-US" sz="1600" dirty="0" smtClean="0">
                <a:solidFill>
                  <a:srgbClr val="FF0000"/>
                </a:solidFill>
              </a:rPr>
              <a:t>中的</a:t>
            </a:r>
            <a:r>
              <a:rPr lang="en-US" altLang="zh-TW" sz="1600" dirty="0" smtClean="0">
                <a:solidFill>
                  <a:srgbClr val="FF0000"/>
                </a:solidFill>
              </a:rPr>
              <a:t>DLL</a:t>
            </a:r>
            <a:r>
              <a:rPr lang="zh-TW" altLang="en-US" sz="1600" dirty="0" smtClean="0">
                <a:solidFill>
                  <a:srgbClr val="FF0000"/>
                </a:solidFill>
              </a:rPr>
              <a:t>檔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000" dirty="0"/>
              <a:t>在編譯的</a:t>
            </a:r>
            <a:r>
              <a:rPr lang="zh-TW" altLang="en-US" sz="2000" dirty="0" smtClean="0"/>
              <a:t>時候動態載入 </a:t>
            </a:r>
            <a:r>
              <a:rPr lang="en-US" altLang="zh-TW" sz="2000" dirty="0" smtClean="0"/>
              <a:t>rmc.so</a:t>
            </a:r>
          </a:p>
          <a:p>
            <a:pPr lvl="1"/>
            <a:r>
              <a:rPr lang="en-US" altLang="zh-TW" sz="1800" dirty="0"/>
              <a:t>$CC</a:t>
            </a:r>
            <a:r>
              <a:rPr lang="zh-TW" altLang="en-US" sz="1800" dirty="0"/>
              <a:t>  </a:t>
            </a:r>
            <a:r>
              <a:rPr lang="en-US" altLang="zh-TW" sz="1800" dirty="0" err="1"/>
              <a:t>batt_test.c</a:t>
            </a:r>
            <a:r>
              <a:rPr lang="zh-TW" altLang="en-US" sz="1800" dirty="0"/>
              <a:t>  </a:t>
            </a:r>
            <a:r>
              <a:rPr lang="en-US" altLang="zh-TW" sz="1800" dirty="0">
                <a:solidFill>
                  <a:srgbClr val="FF0000"/>
                </a:solidFill>
              </a:rPr>
              <a:t>-</a:t>
            </a:r>
            <a:r>
              <a:rPr lang="en-US" altLang="zh-TW" sz="1800" dirty="0" err="1">
                <a:solidFill>
                  <a:srgbClr val="FF0000"/>
                </a:solidFill>
              </a:rPr>
              <a:t>lrmc</a:t>
            </a:r>
            <a:r>
              <a:rPr lang="zh-TW" altLang="en-US" sz="1800" dirty="0">
                <a:solidFill>
                  <a:srgbClr val="FF0000"/>
                </a:solidFill>
              </a:rPr>
              <a:t>  </a:t>
            </a:r>
            <a:r>
              <a:rPr lang="en-US" altLang="zh-TW" sz="1800" dirty="0"/>
              <a:t>–o</a:t>
            </a:r>
            <a:r>
              <a:rPr lang="zh-TW" altLang="en-US" sz="1800" dirty="0"/>
              <a:t>  </a:t>
            </a:r>
            <a:r>
              <a:rPr lang="en-US" altLang="zh-TW" sz="1800" dirty="0" err="1"/>
              <a:t>batt_test.cgi</a:t>
            </a:r>
            <a:endParaRPr lang="en-US" altLang="zh-TW" sz="1800" dirty="0" smtClean="0"/>
          </a:p>
          <a:p>
            <a:r>
              <a:rPr lang="zh-TW" altLang="en-US" sz="2000" dirty="0"/>
              <a:t>所有介面要做</a:t>
            </a:r>
            <a:r>
              <a:rPr lang="zh-TW" altLang="en-US" sz="2000" dirty="0" smtClean="0"/>
              <a:t>跨軟體的溝通都必須透過 </a:t>
            </a:r>
            <a:r>
              <a:rPr lang="en-US" altLang="zh-TW" sz="2000" dirty="0" smtClean="0"/>
              <a:t>librmc.so</a:t>
            </a:r>
            <a:r>
              <a:rPr lang="zh-TW" altLang="en-US" sz="2000" dirty="0" smtClean="0"/>
              <a:t>，以後只需 </a:t>
            </a:r>
            <a:r>
              <a:rPr lang="en-US" altLang="zh-TW" sz="2000" dirty="0" smtClean="0"/>
              <a:t>maintain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librmc.so</a:t>
            </a:r>
            <a:r>
              <a:rPr lang="zh-TW" altLang="en-US" sz="2000" dirty="0" smtClean="0"/>
              <a:t> 即可 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溝通方式或 </a:t>
            </a:r>
            <a:r>
              <a:rPr lang="en-US" altLang="zh-TW" sz="1600" dirty="0" smtClean="0">
                <a:solidFill>
                  <a:srgbClr val="FF0000"/>
                </a:solidFill>
              </a:rPr>
              <a:t>Bug </a:t>
            </a:r>
            <a:r>
              <a:rPr lang="zh-TW" altLang="en-US" sz="1600" dirty="0" smtClean="0">
                <a:solidFill>
                  <a:srgbClr val="FF0000"/>
                </a:solidFill>
              </a:rPr>
              <a:t>修正所有介面一併修正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000" dirty="0"/>
              <a:t>如此</a:t>
            </a:r>
            <a:r>
              <a:rPr lang="zh-TW" altLang="en-US" sz="2000" dirty="0" smtClean="0"/>
              <a:t>規劃可預見如下的共享資料匣中會有與各個介面溝通的 </a:t>
            </a:r>
            <a:r>
              <a:rPr lang="en-US" altLang="zh-TW" sz="2000" dirty="0" err="1" smtClean="0"/>
              <a:t>ups.c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smtp.c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sql.c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….</a:t>
            </a:r>
            <a:r>
              <a:rPr lang="zh-TW" altLang="en-US" sz="2000" dirty="0" smtClean="0"/>
              <a:t>等等和一個 </a:t>
            </a:r>
            <a:r>
              <a:rPr lang="en-US" altLang="zh-TW" sz="2000" dirty="0" err="1" smtClean="0"/>
              <a:t>Makefile</a:t>
            </a:r>
            <a:r>
              <a:rPr lang="zh-TW" altLang="en-US" sz="20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執行 </a:t>
            </a:r>
            <a:r>
              <a:rPr lang="en-US" altLang="zh-TW" sz="1600" dirty="0" smtClean="0">
                <a:solidFill>
                  <a:srgbClr val="FF0000"/>
                </a:solidFill>
              </a:rPr>
              <a:t>make </a:t>
            </a:r>
            <a:r>
              <a:rPr lang="zh-TW" altLang="en-US" sz="1600" dirty="0" smtClean="0">
                <a:solidFill>
                  <a:srgbClr val="FF0000"/>
                </a:solidFill>
              </a:rPr>
              <a:t>後會的到一個 </a:t>
            </a:r>
            <a:r>
              <a:rPr lang="en-US" altLang="zh-TW" sz="1600" dirty="0" smtClean="0">
                <a:solidFill>
                  <a:srgbClr val="FF0000"/>
                </a:solidFill>
              </a:rPr>
              <a:t>librmc.so)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43412"/>
            <a:ext cx="2808312" cy="20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產品開發規劃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UPS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Protocol </a:t>
            </a:r>
            <a:r>
              <a:rPr lang="zh-TW" altLang="en-US" sz="2000" dirty="0" smtClean="0"/>
              <a:t>實作</a:t>
            </a:r>
            <a:endParaRPr lang="en-US" altLang="zh-TW" sz="2000" dirty="0" smtClean="0"/>
          </a:p>
          <a:p>
            <a:r>
              <a:rPr lang="zh-TW" altLang="en-US" sz="2000" dirty="0"/>
              <a:t>資料庫</a:t>
            </a:r>
            <a:r>
              <a:rPr lang="zh-TW" altLang="en-US" sz="2000" dirty="0" smtClean="0"/>
              <a:t>建置 </a:t>
            </a:r>
            <a:r>
              <a:rPr lang="en-US" altLang="zh-TW" sz="1600" dirty="0" smtClean="0">
                <a:solidFill>
                  <a:srgbClr val="FF0000"/>
                </a:solidFill>
              </a:rPr>
              <a:t>(SQLite </a:t>
            </a:r>
            <a:r>
              <a:rPr lang="zh-TW" altLang="en-US" sz="1600" dirty="0" smtClean="0">
                <a:solidFill>
                  <a:srgbClr val="FF0000"/>
                </a:solidFill>
              </a:rPr>
              <a:t>安裝、多國語言 </a:t>
            </a:r>
            <a:r>
              <a:rPr lang="en-US" altLang="zh-TW" sz="1600" dirty="0" smtClean="0">
                <a:solidFill>
                  <a:srgbClr val="FF0000"/>
                </a:solidFill>
              </a:rPr>
              <a:t>Database </a:t>
            </a:r>
            <a:r>
              <a:rPr lang="zh-TW" altLang="en-US" sz="1600" dirty="0" smtClean="0">
                <a:solidFill>
                  <a:srgbClr val="FF0000"/>
                </a:solidFill>
              </a:rPr>
              <a:t>建置、</a:t>
            </a:r>
            <a:r>
              <a:rPr lang="en-US" altLang="zh-TW" sz="1600" dirty="0" smtClean="0">
                <a:solidFill>
                  <a:srgbClr val="FF0000"/>
                </a:solidFill>
              </a:rPr>
              <a:t>Log </a:t>
            </a:r>
            <a:r>
              <a:rPr lang="zh-TW" altLang="en-US" sz="1600" dirty="0" smtClean="0">
                <a:solidFill>
                  <a:srgbClr val="FF0000"/>
                </a:solidFill>
              </a:rPr>
              <a:t>儲存機制</a:t>
            </a:r>
            <a:r>
              <a:rPr lang="en-US" altLang="zh-TW" sz="1600" dirty="0" smtClean="0">
                <a:solidFill>
                  <a:srgbClr val="FF0000"/>
                </a:solidFill>
              </a:rPr>
              <a:t>…)</a:t>
            </a:r>
          </a:p>
          <a:p>
            <a:r>
              <a:rPr lang="zh-TW" altLang="en-US" sz="2000" dirty="0"/>
              <a:t>檔案</a:t>
            </a:r>
            <a:r>
              <a:rPr lang="zh-TW" altLang="en-US" sz="2000" dirty="0" smtClean="0"/>
              <a:t>儲存規劃與實作 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Eventlog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Data Record </a:t>
            </a:r>
            <a:r>
              <a:rPr lang="zh-TW" altLang="en-US" sz="1600" dirty="0" smtClean="0">
                <a:solidFill>
                  <a:srgbClr val="FF0000"/>
                </a:solidFill>
              </a:rPr>
              <a:t>等檔案下載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000" dirty="0"/>
              <a:t>登入</a:t>
            </a:r>
            <a:r>
              <a:rPr lang="zh-TW" altLang="en-US" sz="2000" dirty="0" smtClean="0"/>
              <a:t>系統實作 </a:t>
            </a:r>
            <a:r>
              <a:rPr lang="en-US" altLang="zh-TW" sz="1600" dirty="0" smtClean="0">
                <a:solidFill>
                  <a:srgbClr val="FF0000"/>
                </a:solidFill>
              </a:rPr>
              <a:t>(LDAP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RADIUS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Local)</a:t>
            </a:r>
          </a:p>
          <a:p>
            <a:r>
              <a:rPr lang="zh-TW" altLang="en-US" sz="2000" dirty="0"/>
              <a:t>網頁功能</a:t>
            </a:r>
            <a:r>
              <a:rPr lang="zh-TW" altLang="en-US" sz="2000" dirty="0" smtClean="0"/>
              <a:t>實現 </a:t>
            </a:r>
            <a:r>
              <a:rPr lang="en-US" altLang="zh-TW" sz="1600" dirty="0" smtClean="0">
                <a:solidFill>
                  <a:srgbClr val="FF0000"/>
                </a:solidFill>
              </a:rPr>
              <a:t>(HTTP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HTTPS)</a:t>
            </a:r>
          </a:p>
          <a:p>
            <a:r>
              <a:rPr lang="en-US" altLang="zh-TW" sz="2000" dirty="0" smtClean="0"/>
              <a:t>SNMP</a:t>
            </a:r>
            <a:r>
              <a:rPr lang="zh-TW" altLang="en-US" sz="2000" dirty="0" smtClean="0"/>
              <a:t> 功能實現 </a:t>
            </a:r>
            <a:r>
              <a:rPr lang="en-US" altLang="zh-TW" sz="1600" dirty="0" smtClean="0">
                <a:solidFill>
                  <a:srgbClr val="FF0000"/>
                </a:solidFill>
              </a:rPr>
              <a:t>(v1 / v3)</a:t>
            </a:r>
          </a:p>
          <a:p>
            <a:r>
              <a:rPr lang="zh-TW" altLang="en-US" sz="2000" dirty="0"/>
              <a:t>韌體更新</a:t>
            </a:r>
            <a:r>
              <a:rPr lang="zh-TW" altLang="en-US" sz="2000" dirty="0" smtClean="0"/>
              <a:t>功能 </a:t>
            </a:r>
            <a:r>
              <a:rPr lang="en-US" altLang="zh-TW" sz="1600" dirty="0" smtClean="0">
                <a:solidFill>
                  <a:srgbClr val="FF0000"/>
                </a:solidFill>
              </a:rPr>
              <a:t>(FTP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SCP)</a:t>
            </a:r>
          </a:p>
          <a:p>
            <a:r>
              <a:rPr lang="zh-TW" altLang="en-US" sz="2000" dirty="0"/>
              <a:t>時間系統功能</a:t>
            </a:r>
            <a:r>
              <a:rPr lang="zh-TW" altLang="en-US" sz="2000" dirty="0" smtClean="0"/>
              <a:t>實現 </a:t>
            </a:r>
            <a:r>
              <a:rPr lang="en-US" altLang="zh-TW" sz="1600" dirty="0" smtClean="0">
                <a:solidFill>
                  <a:srgbClr val="FF0000"/>
                </a:solidFill>
              </a:rPr>
              <a:t>(NTP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DST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Schedule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Data Record…..)</a:t>
            </a:r>
          </a:p>
          <a:p>
            <a:r>
              <a:rPr lang="zh-TW" altLang="en-US" sz="2000" dirty="0"/>
              <a:t>系統與軟體通訊</a:t>
            </a:r>
            <a:r>
              <a:rPr lang="zh-TW" altLang="en-US" sz="2000" dirty="0" smtClean="0"/>
              <a:t>實現 </a:t>
            </a:r>
            <a:r>
              <a:rPr lang="en-US" altLang="zh-TW" sz="1600" dirty="0" smtClean="0">
                <a:solidFill>
                  <a:srgbClr val="FF0000"/>
                </a:solidFill>
              </a:rPr>
              <a:t>(PPB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Remote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PDNU)</a:t>
            </a:r>
          </a:p>
          <a:p>
            <a:r>
              <a:rPr lang="en-US" altLang="zh-TW" sz="2000" dirty="0" smtClean="0"/>
              <a:t>ENV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Port </a:t>
            </a:r>
            <a:r>
              <a:rPr lang="zh-TW" altLang="en-US" sz="2000" dirty="0" smtClean="0"/>
              <a:t>通訊功能實現 </a:t>
            </a:r>
            <a:r>
              <a:rPr lang="en-US" altLang="zh-TW" sz="1600" dirty="0" smtClean="0">
                <a:solidFill>
                  <a:srgbClr val="FF0000"/>
                </a:solidFill>
              </a:rPr>
              <a:t>(ENV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Accessory)</a:t>
            </a:r>
          </a:p>
          <a:p>
            <a:r>
              <a:rPr lang="en-US" altLang="zh-TW" sz="2000" dirty="0" smtClean="0"/>
              <a:t>WOL </a:t>
            </a:r>
            <a:r>
              <a:rPr lang="zh-TW" altLang="en-US" sz="2000" dirty="0" smtClean="0"/>
              <a:t>功能實現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9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4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8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Embedded Linux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Embedded Linux </a:t>
            </a:r>
            <a:r>
              <a:rPr lang="zh-TW" altLang="en-US" sz="2000" dirty="0" smtClean="0"/>
              <a:t>的含意是 </a:t>
            </a:r>
            <a:r>
              <a:rPr lang="en-US" altLang="zh-TW" sz="2000" dirty="0" smtClean="0"/>
              <a:t>Linux </a:t>
            </a:r>
            <a:r>
              <a:rPr lang="zh-TW" altLang="en-US" sz="2000" dirty="0" smtClean="0"/>
              <a:t>系統應用於 </a:t>
            </a:r>
            <a:r>
              <a:rPr lang="en-US" altLang="zh-TW" sz="2000" dirty="0" smtClean="0"/>
              <a:t>Embedded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System</a:t>
            </a:r>
            <a:r>
              <a:rPr lang="zh-TW" altLang="en-US" sz="2000" dirty="0" smtClean="0"/>
              <a:t>，所謂 </a:t>
            </a:r>
            <a:r>
              <a:rPr lang="en-US" altLang="zh-TW" sz="2000" dirty="0" smtClean="0"/>
              <a:t>Embedded Linux </a:t>
            </a:r>
            <a:r>
              <a:rPr lang="zh-TW" altLang="en-US" sz="2000" dirty="0" smtClean="0"/>
              <a:t>系統就是 </a:t>
            </a:r>
            <a:r>
              <a:rPr lang="en-US" altLang="zh-TW" sz="2000" dirty="0" smtClean="0"/>
              <a:t>Linux </a:t>
            </a:r>
            <a:r>
              <a:rPr lang="zh-TW" altLang="en-US" sz="2000" dirty="0" smtClean="0"/>
              <a:t>系統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Linux </a:t>
            </a:r>
            <a:r>
              <a:rPr lang="zh-TW" altLang="en-US" sz="2000" dirty="0"/>
              <a:t>是</a:t>
            </a:r>
            <a:r>
              <a:rPr lang="zh-TW" altLang="en-US" sz="2000" dirty="0" smtClean="0"/>
              <a:t>由 </a:t>
            </a:r>
            <a:r>
              <a:rPr lang="en-US" altLang="zh-TW" sz="2000" dirty="0" smtClean="0"/>
              <a:t>Unix </a:t>
            </a:r>
            <a:r>
              <a:rPr lang="zh-TW" altLang="en-US" sz="2000" dirty="0" smtClean="0"/>
              <a:t>所衍生出來的作業系統</a:t>
            </a:r>
            <a:endParaRPr lang="en-US" altLang="zh-TW" sz="2000" dirty="0" smtClean="0"/>
          </a:p>
          <a:p>
            <a:r>
              <a:rPr lang="en-US" altLang="zh-TW" sz="2000" dirty="0" smtClean="0"/>
              <a:t>Linux </a:t>
            </a:r>
            <a:r>
              <a:rPr lang="zh-TW" altLang="en-US" sz="2000" dirty="0" smtClean="0"/>
              <a:t>是基於 </a:t>
            </a:r>
            <a:r>
              <a:rPr lang="en-US" altLang="zh-TW" sz="2000" dirty="0" smtClean="0"/>
              <a:t>GPL </a:t>
            </a:r>
            <a:r>
              <a:rPr lang="zh-TW" altLang="en-US" sz="2000" dirty="0" smtClean="0"/>
              <a:t>的基礎下的產物，因此任何人皆可以自由取得 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 及商品化</a:t>
            </a:r>
            <a:endParaRPr lang="en-US" altLang="zh-TW" sz="2000" dirty="0" smtClean="0"/>
          </a:p>
          <a:p>
            <a:r>
              <a:rPr lang="zh-TW" altLang="en-US" sz="2000" dirty="0" smtClean="0"/>
              <a:t>符合 </a:t>
            </a:r>
            <a:r>
              <a:rPr lang="en-US" altLang="zh-TW" sz="2000" dirty="0" smtClean="0"/>
              <a:t>POSIX </a:t>
            </a:r>
            <a:r>
              <a:rPr lang="zh-TW" altLang="en-US" sz="2000" dirty="0" smtClean="0"/>
              <a:t>標準，可編譯與執行大多數自由軟體</a:t>
            </a:r>
            <a:endParaRPr lang="en-US" altLang="zh-TW" sz="2000" dirty="0" smtClean="0"/>
          </a:p>
          <a:p>
            <a:r>
              <a:rPr lang="zh-TW" altLang="en-US" sz="2000" dirty="0" smtClean="0"/>
              <a:t>開發 </a:t>
            </a:r>
            <a:r>
              <a:rPr lang="en-US" altLang="zh-TW" sz="2000" dirty="0" smtClean="0"/>
              <a:t>Embedded Linux </a:t>
            </a:r>
            <a:r>
              <a:rPr lang="zh-TW" altLang="en-US" sz="2000" dirty="0" smtClean="0"/>
              <a:t>就是</a:t>
            </a:r>
            <a:r>
              <a:rPr lang="zh-TW" altLang="en-US" sz="2000" dirty="0"/>
              <a:t>軟體開發的</a:t>
            </a:r>
            <a:r>
              <a:rPr lang="zh-TW" altLang="en-US" sz="2000" dirty="0" smtClean="0"/>
              <a:t>工作</a:t>
            </a:r>
            <a:endParaRPr lang="en-US" altLang="zh-TW" sz="2000" dirty="0" smtClean="0"/>
          </a:p>
          <a:p>
            <a:r>
              <a:rPr lang="en-US" altLang="zh-TW" sz="2000" dirty="0" smtClean="0"/>
              <a:t>Linux</a:t>
            </a:r>
            <a:r>
              <a:rPr lang="en-US" altLang="zh-TW" sz="2000" dirty="0"/>
              <a:t> </a:t>
            </a:r>
            <a:r>
              <a:rPr lang="zh-TW" altLang="en-US" sz="2000" dirty="0"/>
              <a:t>主機上可以同時允許多人</a:t>
            </a:r>
            <a:r>
              <a:rPr lang="zh-TW" altLang="en-US" sz="2000" dirty="0" smtClean="0"/>
              <a:t>上線工作，以 </a:t>
            </a:r>
            <a:r>
              <a:rPr lang="en-US" altLang="zh-TW" sz="2000" dirty="0" smtClean="0"/>
              <a:t>RMCARD</a:t>
            </a:r>
            <a:r>
              <a:rPr lang="zh-TW" altLang="en-US" sz="2000" dirty="0" smtClean="0"/>
              <a:t> 的觀點來看就是可允許有多個 </a:t>
            </a:r>
            <a:r>
              <a:rPr lang="en-US" altLang="zh-TW" sz="2000" dirty="0" smtClean="0"/>
              <a:t>admin </a:t>
            </a:r>
            <a:r>
              <a:rPr lang="zh-TW" altLang="en-US" sz="2000" dirty="0" smtClean="0"/>
              <a:t>和多個 </a:t>
            </a:r>
            <a:r>
              <a:rPr lang="en-US" altLang="zh-TW" sz="2000" dirty="0" smtClean="0"/>
              <a:t>viewer</a:t>
            </a:r>
            <a:r>
              <a:rPr lang="zh-TW" altLang="en-US" sz="2000" dirty="0" smtClean="0"/>
              <a:t> 同時登入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68750"/>
            <a:ext cx="180380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6912"/>
            <a:ext cx="7014045" cy="39296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zh-TW" altLang="en-US" dirty="0" smtClean="0"/>
              <a:t>系統 </a:t>
            </a:r>
            <a:r>
              <a:rPr lang="en-US" altLang="zh-TW" dirty="0" smtClean="0"/>
              <a:t>I/O</a:t>
            </a:r>
            <a:r>
              <a:rPr lang="zh-TW" altLang="en-US" dirty="0" smtClean="0"/>
              <a:t> 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3034680" cy="388843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個人電腦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Input : 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滑鼠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(USB)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鍵盤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(PS2 or USB)</a:t>
            </a:r>
          </a:p>
          <a:p>
            <a:pPr lvl="1"/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Output :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螢幕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(VGA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or HDMI)</a:t>
            </a:r>
          </a:p>
          <a:p>
            <a:endParaRPr lang="en-US" altLang="zh-TW" sz="2000" dirty="0" smtClean="0"/>
          </a:p>
          <a:p>
            <a:r>
              <a:rPr lang="zh-TW" altLang="en-US" sz="2000" dirty="0"/>
              <a:t>遠端登入</a:t>
            </a:r>
            <a:r>
              <a:rPr lang="zh-TW" altLang="en-US" sz="2000" dirty="0" smtClean="0"/>
              <a:t>桌面</a:t>
            </a:r>
            <a:endParaRPr lang="en-US" altLang="zh-TW" sz="2000" dirty="0" smtClean="0"/>
          </a:p>
          <a:p>
            <a:pPr lvl="1"/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Input : 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滑鼠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鍵盤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透過軟體 </a:t>
            </a: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(Ethernet)</a:t>
            </a:r>
          </a:p>
          <a:p>
            <a:pPr lvl="1"/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Output : 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螢幕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</a:rPr>
              <a:t>透過軟體 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(Ethernet)</a:t>
            </a:r>
          </a:p>
          <a:p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860032" y="5589240"/>
            <a:ext cx="1728192" cy="3600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131840" y="5481228"/>
            <a:ext cx="3456384" cy="1800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419872" y="538424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PS2 / USB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76661" y="5657562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USB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928789" y="3717032"/>
            <a:ext cx="659435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062753" y="344003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VGA</a:t>
            </a:r>
            <a:endParaRPr lang="zh-TW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8028384" y="2636912"/>
            <a:ext cx="0" cy="5760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8265251" y="2636912"/>
            <a:ext cx="0" cy="64807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308304" y="1843431"/>
            <a:ext cx="1728192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I</a:t>
            </a:r>
            <a:r>
              <a:rPr lang="en-US" altLang="zh-TW" sz="2000" dirty="0" smtClean="0"/>
              <a:t>nternet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53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21" y="4808089"/>
            <a:ext cx="2419350" cy="1895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Embedded Linux </a:t>
            </a:r>
            <a:r>
              <a:rPr lang="zh-TW" altLang="en-US" dirty="0" smtClean="0"/>
              <a:t>系統 </a:t>
            </a:r>
            <a:r>
              <a:rPr lang="en-US" altLang="zh-TW" dirty="0" smtClean="0"/>
              <a:t>I/O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199" y="1600201"/>
            <a:ext cx="3611071" cy="3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STM32MP157A-EV1</a:t>
            </a:r>
          </a:p>
          <a:p>
            <a:pPr lvl="1"/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Input : 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鍵盤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透過超級終端機 </a:t>
            </a: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(UART)</a:t>
            </a:r>
          </a:p>
          <a:p>
            <a:pPr lvl="1"/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Output :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螢幕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</a:rPr>
              <a:t>透過超級終端機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(UART)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SSH </a:t>
            </a:r>
            <a:r>
              <a:rPr lang="zh-TW" altLang="en-US" sz="2000" dirty="0" smtClean="0"/>
              <a:t>登入</a:t>
            </a:r>
            <a:r>
              <a:rPr lang="en-US" altLang="zh-TW" sz="2000" dirty="0" smtClean="0"/>
              <a:t>STM32MP157A-EV1</a:t>
            </a:r>
          </a:p>
          <a:p>
            <a:pPr lvl="1"/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Input : 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鍵盤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透過 </a:t>
            </a: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PUTTY (Ethernet)</a:t>
            </a:r>
          </a:p>
          <a:p>
            <a:pPr lvl="1"/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Output : </a:t>
            </a:r>
          </a:p>
          <a:p>
            <a:pPr lvl="2"/>
            <a:r>
              <a:rPr lang="zh-TW" altLang="en-US" sz="1200" b="1" dirty="0" smtClean="0">
                <a:solidFill>
                  <a:srgbClr val="FF0000"/>
                </a:solidFill>
              </a:rPr>
              <a:t>螢幕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</a:rPr>
              <a:t>透過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PUTTY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(Ethernet)</a:t>
            </a:r>
          </a:p>
          <a:p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93" y="3683707"/>
            <a:ext cx="2368576" cy="27702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52144" y="4191539"/>
            <a:ext cx="60662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UART</a:t>
            </a:r>
            <a:endParaRPr lang="zh-TW" altLang="en-US" sz="1000" b="1" dirty="0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7046988" y="4437760"/>
            <a:ext cx="305156" cy="37032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704348" y="3324354"/>
            <a:ext cx="657844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Ethernet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7170868" y="3558716"/>
            <a:ext cx="533480" cy="382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948264" y="2708920"/>
            <a:ext cx="0" cy="11547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4" idx="4"/>
          </p:cNvCxnSpPr>
          <p:nvPr/>
        </p:nvCxnSpPr>
        <p:spPr>
          <a:xfrm flipV="1">
            <a:off x="7094674" y="2708920"/>
            <a:ext cx="0" cy="1154724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230578" y="1916832"/>
            <a:ext cx="1728192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I</a:t>
            </a:r>
            <a:r>
              <a:rPr lang="en-US" altLang="zh-TW" sz="2000" dirty="0" smtClean="0"/>
              <a:t>nternet</a:t>
            </a:r>
            <a:endParaRPr lang="zh-TW" altLang="en-US" sz="2000" dirty="0"/>
          </a:p>
        </p:txBody>
      </p:sp>
      <p:cxnSp>
        <p:nvCxnSpPr>
          <p:cNvPr id="18" name="弧形接點 17"/>
          <p:cNvCxnSpPr/>
          <p:nvPr/>
        </p:nvCxnSpPr>
        <p:spPr>
          <a:xfrm flipV="1">
            <a:off x="3419872" y="4808089"/>
            <a:ext cx="3487985" cy="13029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807727" y="5374449"/>
            <a:ext cx="995907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USB</a:t>
            </a:r>
            <a:r>
              <a:rPr lang="zh-TW" altLang="en-US" sz="1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to</a:t>
            </a:r>
            <a:r>
              <a:rPr lang="zh-TW" altLang="en-US" sz="1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RS232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矩形圖說文字 27"/>
          <p:cNvSpPr/>
          <p:nvPr/>
        </p:nvSpPr>
        <p:spPr>
          <a:xfrm>
            <a:off x="3978028" y="2852936"/>
            <a:ext cx="2394172" cy="1656184"/>
          </a:xfrm>
          <a:prstGeom prst="wedgeRectCallout">
            <a:avLst>
              <a:gd name="adj1" fmla="val -80290"/>
              <a:gd name="adj2" fmla="val 9715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56" y="2909211"/>
            <a:ext cx="2320816" cy="1548991"/>
          </a:xfrm>
          <a:prstGeom prst="rect">
            <a:avLst/>
          </a:prstGeom>
        </p:spPr>
      </p:pic>
      <p:cxnSp>
        <p:nvCxnSpPr>
          <p:cNvPr id="30" name="直線單箭頭接點 29"/>
          <p:cNvCxnSpPr/>
          <p:nvPr/>
        </p:nvCxnSpPr>
        <p:spPr>
          <a:xfrm flipV="1">
            <a:off x="4079395" y="5999091"/>
            <a:ext cx="648072" cy="1262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3834034" y="5869533"/>
            <a:ext cx="569397" cy="11370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81659" y="5018407"/>
            <a:ext cx="9001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USB to RS232</a:t>
            </a:r>
          </a:p>
          <a:p>
            <a:r>
              <a:rPr lang="zh-TW" altLang="en-US" sz="1000" b="1" dirty="0"/>
              <a:t>電路</a:t>
            </a: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7881659" y="4437760"/>
            <a:ext cx="278226" cy="58064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/>
          <p:nvPr/>
        </p:nvCxnSpPr>
        <p:spPr>
          <a:xfrm flipV="1">
            <a:off x="3275856" y="4437761"/>
            <a:ext cx="4884029" cy="2016210"/>
          </a:xfrm>
          <a:prstGeom prst="curvedConnector3">
            <a:avLst>
              <a:gd name="adj1" fmla="val 76924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163864" y="6057305"/>
            <a:ext cx="419998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USB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155830" y="5628839"/>
            <a:ext cx="5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3783572" y="6303526"/>
            <a:ext cx="619859" cy="5685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4093501" y="6466802"/>
            <a:ext cx="698535" cy="6311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Embedded Linux</a:t>
            </a:r>
            <a:r>
              <a:rPr lang="zh-TW" altLang="en-US" dirty="0"/>
              <a:t>系統</a:t>
            </a:r>
            <a:r>
              <a:rPr lang="zh-TW" altLang="en-US" dirty="0" smtClean="0"/>
              <a:t>組成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一個 </a:t>
            </a:r>
            <a:r>
              <a:rPr lang="en-US" altLang="zh-TW" sz="2000" dirty="0"/>
              <a:t>Embedded Linux </a:t>
            </a:r>
            <a:r>
              <a:rPr lang="zh-TW" altLang="en-US" sz="2000" dirty="0" smtClean="0"/>
              <a:t>平台軟體組成主要分為三部分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Boot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loader</a:t>
            </a:r>
          </a:p>
          <a:p>
            <a:pPr lvl="1"/>
            <a:r>
              <a:rPr lang="en-US" altLang="zh-TW" sz="1600" dirty="0" smtClean="0"/>
              <a:t>Kernel</a:t>
            </a:r>
          </a:p>
          <a:p>
            <a:pPr lvl="1"/>
            <a:r>
              <a:rPr lang="en-US" altLang="zh-TW" sz="1600" dirty="0" smtClean="0"/>
              <a:t>File System</a:t>
            </a:r>
          </a:p>
          <a:p>
            <a:r>
              <a:rPr lang="zh-TW" altLang="en-US" sz="2000" dirty="0"/>
              <a:t>這三個</a:t>
            </a:r>
            <a:r>
              <a:rPr lang="zh-TW" altLang="en-US" sz="2000" dirty="0" smtClean="0"/>
              <a:t>部分會被編譯成三個 </a:t>
            </a:r>
            <a:r>
              <a:rPr lang="en-US" altLang="zh-TW" sz="2000" dirty="0" smtClean="0"/>
              <a:t>image </a:t>
            </a:r>
            <a:r>
              <a:rPr lang="zh-TW" altLang="en-US" sz="2000" dirty="0" smtClean="0"/>
              <a:t>檔並且燒錄在 </a:t>
            </a:r>
            <a:r>
              <a:rPr lang="en-US" altLang="zh-TW" sz="2000" dirty="0" smtClean="0"/>
              <a:t>FLASH </a:t>
            </a:r>
            <a:r>
              <a:rPr lang="zh-TW" altLang="en-US" sz="2000" dirty="0" smtClean="0"/>
              <a:t>的特定位址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94631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Embedded Linux</a:t>
            </a:r>
            <a:r>
              <a:rPr lang="zh-TW" altLang="en-US" dirty="0" smtClean="0"/>
              <a:t>系統組成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Uboot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U</a:t>
            </a:r>
            <a:r>
              <a:rPr lang="en-US" altLang="zh-TW" sz="2000" dirty="0" err="1" smtClean="0"/>
              <a:t>boot</a:t>
            </a:r>
            <a:r>
              <a:rPr lang="en-US" altLang="zh-TW" sz="2000" dirty="0" smtClean="0"/>
              <a:t> (Universal Boot Loader) :</a:t>
            </a:r>
          </a:p>
          <a:p>
            <a:pPr lvl="1"/>
            <a:r>
              <a:rPr lang="en-US" altLang="zh-TW" sz="1600" dirty="0" smtClean="0"/>
              <a:t>STM32MP157A-EV1 </a:t>
            </a:r>
            <a:r>
              <a:rPr lang="zh-TW" altLang="en-US" sz="1600" dirty="0" smtClean="0"/>
              <a:t>上電後執行的第一支程式，程式大小大概</a:t>
            </a:r>
            <a:r>
              <a:rPr lang="zh-TW" altLang="en-US" sz="1600" dirty="0"/>
              <a:t>在幾百</a:t>
            </a:r>
            <a:r>
              <a:rPr lang="en-US" altLang="zh-TW" sz="1600" dirty="0"/>
              <a:t>K </a:t>
            </a:r>
            <a:r>
              <a:rPr lang="zh-TW" altLang="en-US" sz="1600" dirty="0" smtClean="0"/>
              <a:t>上下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支援</a:t>
            </a:r>
            <a:r>
              <a:rPr lang="zh-TW" altLang="en-US" sz="1600" dirty="0"/>
              <a:t>多個</a:t>
            </a:r>
            <a:r>
              <a:rPr lang="zh-TW" altLang="en-US" sz="1600" dirty="0" smtClean="0"/>
              <a:t>平台 </a:t>
            </a:r>
            <a:r>
              <a:rPr lang="en-US" altLang="zh-TW" sz="1600" dirty="0" smtClean="0"/>
              <a:t>(ARM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MIPS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PowerPC …….)</a:t>
            </a:r>
          </a:p>
          <a:p>
            <a:pPr lvl="1"/>
            <a:r>
              <a:rPr lang="zh-TW" altLang="en-US" sz="1600" dirty="0" smtClean="0"/>
              <a:t>初始化 </a:t>
            </a:r>
            <a:r>
              <a:rPr lang="en-US" altLang="zh-TW" sz="1600" dirty="0" smtClean="0"/>
              <a:t>External RAM</a:t>
            </a:r>
            <a:r>
              <a:rPr lang="zh-TW" altLang="en-US" sz="1600" dirty="0" smtClean="0"/>
              <a:t> 及開啟 </a:t>
            </a:r>
            <a:r>
              <a:rPr lang="en-US" altLang="zh-TW" sz="1600" dirty="0" smtClean="0"/>
              <a:t>MMU</a:t>
            </a:r>
          </a:p>
          <a:p>
            <a:pPr lvl="1"/>
            <a:r>
              <a:rPr lang="zh-TW" altLang="en-US" sz="1600" dirty="0" smtClean="0"/>
              <a:t>初始化週邊 </a:t>
            </a:r>
            <a:r>
              <a:rPr lang="en-US" altLang="zh-TW" sz="1600" dirty="0" smtClean="0">
                <a:solidFill>
                  <a:srgbClr val="FF0000"/>
                </a:solidFill>
              </a:rPr>
              <a:t>(Ethernet</a:t>
            </a:r>
            <a:r>
              <a:rPr lang="zh-TW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dirty="0" smtClean="0">
                <a:solidFill>
                  <a:srgbClr val="FF0000"/>
                </a:solidFill>
              </a:rPr>
              <a:t>UART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………)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Load Linux Kernel</a:t>
            </a:r>
            <a:r>
              <a:rPr lang="zh-TW" altLang="en-US" sz="1600" dirty="0" smtClean="0"/>
              <a:t> </a:t>
            </a:r>
            <a:endParaRPr lang="en-US" altLang="zh-TW" sz="1600" dirty="0" smtClean="0"/>
          </a:p>
          <a:p>
            <a:pPr lvl="1"/>
            <a:r>
              <a:rPr lang="zh-TW" altLang="en-US" sz="1600" dirty="0"/>
              <a:t>可下命令執行簡單 </a:t>
            </a:r>
            <a:r>
              <a:rPr lang="en-US" altLang="zh-TW" sz="1600" dirty="0" smtClean="0"/>
              <a:t>script</a:t>
            </a:r>
          </a:p>
          <a:p>
            <a:pPr lvl="1"/>
            <a:r>
              <a:rPr lang="zh-TW" altLang="en-US" sz="1600" dirty="0" smtClean="0"/>
              <a:t>可透過 </a:t>
            </a:r>
            <a:r>
              <a:rPr lang="en-US" altLang="zh-TW" sz="1600" dirty="0" smtClean="0"/>
              <a:t>TFTP</a:t>
            </a:r>
            <a:r>
              <a:rPr lang="zh-TW" altLang="en-US" sz="1600" dirty="0" smtClean="0"/>
              <a:t> 上</a:t>
            </a:r>
            <a:r>
              <a:rPr lang="zh-TW" altLang="en-US" sz="1600" dirty="0"/>
              <a:t>傳 </a:t>
            </a:r>
            <a:r>
              <a:rPr lang="en-US" altLang="zh-TW" sz="1600" dirty="0"/>
              <a:t>Kernel </a:t>
            </a:r>
            <a:r>
              <a:rPr lang="zh-TW" altLang="en-US" sz="1600" dirty="0"/>
              <a:t>及 </a:t>
            </a:r>
            <a:r>
              <a:rPr lang="en-US" altLang="zh-TW" sz="1600" dirty="0"/>
              <a:t>File System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將 </a:t>
            </a:r>
            <a:r>
              <a:rPr lang="en-US" altLang="zh-TW" sz="1600" dirty="0" smtClean="0"/>
              <a:t>File System </a:t>
            </a:r>
            <a:r>
              <a:rPr lang="zh-TW" altLang="en-US" sz="1600" dirty="0" smtClean="0"/>
              <a:t>的位址帶給 </a:t>
            </a:r>
            <a:r>
              <a:rPr lang="en-US" altLang="zh-TW" sz="1600" dirty="0" smtClean="0"/>
              <a:t>Linux Kernel</a:t>
            </a:r>
          </a:p>
          <a:p>
            <a:pPr lvl="1"/>
            <a:endParaRPr lang="en-US" altLang="zh-TW" sz="16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86" y="4365104"/>
            <a:ext cx="3775507" cy="1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Embedded Linux</a:t>
            </a:r>
            <a:r>
              <a:rPr lang="zh-TW" altLang="en-US" dirty="0" smtClean="0"/>
              <a:t>系統組成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Linux Kernel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Linux Kernel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(v4.19)</a:t>
            </a:r>
            <a:r>
              <a:rPr lang="zh-TW" altLang="en-US" sz="2000" dirty="0" smtClean="0"/>
              <a:t>：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STM32MP157A-EV1 </a:t>
            </a:r>
            <a:r>
              <a:rPr lang="zh-TW" altLang="en-US" sz="1600" dirty="0" smtClean="0"/>
              <a:t>上電後執行的第二支程式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Size </a:t>
            </a:r>
            <a:r>
              <a:rPr lang="zh-TW" altLang="en-US" sz="1600" dirty="0" smtClean="0"/>
              <a:t>大概在 </a:t>
            </a:r>
            <a:r>
              <a:rPr lang="en-US" altLang="zh-TW" sz="1600" dirty="0" smtClean="0"/>
              <a:t>6M</a:t>
            </a:r>
            <a:r>
              <a:rPr lang="zh-TW" altLang="en-US" sz="1600" dirty="0" smtClean="0"/>
              <a:t> 上下 </a:t>
            </a:r>
            <a:r>
              <a:rPr lang="en-US" altLang="zh-TW" sz="1600" dirty="0" smtClean="0"/>
              <a:t>(STM32MP1 </a:t>
            </a:r>
            <a:r>
              <a:rPr lang="zh-TW" altLang="en-US" sz="1600" dirty="0" smtClean="0"/>
              <a:t>為例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zh-TW" altLang="en-US" sz="1600" dirty="0" smtClean="0"/>
              <a:t>包含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System Call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符合</a:t>
            </a:r>
            <a:r>
              <a:rPr lang="en-US" altLang="zh-TW" sz="1600" dirty="0" smtClean="0"/>
              <a:t>POSIX)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Kernel API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及所支援的 </a:t>
            </a:r>
            <a:r>
              <a:rPr lang="en-US" altLang="zh-TW" sz="1600" dirty="0" smtClean="0"/>
              <a:t>Driver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包含 </a:t>
            </a:r>
            <a:r>
              <a:rPr lang="en-US" altLang="zh-TW" sz="1600" dirty="0" smtClean="0"/>
              <a:t>Internet Driver)</a:t>
            </a:r>
          </a:p>
          <a:p>
            <a:pPr lvl="1"/>
            <a:r>
              <a:rPr lang="zh-TW" altLang="en-US" sz="1600" dirty="0"/>
              <a:t>支援搶占</a:t>
            </a:r>
            <a:r>
              <a:rPr lang="zh-TW" altLang="en-US" sz="1600" dirty="0" smtClean="0"/>
              <a:t>式多工處理 </a:t>
            </a:r>
            <a:r>
              <a:rPr lang="en-US" altLang="zh-TW" sz="1600" dirty="0" smtClean="0"/>
              <a:t>(Preemption)</a:t>
            </a:r>
          </a:p>
          <a:p>
            <a:pPr lvl="1"/>
            <a:r>
              <a:rPr lang="en-US" altLang="zh-TW" sz="1600" dirty="0" smtClean="0"/>
              <a:t>Kernel </a:t>
            </a:r>
            <a:r>
              <a:rPr lang="zh-TW" altLang="en-US" sz="1600" dirty="0" smtClean="0"/>
              <a:t>的大小取決於</a:t>
            </a:r>
            <a:r>
              <a:rPr lang="zh-TW" altLang="en-US" sz="1600" dirty="0"/>
              <a:t>所支援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Driver</a:t>
            </a:r>
            <a:r>
              <a:rPr lang="zh-TW" altLang="en-US" sz="1600" dirty="0" smtClean="0"/>
              <a:t> 的多寡及 </a:t>
            </a:r>
            <a:r>
              <a:rPr lang="en-US" altLang="zh-TW" sz="1600" dirty="0" smtClean="0"/>
              <a:t>Kernel </a:t>
            </a:r>
            <a:r>
              <a:rPr lang="zh-TW" altLang="en-US" sz="1600" dirty="0" smtClean="0"/>
              <a:t>的版本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支援的 </a:t>
            </a:r>
            <a:r>
              <a:rPr lang="en-US" altLang="zh-TW" sz="1600" dirty="0" smtClean="0"/>
              <a:t>Driver </a:t>
            </a:r>
            <a:r>
              <a:rPr lang="zh-TW" altLang="en-US" sz="1600" dirty="0" smtClean="0"/>
              <a:t>越多開機越慢</a:t>
            </a:r>
            <a:r>
              <a:rPr lang="en-US" altLang="zh-TW" sz="1600" dirty="0" smtClean="0"/>
              <a:t>)</a:t>
            </a:r>
          </a:p>
          <a:p>
            <a:pPr lvl="1"/>
            <a:endParaRPr lang="en-US" altLang="zh-TW" sz="1600" dirty="0" smtClean="0"/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57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756589227"/>
              </p:ext>
            </p:extLst>
          </p:nvPr>
        </p:nvGraphicFramePr>
        <p:xfrm>
          <a:off x="611560" y="3789040"/>
          <a:ext cx="8424936" cy="41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Embedded Linux</a:t>
            </a:r>
            <a:r>
              <a:rPr lang="zh-TW" altLang="en-US" dirty="0"/>
              <a:t>系統</a:t>
            </a:r>
            <a:r>
              <a:rPr lang="zh-TW" altLang="en-US" dirty="0" smtClean="0"/>
              <a:t>組成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File System </a:t>
            </a:r>
            <a:r>
              <a:rPr lang="zh-TW" altLang="en-US" dirty="0" smtClean="0"/>
              <a:t>簡介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600201"/>
            <a:ext cx="8219256" cy="384502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File System</a:t>
            </a:r>
          </a:p>
          <a:p>
            <a:pPr lvl="1"/>
            <a:r>
              <a:rPr lang="en-US" altLang="zh-TW" sz="1600" dirty="0" smtClean="0"/>
              <a:t>File System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Size </a:t>
            </a:r>
            <a:r>
              <a:rPr lang="zh-TW" altLang="en-US" sz="1600" dirty="0" smtClean="0"/>
              <a:t>取決於安裝了多少套件</a:t>
            </a: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/</a:t>
            </a:r>
            <a:r>
              <a:rPr lang="zh-TW" altLang="en-US" sz="1600" dirty="0" smtClean="0"/>
              <a:t>：為根目錄，是所有路徑的開端，有一點像 </a:t>
            </a:r>
            <a:r>
              <a:rPr lang="en-US" altLang="zh-TW" sz="1600" dirty="0" smtClean="0"/>
              <a:t>windows </a:t>
            </a:r>
            <a:r>
              <a:rPr lang="zh-TW" altLang="en-US" sz="1600" dirty="0" smtClean="0"/>
              <a:t>中的 </a:t>
            </a:r>
            <a:r>
              <a:rPr lang="en-US" altLang="zh-TW" sz="1600" dirty="0" smtClean="0"/>
              <a:t>C disk</a:t>
            </a:r>
            <a:endParaRPr lang="en-US" altLang="zh-TW" sz="1600" dirty="0"/>
          </a:p>
          <a:p>
            <a:pPr lvl="1"/>
            <a:r>
              <a:rPr lang="zh-TW" altLang="en-US" sz="1600" dirty="0" smtClean="0"/>
              <a:t> </a:t>
            </a:r>
            <a:r>
              <a:rPr lang="en-US" altLang="zh-TW" sz="1600" dirty="0"/>
              <a:t>windows </a:t>
            </a:r>
            <a:r>
              <a:rPr lang="zh-TW" altLang="en-US" sz="1600" dirty="0" smtClean="0"/>
              <a:t>新增其他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partition</a:t>
            </a:r>
            <a:r>
              <a:rPr lang="zh-TW" altLang="en-US" sz="1600" dirty="0"/>
              <a:t> 是</a:t>
            </a:r>
            <a:r>
              <a:rPr lang="zh-TW" altLang="en-US" sz="1600" dirty="0" smtClean="0"/>
              <a:t>可以獨立在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disk </a:t>
            </a:r>
            <a:r>
              <a:rPr lang="zh-TW" altLang="en-US" sz="1600" dirty="0" smtClean="0"/>
              <a:t>之外的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如</a:t>
            </a:r>
            <a:r>
              <a:rPr lang="en-US" altLang="zh-TW" sz="1600" dirty="0" smtClean="0"/>
              <a:t>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disk)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但</a:t>
            </a:r>
            <a:r>
              <a:rPr lang="en-US" altLang="zh-TW" sz="1600" dirty="0" smtClean="0"/>
              <a:t>Linux </a:t>
            </a:r>
            <a:r>
              <a:rPr lang="zh-TW" altLang="en-US" sz="1600" dirty="0" smtClean="0"/>
              <a:t>只能將新增的 </a:t>
            </a:r>
            <a:r>
              <a:rPr lang="en-US" altLang="zh-TW" sz="1600" dirty="0" smtClean="0"/>
              <a:t>partition mount </a:t>
            </a:r>
            <a:r>
              <a:rPr lang="zh-TW" altLang="en-US" sz="1600" dirty="0" smtClean="0"/>
              <a:t>在根目錄底下</a:t>
            </a: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/boot</a:t>
            </a:r>
            <a:r>
              <a:rPr lang="zh-TW" altLang="en-US" sz="1600" dirty="0" smtClean="0"/>
              <a:t>：存放開機所需的檔案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包含 </a:t>
            </a:r>
            <a:r>
              <a:rPr lang="en-US" altLang="zh-TW" sz="1600" dirty="0" smtClean="0"/>
              <a:t>Linux Kernel)</a:t>
            </a:r>
          </a:p>
          <a:p>
            <a:pPr lvl="1"/>
            <a:r>
              <a:rPr lang="en-US" altLang="zh-TW" sz="1600" b="1" dirty="0" smtClean="0"/>
              <a:t>/</a:t>
            </a:r>
            <a:r>
              <a:rPr lang="en-US" altLang="zh-TW" sz="1600" b="1" dirty="0" err="1" smtClean="0"/>
              <a:t>etc</a:t>
            </a:r>
            <a:r>
              <a:rPr lang="zh-TW" altLang="en-US" sz="1600" dirty="0" smtClean="0"/>
              <a:t>：存放所有安裝套件的執行檔及設定檔 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類似 </a:t>
            </a:r>
            <a:r>
              <a:rPr lang="en-US" altLang="zh-TW" sz="1600" dirty="0" smtClean="0"/>
              <a:t>window </a:t>
            </a:r>
            <a:r>
              <a:rPr lang="zh-TW" altLang="en-US" sz="1600" dirty="0" smtClean="0"/>
              <a:t>中的 </a:t>
            </a:r>
            <a:r>
              <a:rPr lang="en-US" altLang="zh-TW" sz="1600" dirty="0" smtClean="0">
                <a:solidFill>
                  <a:srgbClr val="FF0000"/>
                </a:solidFill>
              </a:rPr>
              <a:t>Program Files 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/bin</a:t>
            </a:r>
            <a:r>
              <a:rPr lang="zh-TW" altLang="en-US" sz="1600" dirty="0" smtClean="0"/>
              <a:t>：幾乎所有的 </a:t>
            </a:r>
            <a:r>
              <a:rPr lang="en-US" altLang="zh-TW" sz="1600" dirty="0" smtClean="0"/>
              <a:t>Linux command </a:t>
            </a:r>
            <a:r>
              <a:rPr lang="zh-TW" altLang="en-US" sz="1600" dirty="0" smtClean="0"/>
              <a:t>都在裡面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如 </a:t>
            </a:r>
            <a:r>
              <a:rPr lang="en-US" altLang="zh-TW" sz="1600" dirty="0" err="1" smtClean="0"/>
              <a:t>cp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date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ls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pwd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mount ……)</a:t>
            </a:r>
          </a:p>
          <a:p>
            <a:pPr lvl="1"/>
            <a:r>
              <a:rPr lang="en-US" altLang="zh-TW" sz="1600" b="1" dirty="0" smtClean="0"/>
              <a:t>/dev</a:t>
            </a:r>
            <a:r>
              <a:rPr lang="zh-TW" altLang="en-US" sz="1600" dirty="0" smtClean="0"/>
              <a:t>：當中的檔案都是虛擬的，並不存在 </a:t>
            </a:r>
            <a:r>
              <a:rPr lang="en-US" altLang="zh-TW" sz="1600" dirty="0" smtClean="0"/>
              <a:t>Flash </a:t>
            </a:r>
            <a:r>
              <a:rPr lang="zh-TW" altLang="en-US" sz="1600" dirty="0" smtClean="0"/>
              <a:t>中，隨著 </a:t>
            </a:r>
            <a:r>
              <a:rPr lang="en-US" altLang="zh-TW" sz="1600" dirty="0" smtClean="0"/>
              <a:t>device </a:t>
            </a:r>
            <a:r>
              <a:rPr lang="zh-TW" altLang="en-US" sz="1600" dirty="0" smtClean="0"/>
              <a:t>的加入，會生成相對應的虛擬檔案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如接上 </a:t>
            </a:r>
            <a:r>
              <a:rPr lang="en-US" altLang="zh-TW" sz="1600" dirty="0" smtClean="0"/>
              <a:t>USB to RS232 </a:t>
            </a:r>
            <a:r>
              <a:rPr lang="zh-TW" altLang="en-US" sz="1600" dirty="0" smtClean="0"/>
              <a:t>會產生 </a:t>
            </a:r>
            <a:r>
              <a:rPr lang="en-US" altLang="zh-TW" sz="1600" dirty="0" smtClean="0"/>
              <a:t>ttyUSB0 </a:t>
            </a:r>
            <a:r>
              <a:rPr lang="zh-TW" altLang="en-US" sz="1600" dirty="0" smtClean="0"/>
              <a:t>的檔案，如同 </a:t>
            </a:r>
            <a:r>
              <a:rPr lang="en-US" altLang="zh-TW" sz="1600" dirty="0" smtClean="0"/>
              <a:t>windows</a:t>
            </a:r>
            <a:r>
              <a:rPr lang="zh-TW" altLang="en-US" sz="1600" dirty="0" smtClean="0"/>
              <a:t> 的裝置管理員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en-US" altLang="zh-TW" sz="1600" b="1" dirty="0" smtClean="0"/>
              <a:t>/home</a:t>
            </a:r>
            <a:r>
              <a:rPr lang="zh-TW" altLang="en-US" sz="1600" dirty="0" smtClean="0"/>
              <a:t>：所有使用者的家目錄 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類似 </a:t>
            </a:r>
            <a:r>
              <a:rPr lang="en-US" altLang="zh-TW" sz="1600" dirty="0" smtClean="0"/>
              <a:t>windows </a:t>
            </a:r>
            <a:r>
              <a:rPr lang="zh-TW" altLang="en-US" sz="1600" dirty="0" smtClean="0"/>
              <a:t>的 </a:t>
            </a:r>
            <a:r>
              <a:rPr lang="en-US" altLang="zh-TW" sz="1600" dirty="0" smtClean="0">
                <a:solidFill>
                  <a:srgbClr val="FF0000"/>
                </a:solidFill>
              </a:rPr>
              <a:t>C:/</a:t>
            </a:r>
            <a:r>
              <a:rPr lang="zh-TW" altLang="en-US" sz="1600" dirty="0" smtClean="0">
                <a:solidFill>
                  <a:srgbClr val="FF0000"/>
                </a:solidFill>
              </a:rPr>
              <a:t>使用者</a:t>
            </a:r>
            <a:r>
              <a:rPr lang="en-US" altLang="zh-TW" sz="1600" dirty="0" smtClean="0">
                <a:solidFill>
                  <a:srgbClr val="FF0000"/>
                </a:solidFill>
              </a:rPr>
              <a:t>/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如下所示使用者 </a:t>
            </a:r>
            <a:r>
              <a:rPr lang="en-US" altLang="zh-TW" sz="1600" dirty="0" err="1" smtClean="0"/>
              <a:t>kevin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的家目錄位於 </a:t>
            </a:r>
            <a:r>
              <a:rPr lang="en-US" altLang="zh-TW" sz="1600" dirty="0" smtClean="0">
                <a:solidFill>
                  <a:srgbClr val="FF0000"/>
                </a:solidFill>
              </a:rPr>
              <a:t>/home/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kevin</a:t>
            </a:r>
            <a:r>
              <a:rPr lang="en-US" altLang="zh-TW" sz="1600" dirty="0" smtClean="0">
                <a:solidFill>
                  <a:srgbClr val="FF0000"/>
                </a:solidFill>
              </a:rPr>
              <a:t>/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49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24373</TotalTime>
  <Words>2280</Words>
  <Application>Microsoft Office PowerPoint</Application>
  <PresentationFormat>如螢幕大小 (4:3)</PresentationFormat>
  <Paragraphs>335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公正</vt:lpstr>
      <vt:lpstr>STM32MP1開發簡介與規劃</vt:lpstr>
      <vt:lpstr>Outline</vt:lpstr>
      <vt:lpstr>Embedded Linux 簡介</vt:lpstr>
      <vt:lpstr>Windows 系統 I/O 介面</vt:lpstr>
      <vt:lpstr>Embedded Linux 系統 I/O 介面</vt:lpstr>
      <vt:lpstr>Embedded Linux系統組成</vt:lpstr>
      <vt:lpstr>Embedded Linux系統組成 Uboot 簡介</vt:lpstr>
      <vt:lpstr>Embedded Linux系統組成 Linux Kernel 簡介</vt:lpstr>
      <vt:lpstr>Embedded Linux系統組成  File System 簡介 (1)</vt:lpstr>
      <vt:lpstr>Embedded Linux系統組成  File System 簡介 (2)</vt:lpstr>
      <vt:lpstr>STM32MP157A-EV1 開機方式</vt:lpstr>
      <vt:lpstr>驅動程式</vt:lpstr>
      <vt:lpstr>系統開發說明</vt:lpstr>
      <vt:lpstr>Yocto Project 簡介</vt:lpstr>
      <vt:lpstr>Embedded Linux 環境建置 製作 Image</vt:lpstr>
      <vt:lpstr>Embedded Linux 環境建置 為什麼要重編 Linux Kernel ?</vt:lpstr>
      <vt:lpstr>Embedded Linux 環境建置 Image 燒錄</vt:lpstr>
      <vt:lpstr>開發環境建置</vt:lpstr>
      <vt:lpstr>Linux 系統環境建置</vt:lpstr>
      <vt:lpstr>Linux 系統環境建置 Cross Compiler (SDK) 的安裝</vt:lpstr>
      <vt:lpstr>Linux 系統環境建置 NFS Server</vt:lpstr>
      <vt:lpstr>開發環境架構</vt:lpstr>
      <vt:lpstr>軟體溝通方式 套件軟體與自行開發程式溝通</vt:lpstr>
      <vt:lpstr>軟體溝通方式 自行開發程式與套件軟體溝通</vt:lpstr>
      <vt:lpstr>軟體溝通方式 套件軟體與套件軟體溝通</vt:lpstr>
      <vt:lpstr>動態載入檔規劃</vt:lpstr>
      <vt:lpstr>產品開發規劃</vt:lpstr>
      <vt:lpstr>Demo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 Yang (Datacenter)</dc:creator>
  <cp:lastModifiedBy>Kevin Yang (Datacenter)</cp:lastModifiedBy>
  <cp:revision>164</cp:revision>
  <dcterms:created xsi:type="dcterms:W3CDTF">2020-02-13T09:26:51Z</dcterms:created>
  <dcterms:modified xsi:type="dcterms:W3CDTF">2020-03-18T02:55:56Z</dcterms:modified>
</cp:coreProperties>
</file>