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F324-8BD8-4322-8897-7A1CEEEFC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28678-32FC-4BF8-ACCC-FBF63B4EF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89E8B-E62D-484B-A18F-E9C98014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5C23-F3F5-440F-9568-AD082756B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6FC6-1886-4128-AAF0-3B4E508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1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0016-4C6E-4B98-A9BC-639395C9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D0EC9D-DA28-4607-8C5D-770AEA570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AB49F-C9D7-47D7-B493-2BAFCFDD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F474-DD43-405E-B258-1E7A2DEC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6CBF5-9B2A-43C3-8737-C8884A1C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3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1C0AA-CBD5-495A-B161-613F929133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2DB42-EFAB-4147-BD9B-E3156BFE7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14F4E-7F64-405C-A63B-8E2DAF29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9D4EA-A7B6-4EAF-9407-22D74F7C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4DD4-A2ED-4D8F-869F-4A5D219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4965-2B2D-4C9C-8449-12A2AE04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CA4BB-19CE-499A-AAD2-8AF85717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02FD-C19C-4406-B5A0-E99F2129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E6CBE-07C0-45A0-A02C-C4F2B20C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8B23B-79EF-4EC8-AA69-5D68752C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97E7-BE3F-44D1-A102-3F86074A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80F65-1215-44CD-8EAA-4584D3E8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D035-0811-4565-9438-6A6E4FAB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3EC1-23DD-4805-81E6-19EB33D9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33CE-3FA7-4CA3-8C33-12285834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45C8-A811-42C1-B578-C8002752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A10A-9BF1-4665-A244-765993201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3D51B-F458-4878-B400-F4794D59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84ED9-A5F0-4498-BF37-9AD3FECA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45F15-F14A-461C-AEA1-3C3E3E6B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C756F-62BA-411E-A4CF-0B7187B6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5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C2EB-76CB-46C0-850D-81C8FB41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C5594-905D-4945-ABCC-C9EBA9EC6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57A5A-B4A9-4C80-B26E-20101B153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E155A-78A4-41D2-BBD7-775C20ACC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07962-259A-4FF8-A438-4EB4945CD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446C9-EC35-4FC1-9D21-698FA0CD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D7113-23FD-4850-A631-CF3AFA1D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8FC94-98BD-41F5-BFEC-77BD3A47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0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A31B-92EF-485A-B66D-441B8FC5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56715-1CFB-4B4D-B851-154D4F058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5DA0B1-22F0-4498-9A9E-B2820278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4CBBE-FAB5-4E8B-94D4-BBBEC018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53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488846-7368-457E-8773-872254E2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FD41F-8C82-471E-B698-56920C58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B7CC9-FF93-4621-96C7-B72D9F7C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7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9CA8-AB32-4989-A9A2-9DB37B13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2094-7ECE-488C-9D7A-C1C8D32B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88318-09F5-405E-8E69-29E887931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7FC45-D9DC-470A-B545-34C5404FD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D9799-E949-4707-88C1-16C0198B1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6809-EAD4-46BA-9A3D-ECD18492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16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2A21-8ECF-44E6-87E3-30A36C43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1172A-9CE8-458A-B226-974AF59C9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135C9-7AC6-40DB-A438-7414C31BE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CC6F1-BCD3-43DC-88F0-9AEBDFFBC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DEFF2-49B8-4DC9-95A9-BFD61172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59259-3B13-4CD4-A7B4-ABE7B475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D43A5-5101-4EBC-8E3C-C17EE205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82B3-A48B-48DD-B15E-CDEF48FD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E90E-3C14-4EDB-8F4D-977F6F5D9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6AEF-B664-430E-81A1-ECCE00628B3C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94272-3309-4CED-B0DC-1B747F1A3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C52E1-39C4-4F7E-97AE-C8DE8676A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21485-D0B5-4119-B45F-D0A3FE273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1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5E160B-44A3-4B76-AE1C-B82CE0778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3A8AC9-AC0D-4200-9D36-6BE4A6067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7525"/>
            <a:ext cx="9144000" cy="1182949"/>
          </a:xfrm>
        </p:spPr>
        <p:txBody>
          <a:bodyPr>
            <a:normAutofit fontScale="90000"/>
          </a:bodyPr>
          <a:lstStyle/>
          <a:p>
            <a:r>
              <a:rPr lang="en-US" sz="7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How fast things can move</a:t>
            </a:r>
          </a:p>
        </p:txBody>
      </p:sp>
    </p:spTree>
    <p:extLst>
      <p:ext uri="{BB962C8B-B14F-4D97-AF65-F5344CB8AC3E}">
        <p14:creationId xmlns:p14="http://schemas.microsoft.com/office/powerpoint/2010/main" val="424717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6E3C411-7C42-41C5-A96D-F2C819F6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3B041C-F732-44A3-A213-0BAB8158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1241"/>
            <a:ext cx="10515600" cy="1135518"/>
          </a:xfrm>
          <a:effectLst>
            <a:outerShdw dist="50800" dir="5400000" algn="ctr" rotWithShape="0">
              <a:srgbClr val="000000"/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Why do we decide to make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FB7B9-5D3D-4AD8-976E-3165A1F34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8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5105400"/>
            <a:ext cx="1524000" cy="1524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A4F519-A036-4DC6-BD14-214D10C7BE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95987">
            <a:off x="9927183" y="3934648"/>
            <a:ext cx="1986171" cy="11204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54E5213-881A-4A96-AB5B-8056A923A8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4265">
            <a:off x="10451347" y="4214794"/>
            <a:ext cx="1986171" cy="112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6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CD462DD5-D462-49E1-B1E8-506B156D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6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8DCD88-345A-42E8-A822-0AEC1A681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482" cy="6858000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D1D2EC-3788-4444-9D36-0D5A9D86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Website Example</a:t>
            </a:r>
          </a:p>
        </p:txBody>
      </p:sp>
      <p:pic>
        <p:nvPicPr>
          <p:cNvPr id="1026" name="Picture 2" descr="ไม่มีคำอธิบาย">
            <a:extLst>
              <a:ext uri="{FF2B5EF4-FFF2-40B4-BE49-F238E27FC236}">
                <a16:creationId xmlns:a16="http://schemas.microsoft.com/office/drawing/2014/main" id="{36284AE0-3DF7-4329-A638-A00E2F5B5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7" b="4845"/>
          <a:stretch/>
        </p:blipFill>
        <p:spPr bwMode="auto">
          <a:xfrm>
            <a:off x="838200" y="1690688"/>
            <a:ext cx="10281061" cy="48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4FA7902-A26A-450C-BAEF-48157DBC316F}"/>
              </a:ext>
            </a:extLst>
          </p:cNvPr>
          <p:cNvSpPr/>
          <p:nvPr/>
        </p:nvSpPr>
        <p:spPr>
          <a:xfrm>
            <a:off x="5291091" y="1690688"/>
            <a:ext cx="1482571" cy="3651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6DB63-63D8-4D75-A262-94B08141ADE4}"/>
              </a:ext>
            </a:extLst>
          </p:cNvPr>
          <p:cNvSpPr txBox="1"/>
          <p:nvPr/>
        </p:nvSpPr>
        <p:spPr>
          <a:xfrm>
            <a:off x="4832311" y="161164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59FB92-9EC1-4E50-B99C-B2B104F7CBB6}"/>
              </a:ext>
            </a:extLst>
          </p:cNvPr>
          <p:cNvSpPr/>
          <p:nvPr/>
        </p:nvSpPr>
        <p:spPr>
          <a:xfrm>
            <a:off x="5291091" y="2059182"/>
            <a:ext cx="1482571" cy="3651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E4A80D-7D5A-40C6-AFBE-FE6E926BC228}"/>
              </a:ext>
            </a:extLst>
          </p:cNvPr>
          <p:cNvSpPr txBox="1"/>
          <p:nvPr/>
        </p:nvSpPr>
        <p:spPr>
          <a:xfrm>
            <a:off x="4832311" y="1980134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8DB048-BD62-4BB7-8EBA-E5A0AADB39C2}"/>
              </a:ext>
            </a:extLst>
          </p:cNvPr>
          <p:cNvSpPr txBox="1"/>
          <p:nvPr/>
        </p:nvSpPr>
        <p:spPr>
          <a:xfrm>
            <a:off x="965986" y="3000715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3.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5D07EC-DFD8-44EB-A135-A2A477989404}"/>
              </a:ext>
            </a:extLst>
          </p:cNvPr>
          <p:cNvSpPr/>
          <p:nvPr/>
        </p:nvSpPr>
        <p:spPr>
          <a:xfrm>
            <a:off x="824363" y="3429000"/>
            <a:ext cx="742025" cy="7420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1C482-F60F-4D97-BA00-8315378B3926}"/>
              </a:ext>
            </a:extLst>
          </p:cNvPr>
          <p:cNvSpPr txBox="1"/>
          <p:nvPr/>
        </p:nvSpPr>
        <p:spPr>
          <a:xfrm>
            <a:off x="4056895" y="507957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6296FF-4A24-4985-AA3F-017768E4C0AA}"/>
              </a:ext>
            </a:extLst>
          </p:cNvPr>
          <p:cNvSpPr/>
          <p:nvPr/>
        </p:nvSpPr>
        <p:spPr>
          <a:xfrm>
            <a:off x="4529512" y="4970167"/>
            <a:ext cx="2963241" cy="74202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A8BC91-834A-46B4-BF1A-47FC9882081D}"/>
              </a:ext>
            </a:extLst>
          </p:cNvPr>
          <p:cNvSpPr txBox="1"/>
          <p:nvPr/>
        </p:nvSpPr>
        <p:spPr>
          <a:xfrm>
            <a:off x="1188398" y="526224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92F615-B292-436B-A329-10C1CE8FB9D5}"/>
              </a:ext>
            </a:extLst>
          </p:cNvPr>
          <p:cNvSpPr/>
          <p:nvPr/>
        </p:nvSpPr>
        <p:spPr>
          <a:xfrm>
            <a:off x="965986" y="5667828"/>
            <a:ext cx="742025" cy="60040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2CD635-F7D0-4360-9316-E05DADA16813}"/>
              </a:ext>
            </a:extLst>
          </p:cNvPr>
          <p:cNvSpPr txBox="1"/>
          <p:nvPr/>
        </p:nvSpPr>
        <p:spPr>
          <a:xfrm>
            <a:off x="10397820" y="5195076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6.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2391C73-5628-4151-B0DF-B8779A6B13E9}"/>
              </a:ext>
            </a:extLst>
          </p:cNvPr>
          <p:cNvSpPr/>
          <p:nvPr/>
        </p:nvSpPr>
        <p:spPr>
          <a:xfrm>
            <a:off x="10256198" y="5633722"/>
            <a:ext cx="742025" cy="60040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ACC206-195E-4A5F-AD29-EFDF8B66405A}"/>
              </a:ext>
            </a:extLst>
          </p:cNvPr>
          <p:cNvSpPr txBox="1"/>
          <p:nvPr/>
        </p:nvSpPr>
        <p:spPr>
          <a:xfrm>
            <a:off x="5193015" y="5684735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1A05C90-3685-46BD-B630-4CB6F8656511}"/>
              </a:ext>
            </a:extLst>
          </p:cNvPr>
          <p:cNvSpPr/>
          <p:nvPr/>
        </p:nvSpPr>
        <p:spPr>
          <a:xfrm>
            <a:off x="5570389" y="5737087"/>
            <a:ext cx="742025" cy="41851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6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8DCD88-345A-42E8-A822-0AEC1A681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482" cy="6858000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D1D2EC-3788-4444-9D36-0D5A9D86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Showcase</a:t>
            </a:r>
          </a:p>
        </p:txBody>
      </p:sp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B8E4248E-C95F-45D2-9765-82B120495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42" y="2064951"/>
            <a:ext cx="2958919" cy="295891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667EE5B-4F34-4A8F-800B-63C45F75F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70" y="1877957"/>
            <a:ext cx="3102086" cy="31020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80555D-9276-42E2-8A1F-652FE5143C09}"/>
              </a:ext>
            </a:extLst>
          </p:cNvPr>
          <p:cNvSpPr txBox="1"/>
          <p:nvPr/>
        </p:nvSpPr>
        <p:spPr>
          <a:xfrm>
            <a:off x="1451422" y="5393537"/>
            <a:ext cx="2601158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Snail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6A01C-E31D-4ED0-A32E-65C702CB9EB7}"/>
              </a:ext>
            </a:extLst>
          </p:cNvPr>
          <p:cNvSpPr txBox="1"/>
          <p:nvPr/>
        </p:nvSpPr>
        <p:spPr>
          <a:xfrm>
            <a:off x="4616998" y="5396690"/>
            <a:ext cx="2601158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Human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23575-3F6D-4851-83C4-98E398D22303}"/>
              </a:ext>
            </a:extLst>
          </p:cNvPr>
          <p:cNvSpPr txBox="1"/>
          <p:nvPr/>
        </p:nvSpPr>
        <p:spPr>
          <a:xfrm>
            <a:off x="8302870" y="5393537"/>
            <a:ext cx="2601158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Car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DCAC4B4-39AA-4098-8541-D92EB66AB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48" y="1986909"/>
            <a:ext cx="3917402" cy="39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6E3C411-7C42-41C5-A96D-F2C819F6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6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3B041C-F732-44A3-A213-0BAB8158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60717"/>
            <a:ext cx="10515600" cy="1135518"/>
          </a:xfrm>
          <a:effectLst>
            <a:outerShdw dist="50800" dir="5400000" algn="ctr" rotWithShape="0">
              <a:srgbClr val="000000"/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Layiji MaHaNiYom V1.61" panose="02000000000000000000" pitchFamily="2" charset="0"/>
                <a:cs typeface="Layiji MaHaNiYom V1.61" panose="02000000000000000000" pitchFamily="2" charset="0"/>
              </a:rPr>
              <a:t>Let’s watch our demo</a:t>
            </a:r>
          </a:p>
        </p:txBody>
      </p:sp>
    </p:spTree>
    <p:extLst>
      <p:ext uri="{BB962C8B-B14F-4D97-AF65-F5344CB8AC3E}">
        <p14:creationId xmlns:p14="http://schemas.microsoft.com/office/powerpoint/2010/main" val="236838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36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Layiji MaHaNiYom V1.61</vt:lpstr>
      <vt:lpstr>Office Theme</vt:lpstr>
      <vt:lpstr>How fast things can move</vt:lpstr>
      <vt:lpstr>Why do we decide to make it</vt:lpstr>
      <vt:lpstr>Website Example</vt:lpstr>
      <vt:lpstr>Showcase</vt:lpstr>
      <vt:lpstr>Let’s watch our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fast things can move</dc:title>
  <dc:creator>Doragod doragoD</dc:creator>
  <cp:lastModifiedBy>SURAWEE TEDSAKORN</cp:lastModifiedBy>
  <cp:revision>14</cp:revision>
  <dcterms:created xsi:type="dcterms:W3CDTF">2020-09-27T11:57:57Z</dcterms:created>
  <dcterms:modified xsi:type="dcterms:W3CDTF">2020-09-28T14:45:08Z</dcterms:modified>
</cp:coreProperties>
</file>