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7321" autoAdjust="0"/>
  </p:normalViewPr>
  <p:slideViewPr>
    <p:cSldViewPr snapToGrid="0">
      <p:cViewPr>
        <p:scale>
          <a:sx n="98" d="100"/>
          <a:sy n="98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6D27A-BE2F-425D-B30F-36EE662E4DC6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C2D67-959B-4B3A-B179-DB16DDE6D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9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C2D67-959B-4B3A-B179-DB16DDE6D1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37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Maxim, Erich, 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C2D67-959B-4B3A-B179-DB16DDE6D1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1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C2D67-959B-4B3A-B179-DB16DDE6D1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88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97BA-A795-5BD1-057E-379D383BC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17226-346F-B31D-9950-F938890C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B8AA-E8AF-4EBA-4620-25653D14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27C3-4082-CC5E-6C85-002CC7C9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77459-420D-06AA-1EDD-5BA4BD2B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53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F970-BA28-787E-A157-FE281F90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1A244-65D9-28EC-AE5C-398A9980D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83160-CF6E-31E0-4148-70B78AD4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14FD-7650-DB09-B0E2-CE833272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902C-4FB0-9BA0-2F17-00AAAB4D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1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289A6-AD50-0EFC-4CC0-F0CEB4EDF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3720A-0E20-1955-5283-82F0B75B2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53D64-2ECD-A22B-2AB1-E51105D9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0B00-992E-04A6-C352-06E166EA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3B109-468C-E9C7-9E7A-FD27FB02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22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F47D-AD34-BC3A-A365-F46F522E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A474D-FAE6-9CA8-E25D-2FBF33EF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C57F-1C4B-C2B9-0BB5-88AF07BF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B208-C0F9-9BF9-C8B5-C260C43D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80B9-14B4-4371-C374-3D774614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9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4A1F-4BF9-56A5-8682-8AE77EF6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93A98-E48C-1A0E-D350-D35FB8113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86DA-06AC-F2A8-BE47-FF8BEDEC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9BF3A-319D-212F-972E-3B327271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EB74-6FC5-847F-0916-2B3DA98B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2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9652-1AA7-ABA5-9977-F98A268D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92B39-7028-FBA8-0FBD-5D59B95BA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9E24E-1A8E-9480-5573-5D6C54BA7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70EFC-F4C0-E606-712C-9C86A9DC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1E471-1723-2A64-E342-59FCA4C5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E47B5-B49B-889F-0AC3-773DFDA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26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8767-42DB-BED0-28BA-92CC7CB8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193A0-788D-2E43-C22E-7E8A8F3B3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79EB7-DFE9-A819-A6A7-AA892704C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06F61-D64B-2A8C-6A40-B69CB93EB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EBA9E-CFD6-D651-2E50-68C86A7D3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701D1-E57E-6585-306B-44C7833C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45432-72FA-28E2-EA8D-7FB51265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02F83-C57E-8649-FCCD-6F892C34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31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2703-F2EB-E913-8EA8-72C10184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183BD-1636-A16E-A0F2-A69362CB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ADD39-17B3-33FF-50C1-B03EDCDA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41073-94E2-3424-14EF-6940C972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03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75A53-1D16-9FA4-9DE2-1CEE7899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E79A3-D3D4-6E66-D435-C8C218E3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CD7F-E53D-836F-C095-CEB066A6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48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196C-A719-8813-594C-C5A7DE2E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CD04-B898-B183-26ED-0DAC0851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19546-C9FF-362B-7496-3D0743508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8B660-1A37-60E5-E635-0BDA4F4C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31CBD-8CF2-2EEA-85FE-AFACE36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12C75-657B-D508-B312-34442BA9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81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17F7-CBB9-0BF0-B1D9-E9E290B2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A4A8A-51E3-3ABB-3F28-ED64AD549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CD34-C028-CA57-6A42-6959CFC0E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661B1-873E-1C5A-7580-8CC3CB9C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03FE-74B5-4BFD-B444-032474064E0F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4F744-F508-008E-5946-A725B241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26FE4-4CA3-CC14-2EC7-F39DD71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C0AA7-93CD-021C-FA97-945F994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EA678-E6B2-ACB5-7391-6D14644C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04281-F779-F120-89E7-BF4FE47F9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803FE-74B5-4BFD-B444-032474064E0F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D4216-E5A5-4234-8128-321279F12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B4F20-A4FD-BDA9-7A72-5AEA83157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137AC4-7AEA-46B6-BD37-B40B4EDBE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84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97AE-1FAE-10DF-2890-16F7C12F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592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That’s a wrap!</a:t>
            </a:r>
          </a:p>
        </p:txBody>
      </p:sp>
      <p:pic>
        <p:nvPicPr>
          <p:cNvPr id="5" name="Content Placeholder 4" descr="A close-up of a logo&#10;&#10;Description automatically generated">
            <a:extLst>
              <a:ext uri="{FF2B5EF4-FFF2-40B4-BE49-F238E27FC236}">
                <a16:creationId xmlns:a16="http://schemas.microsoft.com/office/drawing/2014/main" id="{B7107A63-1BAA-E961-10D7-3D737DFBD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19" y="1497725"/>
            <a:ext cx="6518761" cy="2496685"/>
          </a:xfrm>
        </p:spPr>
      </p:pic>
    </p:spTree>
    <p:extLst>
      <p:ext uri="{BB962C8B-B14F-4D97-AF65-F5344CB8AC3E}">
        <p14:creationId xmlns:p14="http://schemas.microsoft.com/office/powerpoint/2010/main" val="114106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1E8018D-D29A-4B9D-BF9C-9F4D7BA1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63A872-10B4-592F-00FF-50B866E6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33" y="1653702"/>
            <a:ext cx="8668965" cy="3931069"/>
          </a:xfrm>
        </p:spPr>
        <p:txBody>
          <a:bodyPr>
            <a:normAutofit/>
          </a:bodyPr>
          <a:lstStyle/>
          <a:p>
            <a:r>
              <a:rPr lang="en-GB" dirty="0"/>
              <a:t>- Our speakers</a:t>
            </a:r>
            <a:br>
              <a:rPr lang="en-GB" dirty="0"/>
            </a:br>
            <a:r>
              <a:rPr lang="en-GB" dirty="0"/>
              <a:t>- Program committee</a:t>
            </a:r>
            <a:br>
              <a:rPr lang="en-GB" dirty="0"/>
            </a:br>
            <a:r>
              <a:rPr lang="en-GB" dirty="0"/>
              <a:t>- Sponsors</a:t>
            </a:r>
            <a:br>
              <a:rPr lang="en-GB" dirty="0"/>
            </a:br>
            <a:r>
              <a:rPr lang="en-GB" dirty="0"/>
              <a:t>- Community partners</a:t>
            </a:r>
            <a:br>
              <a:rPr lang="en-GB" dirty="0"/>
            </a:br>
            <a:r>
              <a:rPr lang="en-GB" dirty="0"/>
              <a:t>- </a:t>
            </a:r>
            <a:r>
              <a:rPr lang="en-GB" b="1" dirty="0"/>
              <a:t>All of you!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28E14-BAAA-4F46-4A7A-152F014548E4}"/>
              </a:ext>
            </a:extLst>
          </p:cNvPr>
          <p:cNvSpPr txBox="1"/>
          <p:nvPr/>
        </p:nvSpPr>
        <p:spPr>
          <a:xfrm>
            <a:off x="2213019" y="307767"/>
            <a:ext cx="7765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Huge thanks to:</a:t>
            </a:r>
          </a:p>
        </p:txBody>
      </p:sp>
    </p:spTree>
    <p:extLst>
      <p:ext uri="{BB962C8B-B14F-4D97-AF65-F5344CB8AC3E}">
        <p14:creationId xmlns:p14="http://schemas.microsoft.com/office/powerpoint/2010/main" val="327366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0BAA60-2427-3382-CB14-81FCD2896A69}"/>
              </a:ext>
            </a:extLst>
          </p:cNvPr>
          <p:cNvSpPr txBox="1"/>
          <p:nvPr/>
        </p:nvSpPr>
        <p:spPr>
          <a:xfrm>
            <a:off x="2213019" y="307767"/>
            <a:ext cx="7765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>
                <a:solidFill>
                  <a:schemeClr val="accent1"/>
                </a:solidFill>
              </a:rPr>
              <a:t>Let’s stay in touch!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2963F-281B-F89A-7CAC-20A7D125BA66}"/>
              </a:ext>
            </a:extLst>
          </p:cNvPr>
          <p:cNvSpPr txBox="1"/>
          <p:nvPr/>
        </p:nvSpPr>
        <p:spPr>
          <a:xfrm>
            <a:off x="636092" y="1680881"/>
            <a:ext cx="10919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Be first to learn about the next event:</a:t>
            </a:r>
          </a:p>
          <a:p>
            <a:pPr algn="ctr"/>
            <a:r>
              <a:rPr lang="en-GB" sz="3600" dirty="0">
                <a:solidFill>
                  <a:schemeClr val="accent1"/>
                </a:solidFill>
              </a:rPr>
              <a:t>Twitter @PromptEngConf</a:t>
            </a:r>
          </a:p>
        </p:txBody>
      </p:sp>
      <p:pic>
        <p:nvPicPr>
          <p:cNvPr id="5" name="Picture 4" descr="A qr code with a logo&#10;&#10;Description automatically generated">
            <a:extLst>
              <a:ext uri="{FF2B5EF4-FFF2-40B4-BE49-F238E27FC236}">
                <a16:creationId xmlns:a16="http://schemas.microsoft.com/office/drawing/2014/main" id="{9097019B-E5B9-2E76-32DA-5722798F6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30" y="3075763"/>
            <a:ext cx="3081135" cy="30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8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That’s a wrap!</vt:lpstr>
      <vt:lpstr>- Our speakers - Program committee - Sponsors - Community partners - All of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 Salnikov</dc:creator>
  <cp:lastModifiedBy>Maxim Salnikov</cp:lastModifiedBy>
  <cp:revision>4</cp:revision>
  <dcterms:created xsi:type="dcterms:W3CDTF">2023-10-10T18:24:22Z</dcterms:created>
  <dcterms:modified xsi:type="dcterms:W3CDTF">2023-10-11T20:46:54Z</dcterms:modified>
</cp:coreProperties>
</file>