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0354" autoAdjust="0"/>
    <p:restoredTop sz="94660"/>
  </p:normalViewPr>
  <p:slideViewPr>
    <p:cSldViewPr snapToGrid="0">
      <p:cViewPr>
        <p:scale>
          <a:sx n="38" d="100"/>
          <a:sy n="38" d="100"/>
        </p:scale>
        <p:origin x="970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4CF91-AD24-962E-B5E0-113A28931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76B0A-C796-EED0-1C51-EAFE5A657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B804E-06AD-E473-B907-5C4DC7E3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E18A-1A0C-4E4D-A469-E7DB2A2299D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45A02-7FD0-11C1-7EB2-EA693E0B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583BB-921D-3645-56F5-93854BD6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9FAA-BE0A-46D4-87DF-541B086AD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0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D2018-B6E1-B7FC-4B1A-0FA7904C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D39DF-B43B-D62E-B628-CC71B778F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79A9D-3853-3952-9A16-F050F242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E18A-1A0C-4E4D-A469-E7DB2A2299D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98342-634E-B3EA-C806-AF5C9543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B4013-2905-EC41-519F-9751897D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9FAA-BE0A-46D4-87DF-541B086AD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1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FCC65D-1747-C0C1-8EE5-705BF104B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96979-D508-159A-A902-B1D145ED0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05D8C-A9A3-DEA0-D4A8-020B2ECE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E18A-1A0C-4E4D-A469-E7DB2A2299D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C3EC6-2F90-EBCE-3C47-93CDE061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4C985-2B37-7D52-F675-7F1BD849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9FAA-BE0A-46D4-87DF-541B086AD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4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D1DEA-2311-E3D3-03C9-95BB2893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75513-C55D-08F6-1632-025658FF5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51050-92FF-003E-1297-CBA225246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E18A-1A0C-4E4D-A469-E7DB2A2299D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EA900-2556-0897-D831-29F0EDB2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642EA-4DE0-2703-696B-5558D8E7C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9FAA-BE0A-46D4-87DF-541B086AD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6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30B0F-4FE7-0CA8-E0C2-81D7BDFD8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356E8-18F9-4C95-6DC1-3B59339F7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EEF74-B9AB-D9BD-6A4B-ECCD4DF07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E18A-1A0C-4E4D-A469-E7DB2A2299D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EFE08-ECAC-EE00-BDB7-6DFF3FC1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C42F1-B9E2-ECFA-9926-D826A571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9FAA-BE0A-46D4-87DF-541B086AD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1BC3-D909-F8CF-69A5-E460E155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D2C5E-C7A3-F6F9-2093-AA328A5F9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1D465-DFE8-4AFE-F489-65CD1A4F5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6EDC6-FA03-B047-A93D-1354EC72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E18A-1A0C-4E4D-A469-E7DB2A2299D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F175F-B1D4-4675-873C-A542AEC2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3DAD7-E5DC-0822-CB0F-37F263EE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9FAA-BE0A-46D4-87DF-541B086AD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9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1A79-7037-CFCD-F30F-3C6225E7E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D1011-0DE8-0200-9301-A2A6483CB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35F04-E897-610A-3EAE-9D34CB0FE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BD980F-0DA1-1642-90B8-3EC468029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B30DA-022A-3645-2C54-E6888649A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E41496-B8F3-E3F7-4C46-419C4F906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E18A-1A0C-4E4D-A469-E7DB2A2299D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D9FF1C-7757-69A7-7924-88DCDA6FB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68B84-3CC9-096E-4027-A89A5065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9FAA-BE0A-46D4-87DF-541B086AD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5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7B984-C80F-6DA4-605C-B277D47D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CEF5D0-F9F3-279E-2937-3769CA1A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E18A-1A0C-4E4D-A469-E7DB2A2299D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A0D45-0EA7-F89D-C69B-33AF9C51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0D212-0A5D-32AC-FCDC-A6DFD205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9FAA-BE0A-46D4-87DF-541B086AD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3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07019-0B50-381C-F1B2-F3C8D400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E18A-1A0C-4E4D-A469-E7DB2A2299D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996F3E-FD31-77BD-DFB2-5D50C08C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21729-6F7F-CDBF-E911-37043873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9FAA-BE0A-46D4-87DF-541B086AD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3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73D3-05DC-2680-830D-5C24B8B1A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89597-5372-344A-9C35-D2084A77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841D4-E0CE-50FC-7040-655340071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8AB63-233B-B1F7-16DC-5113C02E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E18A-1A0C-4E4D-A469-E7DB2A2299D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8DC40-1907-EF68-FD83-6D4BE006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88856-A940-4E52-32D7-5CF78C3A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9FAA-BE0A-46D4-87DF-541B086AD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5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B55EE-0CF4-F6CE-6E3B-4B4981F23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A8C39-2C80-0734-3F9F-CBD26555D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D2DD1-B34D-18BA-737F-9F0DE2F3A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CE9D4-78DC-22E6-232D-60599EFE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E18A-1A0C-4E4D-A469-E7DB2A2299D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EBF84-A203-59D5-E7AE-CB794BC43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0F026-17AE-2537-3850-72DC2680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9FAA-BE0A-46D4-87DF-541B086AD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9D1BAE-3407-7016-E839-6B922556C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8B137-00AD-05D2-BD83-8DB492F32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8E656-1676-F987-E375-38D6CA05C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B6E18A-1A0C-4E4D-A469-E7DB2A2299D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304B2-3AC7-9EAE-EFBB-EEF72B6D0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8619D-CC64-4093-388B-34232AA72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289FAA-BE0A-46D4-87DF-541B086AD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6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068CAA-3095-EDB5-241A-4222C20F7EF5}"/>
              </a:ext>
            </a:extLst>
          </p:cNvPr>
          <p:cNvSpPr txBox="1"/>
          <p:nvPr/>
        </p:nvSpPr>
        <p:spPr>
          <a:xfrm>
            <a:off x="1142639" y="561203"/>
            <a:ext cx="9932691" cy="1165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Can you create a pivot table to summarize the total number of employees in each department?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822B624-CBBD-6063-36F6-D4CF5E73A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935" y="2240277"/>
            <a:ext cx="4481866" cy="302265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F51C8AF-AFE1-C53C-EFB9-CE514A3E7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724" y="2521914"/>
            <a:ext cx="4486215" cy="245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14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D69F40-E564-3257-BD9C-E8D16DAD4DB6}"/>
              </a:ext>
            </a:extLst>
          </p:cNvPr>
          <p:cNvSpPr txBox="1"/>
          <p:nvPr/>
        </p:nvSpPr>
        <p:spPr>
          <a:xfrm>
            <a:off x="660042" y="2945176"/>
            <a:ext cx="2878688" cy="27579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Build a pivot table that shows the count of employees by "RaceDesc" and "GenderCode.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D2092-7F19-0790-9FB3-DA858DD1A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17" y="2489175"/>
            <a:ext cx="3147413" cy="18793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FEBAC9-3B0D-A2BA-F034-3E0739C5F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414" y="1546007"/>
            <a:ext cx="3141973" cy="376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65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8A3053-0CE8-0320-C916-ABC7DE4C843E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INDEX and MATCH functions to find the "Training Program Name" for an employee with a specific ID.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D184D-DFB3-E78D-3FC1-79844C343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700" y="478712"/>
            <a:ext cx="4974088" cy="44393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C308EB-CEC1-0EC3-378D-8CAA48E3D6AF}"/>
              </a:ext>
            </a:extLst>
          </p:cNvPr>
          <p:cNvSpPr txBox="1"/>
          <p:nvPr/>
        </p:nvSpPr>
        <p:spPr>
          <a:xfrm>
            <a:off x="5445528" y="527870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Assuming that we are looking for the training program name for an employee whose ID = 3428, the formula will be as follows: ==INDEX(AE:AE,MATCH(3428,A:A))</a:t>
            </a:r>
          </a:p>
        </p:txBody>
      </p:sp>
    </p:spTree>
    <p:extLst>
      <p:ext uri="{BB962C8B-B14F-4D97-AF65-F5344CB8AC3E}">
        <p14:creationId xmlns:p14="http://schemas.microsoft.com/office/powerpoint/2010/main" val="3832508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6DDD2-70D6-DC3F-0F6A-3B03F4B87A09}"/>
              </a:ext>
            </a:extLst>
          </p:cNvPr>
          <p:cNvSpPr txBox="1"/>
          <p:nvPr/>
        </p:nvSpPr>
        <p:spPr>
          <a:xfrm>
            <a:off x="1142639" y="561203"/>
            <a:ext cx="9932691" cy="1165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12. Create a multi-level pivot table to analyze the "Performance Score" by "</a:t>
            </a:r>
            <a:r>
              <a:rPr lang="en-US" sz="3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BusinessUnit</a:t>
            </a:r>
            <a:r>
              <a:rPr lang="en-US" sz="3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" and "</a:t>
            </a:r>
            <a:r>
              <a:rPr lang="en-US" sz="3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JobFunctionDescription</a:t>
            </a:r>
            <a:r>
              <a:rPr lang="en-US" sz="3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."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A29CB2-8EC5-7320-D769-026F1079D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95" y="2707725"/>
            <a:ext cx="3555825" cy="1955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98827A-A93B-A910-8D93-FFE758CFC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879" y="2976742"/>
            <a:ext cx="7194554" cy="141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50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C0C802-A51C-4734-5197-DCB3E44DB731}"/>
              </a:ext>
            </a:extLst>
          </p:cNvPr>
          <p:cNvSpPr txBox="1"/>
          <p:nvPr/>
        </p:nvSpPr>
        <p:spPr>
          <a:xfrm>
            <a:off x="3048000" y="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13. Design a dynamic chart that allows users to select and visualize the performance of any employee over time.</a:t>
            </a:r>
          </a:p>
        </p:txBody>
      </p:sp>
    </p:spTree>
    <p:extLst>
      <p:ext uri="{BB962C8B-B14F-4D97-AF65-F5344CB8AC3E}">
        <p14:creationId xmlns:p14="http://schemas.microsoft.com/office/powerpoint/2010/main" val="1126427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311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473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2250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768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3732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742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A76DF7-5FDC-8EC6-8F93-92A8172BD339}"/>
              </a:ext>
            </a:extLst>
          </p:cNvPr>
          <p:cNvSpPr txBox="1"/>
          <p:nvPr/>
        </p:nvSpPr>
        <p:spPr>
          <a:xfrm>
            <a:off x="1142639" y="561203"/>
            <a:ext cx="9932691" cy="1165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Apply conditional formatting to highlight employees with a "Performance Score" below 3 in red.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139535-D242-0358-B2E3-5E8B7D563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855" y="2133758"/>
            <a:ext cx="3178026" cy="32356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FB0810-5255-FAC4-8787-389D975F2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724" y="3075232"/>
            <a:ext cx="4486215" cy="135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88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5388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6811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957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8028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5338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177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061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7636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2547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26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18A008-800D-548E-E879-86E164CDE9E6}"/>
              </a:ext>
            </a:extLst>
          </p:cNvPr>
          <p:cNvSpPr txBox="1"/>
          <p:nvPr/>
        </p:nvSpPr>
        <p:spPr>
          <a:xfrm>
            <a:off x="534473" y="2950387"/>
            <a:ext cx="3052293" cy="35314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Calculate the average "Satisfaction Score" for male and female employees separately using a pivot table.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1BFB26-7B55-53D0-AC41-CDFFBEB22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155" y="2281077"/>
            <a:ext cx="3867690" cy="2295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1C741C-9EBF-153D-E53E-4CB9BB3CA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977" y="2983043"/>
            <a:ext cx="3305636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63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7419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773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47575-7A63-6F78-0DC3-08E662E81FFB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 Create a chart to visualize the distribution of "Work-Life Balance Score" for different job functions.</a:t>
            </a:r>
          </a:p>
        </p:txBody>
      </p:sp>
      <p:pic>
        <p:nvPicPr>
          <p:cNvPr id="5" name="Picture 4" descr="A graph with blue lines&#10;&#10;Description automatically generated">
            <a:extLst>
              <a:ext uri="{FF2B5EF4-FFF2-40B4-BE49-F238E27FC236}">
                <a16:creationId xmlns:a16="http://schemas.microsoft.com/office/drawing/2014/main" id="{EAA52C59-CAF9-9CD0-C7B7-1D6C22CAD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369662"/>
            <a:ext cx="7225748" cy="411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2495F0-C5CB-4823-AE70-EED61EBAB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0B43B3-6E1C-96F8-039C-45520246D917}"/>
              </a:ext>
            </a:extLst>
          </p:cNvPr>
          <p:cNvSpPr txBox="1"/>
          <p:nvPr/>
        </p:nvSpPr>
        <p:spPr>
          <a:xfrm>
            <a:off x="851183" y="1143000"/>
            <a:ext cx="4846320" cy="2898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>
                <a:latin typeface="+mj-lt"/>
                <a:ea typeface="+mj-ea"/>
                <a:cs typeface="+mj-cs"/>
              </a:rPr>
              <a:t>5. Filter the data to display only terminated employees and find out the most common "Termination Type."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8B9C25-D80D-48EC-B83A-231219A80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82975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AFF647-4283-FA94-5330-EDC396265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956" y="628784"/>
            <a:ext cx="5441001" cy="227021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01CC70B-8875-45A1-8AFD-7D546E3C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897" y="4177748"/>
            <a:ext cx="4824407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4DA73F-09A7-CB7C-8976-3D59790BA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956" y="3835879"/>
            <a:ext cx="5441001" cy="251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3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02D017-9B52-20CC-1B0B-4D92FBCC67A8}"/>
              </a:ext>
            </a:extLst>
          </p:cNvPr>
          <p:cNvSpPr txBox="1"/>
          <p:nvPr/>
        </p:nvSpPr>
        <p:spPr>
          <a:xfrm>
            <a:off x="1142639" y="561203"/>
            <a:ext cx="9932691" cy="1165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6. Calculate the average "Engagement Score" for each department using a pivot table.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47B6DB-DFAD-7014-C39C-3ABB51B40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935" y="2500727"/>
            <a:ext cx="4481866" cy="2501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6C354F-07A8-5F94-E477-1107639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724" y="2757099"/>
            <a:ext cx="4486215" cy="198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7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EAA956-448E-9652-19AB-E9B5BF1B2562}"/>
              </a:ext>
            </a:extLst>
          </p:cNvPr>
          <p:cNvSpPr txBox="1"/>
          <p:nvPr/>
        </p:nvSpPr>
        <p:spPr>
          <a:xfrm>
            <a:off x="2026693" y="1030406"/>
            <a:ext cx="8147713" cy="3081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7. Use VLOOKUP to find the supervisor's email address for a specific employee.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B54A10-B518-3590-166C-20EFA64F03D7}"/>
              </a:ext>
            </a:extLst>
          </p:cNvPr>
          <p:cNvSpPr txBox="1"/>
          <p:nvPr/>
        </p:nvSpPr>
        <p:spPr>
          <a:xfrm>
            <a:off x="1808480" y="4659089"/>
            <a:ext cx="1017440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=VLOOKUP(G2,A2:Z3001, 8, FALSE)</a:t>
            </a:r>
          </a:p>
        </p:txBody>
      </p:sp>
    </p:spTree>
    <p:extLst>
      <p:ext uri="{BB962C8B-B14F-4D97-AF65-F5344CB8AC3E}">
        <p14:creationId xmlns:p14="http://schemas.microsoft.com/office/powerpoint/2010/main" val="55093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CAFE716-03D6-808E-262C-24E61E34CEA6}"/>
              </a:ext>
            </a:extLst>
          </p:cNvPr>
          <p:cNvSpPr txBox="1"/>
          <p:nvPr/>
        </p:nvSpPr>
        <p:spPr>
          <a:xfrm>
            <a:off x="2550548" y="1186436"/>
            <a:ext cx="7087856" cy="208742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 Can you identify the department with the highest average "Employee Rating?"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CBEA7B-585C-A11C-88C4-71DC598B8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87" y="2788299"/>
            <a:ext cx="8519672" cy="3265248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4598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140555-9873-0BA5-3C10-7FE1E60BA006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9. Create a scatter plot to explore the relationship between "Training Duration (Days)" and "Training Cost."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9C4D6-E6E2-13E2-45C4-4352F6496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519" y="467208"/>
            <a:ext cx="7071565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2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302</Words>
  <Application>Microsoft Office PowerPoint</Application>
  <PresentationFormat>Widescreen</PresentationFormat>
  <Paragraphs>15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BIPLAB BEHERA</dc:creator>
  <cp:lastModifiedBy>BIPLAB BEHERA</cp:lastModifiedBy>
  <cp:revision>2</cp:revision>
  <dcterms:created xsi:type="dcterms:W3CDTF">2024-05-13T08:07:30Z</dcterms:created>
  <dcterms:modified xsi:type="dcterms:W3CDTF">2024-05-13T10:25:32Z</dcterms:modified>
</cp:coreProperties>
</file>