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BC52-7E55-4E34-9FCD-00E5F4B1F04F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D93D-0D90-4A5D-B2D9-8E2E41893C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420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BC52-7E55-4E34-9FCD-00E5F4B1F04F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D93D-0D90-4A5D-B2D9-8E2E41893C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344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5ABC52-7E55-4E34-9FCD-00E5F4B1F04F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DD7D93D-0D90-4A5D-B2D9-8E2E41893C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093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BC52-7E55-4E34-9FCD-00E5F4B1F04F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D93D-0D90-4A5D-B2D9-8E2E41893C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529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5ABC52-7E55-4E34-9FCD-00E5F4B1F04F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D7D93D-0D90-4A5D-B2D9-8E2E41893C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8376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BC52-7E55-4E34-9FCD-00E5F4B1F04F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D93D-0D90-4A5D-B2D9-8E2E41893C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935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BC52-7E55-4E34-9FCD-00E5F4B1F04F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D93D-0D90-4A5D-B2D9-8E2E41893C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330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BC52-7E55-4E34-9FCD-00E5F4B1F04F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D93D-0D90-4A5D-B2D9-8E2E41893C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71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BC52-7E55-4E34-9FCD-00E5F4B1F04F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D93D-0D90-4A5D-B2D9-8E2E41893C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377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BC52-7E55-4E34-9FCD-00E5F4B1F04F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D93D-0D90-4A5D-B2D9-8E2E41893C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BC52-7E55-4E34-9FCD-00E5F4B1F04F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D93D-0D90-4A5D-B2D9-8E2E41893C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615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D5ABC52-7E55-4E34-9FCD-00E5F4B1F04F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DD7D93D-0D90-4A5D-B2D9-8E2E41893C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2699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03D06E-51EF-3DA7-BD06-6C767D806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Web Tabanlı </a:t>
            </a:r>
            <a:br>
              <a:rPr lang="tr-TR" dirty="0"/>
            </a:br>
            <a:r>
              <a:rPr lang="tr-TR" dirty="0"/>
              <a:t>programlama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AE9EDCC-B887-4CC8-5F7E-6CE432FE38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tr-TR" dirty="0"/>
              <a:t>Naimcan Yıldız</a:t>
            </a:r>
          </a:p>
          <a:p>
            <a:pPr algn="r"/>
            <a:r>
              <a:rPr lang="tr-TR" dirty="0">
                <a:latin typeface="Century" panose="02040604050505020304" pitchFamily="18" charset="0"/>
              </a:rPr>
              <a:t>1191602050</a:t>
            </a:r>
          </a:p>
          <a:p>
            <a:pPr algn="r"/>
            <a:r>
              <a:rPr lang="tr-TR" dirty="0">
                <a:latin typeface="Century" panose="02040604050505020304" pitchFamily="18" charset="0"/>
              </a:rPr>
              <a:t>Yapılacaklar Listesi</a:t>
            </a:r>
          </a:p>
        </p:txBody>
      </p:sp>
    </p:spTree>
    <p:extLst>
      <p:ext uri="{BB962C8B-B14F-4D97-AF65-F5344CB8AC3E}">
        <p14:creationId xmlns:p14="http://schemas.microsoft.com/office/powerpoint/2010/main" val="119082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90D81D-9934-4CB4-818D-C65E8F64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9ABB739-D10F-1931-BFB4-A2AD68639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84176"/>
            <a:ext cx="4192041" cy="2669594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E68936F-4E24-AC8E-F99F-83BA8CDA3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521" y="5085505"/>
            <a:ext cx="5340579" cy="885949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EF9EC1BD-3A97-1457-4E01-7143B7F6A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640" y="3800352"/>
            <a:ext cx="3038899" cy="2181529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3AB03948-54E5-F490-03B8-CB0020CF8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6253" y="3052715"/>
            <a:ext cx="3381847" cy="1933845"/>
          </a:xfrm>
          <a:prstGeom prst="rect">
            <a:avLst/>
          </a:prstGeom>
        </p:spPr>
      </p:pic>
      <p:cxnSp>
        <p:nvCxnSpPr>
          <p:cNvPr id="16" name="Bağlayıcı: Dirsek 15">
            <a:extLst>
              <a:ext uri="{FF2B5EF4-FFF2-40B4-BE49-F238E27FC236}">
                <a16:creationId xmlns:a16="http://schemas.microsoft.com/office/drawing/2014/main" id="{B916CEC5-5B5C-83D1-4933-84DBF6BC6F00}"/>
              </a:ext>
            </a:extLst>
          </p:cNvPr>
          <p:cNvCxnSpPr>
            <a:cxnSpLocks/>
            <a:endCxn id="15" idx="1"/>
          </p:cNvCxnSpPr>
          <p:nvPr/>
        </p:nvCxnSpPr>
        <p:spPr>
          <a:xfrm rot="5400000">
            <a:off x="3336549" y="2349845"/>
            <a:ext cx="2899497" cy="440088"/>
          </a:xfrm>
          <a:prstGeom prst="bentConnector4">
            <a:avLst>
              <a:gd name="adj1" fmla="val 10199"/>
              <a:gd name="adj2" fmla="val 151944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Bağlayıcı: Dirsek 21">
            <a:extLst>
              <a:ext uri="{FF2B5EF4-FFF2-40B4-BE49-F238E27FC236}">
                <a16:creationId xmlns:a16="http://schemas.microsoft.com/office/drawing/2014/main" id="{13AA76FE-0B43-9EBE-AD4D-0F08C33A44F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07518" y="4042186"/>
            <a:ext cx="1958732" cy="1508842"/>
          </a:xfrm>
          <a:prstGeom prst="bentConnector3">
            <a:avLst>
              <a:gd name="adj1" fmla="val 111671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Bağlayıcı: Dirsek 25">
            <a:extLst>
              <a:ext uri="{FF2B5EF4-FFF2-40B4-BE49-F238E27FC236}">
                <a16:creationId xmlns:a16="http://schemas.microsoft.com/office/drawing/2014/main" id="{6C313BF3-F5B1-CEDC-06AB-E757C7A5F099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 flipH="1" flipV="1">
            <a:off x="257883" y="2633811"/>
            <a:ext cx="5390692" cy="691422"/>
          </a:xfrm>
          <a:prstGeom prst="bentConnector5">
            <a:avLst>
              <a:gd name="adj1" fmla="val -63"/>
              <a:gd name="adj2" fmla="val -281243"/>
              <a:gd name="adj3" fmla="val 104241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Bağlayıcı: Dirsek 31">
            <a:extLst>
              <a:ext uri="{FF2B5EF4-FFF2-40B4-BE49-F238E27FC236}">
                <a16:creationId xmlns:a16="http://schemas.microsoft.com/office/drawing/2014/main" id="{54606B4E-7386-5EEB-6401-EFE8818B0AB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77810" y="1120140"/>
            <a:ext cx="4319280" cy="2680212"/>
          </a:xfrm>
          <a:prstGeom prst="bent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78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19CCB4-66B5-5D64-7B20-088B21F7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B60ABE0-58A5-920B-144E-00B51A00C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61" y="1328566"/>
            <a:ext cx="5896798" cy="244826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D7CBD192-8561-94BE-E748-8E4976EF3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633" y="1328566"/>
            <a:ext cx="3423757" cy="5529434"/>
          </a:xfrm>
          <a:prstGeom prst="rect">
            <a:avLst/>
          </a:prstGeom>
        </p:spPr>
      </p:pic>
      <p:cxnSp>
        <p:nvCxnSpPr>
          <p:cNvPr id="11" name="Bağlayıcı: Dirsek 10">
            <a:extLst>
              <a:ext uri="{FF2B5EF4-FFF2-40B4-BE49-F238E27FC236}">
                <a16:creationId xmlns:a16="http://schemas.microsoft.com/office/drawing/2014/main" id="{6A4519A9-CD91-9E46-A7BC-343BF70FC837}"/>
              </a:ext>
            </a:extLst>
          </p:cNvPr>
          <p:cNvCxnSpPr>
            <a:cxnSpLocks/>
          </p:cNvCxnSpPr>
          <p:nvPr/>
        </p:nvCxnSpPr>
        <p:spPr>
          <a:xfrm>
            <a:off x="5478449" y="3498574"/>
            <a:ext cx="3244132" cy="2258170"/>
          </a:xfrm>
          <a:prstGeom prst="bentConnector3">
            <a:avLst>
              <a:gd name="adj1" fmla="val 245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ağlayıcı: Dirsek 13">
            <a:extLst>
              <a:ext uri="{FF2B5EF4-FFF2-40B4-BE49-F238E27FC236}">
                <a16:creationId xmlns:a16="http://schemas.microsoft.com/office/drawing/2014/main" id="{692E92E0-1349-5F37-6310-4E41C42937D0}"/>
              </a:ext>
            </a:extLst>
          </p:cNvPr>
          <p:cNvCxnSpPr>
            <a:cxnSpLocks/>
          </p:cNvCxnSpPr>
          <p:nvPr/>
        </p:nvCxnSpPr>
        <p:spPr>
          <a:xfrm>
            <a:off x="3856383" y="2369489"/>
            <a:ext cx="4847760" cy="3112982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Bağlayıcı: Dirsek 17">
            <a:extLst>
              <a:ext uri="{FF2B5EF4-FFF2-40B4-BE49-F238E27FC236}">
                <a16:creationId xmlns:a16="http://schemas.microsoft.com/office/drawing/2014/main" id="{4FBAF5A3-D1AB-4381-4E1B-0FB8B6543919}"/>
              </a:ext>
            </a:extLst>
          </p:cNvPr>
          <p:cNvCxnSpPr>
            <a:cxnSpLocks/>
          </p:cNvCxnSpPr>
          <p:nvPr/>
        </p:nvCxnSpPr>
        <p:spPr>
          <a:xfrm>
            <a:off x="4280511" y="1685677"/>
            <a:ext cx="3999504" cy="2941982"/>
          </a:xfrm>
          <a:prstGeom prst="bentConnector3">
            <a:avLst>
              <a:gd name="adj1" fmla="val 298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Bağlayıcı: Dirsek 26">
            <a:extLst>
              <a:ext uri="{FF2B5EF4-FFF2-40B4-BE49-F238E27FC236}">
                <a16:creationId xmlns:a16="http://schemas.microsoft.com/office/drawing/2014/main" id="{EDCFA335-ACF8-012D-A585-AAD2B77CFE7A}"/>
              </a:ext>
            </a:extLst>
          </p:cNvPr>
          <p:cNvCxnSpPr>
            <a:cxnSpLocks/>
          </p:cNvCxnSpPr>
          <p:nvPr/>
        </p:nvCxnSpPr>
        <p:spPr>
          <a:xfrm>
            <a:off x="2056823" y="1908313"/>
            <a:ext cx="6339754" cy="2528515"/>
          </a:xfrm>
          <a:prstGeom prst="bentConnector3">
            <a:avLst>
              <a:gd name="adj1" fmla="val 208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Bağlayıcı: Dirsek 34">
            <a:extLst>
              <a:ext uri="{FF2B5EF4-FFF2-40B4-BE49-F238E27FC236}">
                <a16:creationId xmlns:a16="http://schemas.microsoft.com/office/drawing/2014/main" id="{3B409D6E-E8CA-41E7-85D9-61211C92F387}"/>
              </a:ext>
            </a:extLst>
          </p:cNvPr>
          <p:cNvCxnSpPr>
            <a:cxnSpLocks/>
          </p:cNvCxnSpPr>
          <p:nvPr/>
        </p:nvCxnSpPr>
        <p:spPr>
          <a:xfrm>
            <a:off x="4723075" y="1685677"/>
            <a:ext cx="3742086" cy="322024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4EE2A5-12AA-61DE-C577-28F0CF6E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BCD4418-B195-F755-4D43-9B0CDDF31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3670" y="1915947"/>
            <a:ext cx="4023329" cy="4206875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D8CC8D6-DEF1-DA7C-CBF3-06F864C8A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85" y="2438013"/>
            <a:ext cx="4482264" cy="1581371"/>
          </a:xfrm>
          <a:prstGeom prst="rect">
            <a:avLst/>
          </a:prstGeom>
        </p:spPr>
      </p:pic>
      <p:cxnSp>
        <p:nvCxnSpPr>
          <p:cNvPr id="8" name="Bağlayıcı: Dirsek 7">
            <a:extLst>
              <a:ext uri="{FF2B5EF4-FFF2-40B4-BE49-F238E27FC236}">
                <a16:creationId xmlns:a16="http://schemas.microsoft.com/office/drawing/2014/main" id="{933E7883-9A17-26C7-6634-7C48621FE9F2}"/>
              </a:ext>
            </a:extLst>
          </p:cNvPr>
          <p:cNvCxnSpPr>
            <a:cxnSpLocks/>
          </p:cNvCxnSpPr>
          <p:nvPr/>
        </p:nvCxnSpPr>
        <p:spPr>
          <a:xfrm flipV="1">
            <a:off x="3888188" y="2043485"/>
            <a:ext cx="3075482" cy="62020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Resim 11">
            <a:extLst>
              <a:ext uri="{FF2B5EF4-FFF2-40B4-BE49-F238E27FC236}">
                <a16:creationId xmlns:a16="http://schemas.microsoft.com/office/drawing/2014/main" id="{ABAE7E98-AD0A-E14C-8772-1636837322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928"/>
          <a:stretch/>
        </p:blipFill>
        <p:spPr>
          <a:xfrm>
            <a:off x="1591623" y="4969565"/>
            <a:ext cx="3029373" cy="259351"/>
          </a:xfrm>
          <a:prstGeom prst="rect">
            <a:avLst/>
          </a:prstGeom>
        </p:spPr>
      </p:pic>
      <p:cxnSp>
        <p:nvCxnSpPr>
          <p:cNvPr id="13" name="Bağlayıcı: Dirsek 12">
            <a:extLst>
              <a:ext uri="{FF2B5EF4-FFF2-40B4-BE49-F238E27FC236}">
                <a16:creationId xmlns:a16="http://schemas.microsoft.com/office/drawing/2014/main" id="{96321818-89C1-A15E-8D77-DB112B420BC4}"/>
              </a:ext>
            </a:extLst>
          </p:cNvPr>
          <p:cNvCxnSpPr>
            <a:cxnSpLocks/>
            <a:endCxn id="12" idx="0"/>
          </p:cNvCxnSpPr>
          <p:nvPr/>
        </p:nvCxnSpPr>
        <p:spPr>
          <a:xfrm rot="5400000">
            <a:off x="2595345" y="4327592"/>
            <a:ext cx="1152939" cy="13100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4B23B92D-3027-69F7-3C34-F1A1A39D7477}"/>
              </a:ext>
            </a:extLst>
          </p:cNvPr>
          <p:cNvSpPr txBox="1"/>
          <p:nvPr/>
        </p:nvSpPr>
        <p:spPr>
          <a:xfrm>
            <a:off x="2576223" y="5228916"/>
            <a:ext cx="178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veri[</a:t>
            </a:r>
            <a:r>
              <a:rPr lang="tr-TR" dirty="0">
                <a:latin typeface="Century" panose="02040604050505020304" pitchFamily="18" charset="0"/>
              </a:rPr>
              <a:t>0</a:t>
            </a:r>
            <a:r>
              <a:rPr lang="tr-TR" dirty="0"/>
              <a:t>]      veri[</a:t>
            </a:r>
            <a:r>
              <a:rPr lang="tr-TR" dirty="0">
                <a:latin typeface="Century" panose="02040604050505020304" pitchFamily="18" charset="0"/>
              </a:rPr>
              <a:t>1</a:t>
            </a:r>
            <a:r>
              <a:rPr lang="tr-T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86850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Resim 14">
            <a:extLst>
              <a:ext uri="{FF2B5EF4-FFF2-40B4-BE49-F238E27FC236}">
                <a16:creationId xmlns:a16="http://schemas.microsoft.com/office/drawing/2014/main" id="{E5AEADA0-3519-9A82-7157-57DCABEDF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650" y="1989813"/>
            <a:ext cx="4677637" cy="4742953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CC7F9B65-D983-5005-BD50-32DC8119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55BB0961-78FD-9359-2E9D-150D60824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91" y="858700"/>
            <a:ext cx="4680392" cy="1632425"/>
          </a:xfrm>
          <a:prstGeom prst="rect">
            <a:avLst/>
          </a:prstGeom>
        </p:spPr>
      </p:pic>
      <p:cxnSp>
        <p:nvCxnSpPr>
          <p:cNvPr id="8" name="Bağlayıcı: Dirsek 7">
            <a:extLst>
              <a:ext uri="{FF2B5EF4-FFF2-40B4-BE49-F238E27FC236}">
                <a16:creationId xmlns:a16="http://schemas.microsoft.com/office/drawing/2014/main" id="{E9B90964-8E5C-7669-5077-C543A0C25E2F}"/>
              </a:ext>
            </a:extLst>
          </p:cNvPr>
          <p:cNvCxnSpPr>
            <a:cxnSpLocks/>
          </p:cNvCxnSpPr>
          <p:nvPr/>
        </p:nvCxnSpPr>
        <p:spPr>
          <a:xfrm>
            <a:off x="3554233" y="1082268"/>
            <a:ext cx="4129380" cy="355334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Resim 19">
            <a:extLst>
              <a:ext uri="{FF2B5EF4-FFF2-40B4-BE49-F238E27FC236}">
                <a16:creationId xmlns:a16="http://schemas.microsoft.com/office/drawing/2014/main" id="{7A34BF43-3B6A-3F86-CF23-8B3789B8B8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" t="5385" r="-12" b="1355"/>
          <a:stretch/>
        </p:blipFill>
        <p:spPr>
          <a:xfrm>
            <a:off x="193546" y="2660896"/>
            <a:ext cx="4677637" cy="1671549"/>
          </a:xfrm>
          <a:prstGeom prst="rect">
            <a:avLst/>
          </a:prstGeom>
        </p:spPr>
      </p:pic>
      <p:cxnSp>
        <p:nvCxnSpPr>
          <p:cNvPr id="21" name="Bağlayıcı: Dirsek 20">
            <a:extLst>
              <a:ext uri="{FF2B5EF4-FFF2-40B4-BE49-F238E27FC236}">
                <a16:creationId xmlns:a16="http://schemas.microsoft.com/office/drawing/2014/main" id="{963DFAC4-689C-8841-11AE-7A1FE25161A6}"/>
              </a:ext>
            </a:extLst>
          </p:cNvPr>
          <p:cNvCxnSpPr>
            <a:cxnSpLocks/>
          </p:cNvCxnSpPr>
          <p:nvPr/>
        </p:nvCxnSpPr>
        <p:spPr>
          <a:xfrm>
            <a:off x="3355450" y="2926080"/>
            <a:ext cx="4328163" cy="307322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74000DD5-98F4-67AC-10A2-F8781166F7DC}"/>
              </a:ext>
            </a:extLst>
          </p:cNvPr>
          <p:cNvSpPr txBox="1"/>
          <p:nvPr/>
        </p:nvSpPr>
        <p:spPr>
          <a:xfrm>
            <a:off x="349856" y="4826442"/>
            <a:ext cx="4328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Ekleme kısmında tarih verilmediği durumda eklenen yapılacak iş listenin sonunda gösteriliyor.</a:t>
            </a:r>
          </a:p>
        </p:txBody>
      </p:sp>
    </p:spTree>
    <p:extLst>
      <p:ext uri="{BB962C8B-B14F-4D97-AF65-F5344CB8AC3E}">
        <p14:creationId xmlns:p14="http://schemas.microsoft.com/office/powerpoint/2010/main" val="3905382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CBF4EF-9B6F-DB2A-D5BD-E1549E06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6C1A271-4029-78ED-6E5D-D36F38856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3" y="727331"/>
            <a:ext cx="7474226" cy="5490589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B6E8A017-D34E-B844-D735-66DD3E4A351E}"/>
              </a:ext>
            </a:extLst>
          </p:cNvPr>
          <p:cNvSpPr txBox="1"/>
          <p:nvPr/>
        </p:nvSpPr>
        <p:spPr>
          <a:xfrm>
            <a:off x="8150087" y="2377440"/>
            <a:ext cx="283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Ekleme ve çıkarmadan sonra listenin son durumu.</a:t>
            </a:r>
          </a:p>
        </p:txBody>
      </p:sp>
    </p:spTree>
    <p:extLst>
      <p:ext uri="{BB962C8B-B14F-4D97-AF65-F5344CB8AC3E}">
        <p14:creationId xmlns:p14="http://schemas.microsoft.com/office/powerpoint/2010/main" val="236990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6378D2-4C4D-A904-D0C7-632B78AA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Century" panose="02040604050505020304" pitchFamily="18" charset="0"/>
              </a:rPr>
              <a:t>İstenilen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4C95F6A-FAA2-9C15-AE6F-E5F4292DD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Kullanıcının yapılacaklar listesini görüntülemesi</a:t>
            </a:r>
          </a:p>
          <a:p>
            <a:r>
              <a:rPr lang="tr-TR" dirty="0"/>
              <a:t>Listeye yeni hedef veya yapılacak ekleyebilmesi</a:t>
            </a:r>
          </a:p>
          <a:p>
            <a:r>
              <a:rPr lang="tr-TR" dirty="0"/>
              <a:t>Hedef tarihi seçebilmesi</a:t>
            </a:r>
          </a:p>
          <a:p>
            <a:r>
              <a:rPr lang="tr-TR" dirty="0"/>
              <a:t>İşi parçalara ayırabilmesi</a:t>
            </a:r>
          </a:p>
          <a:p>
            <a:r>
              <a:rPr lang="tr-TR" dirty="0"/>
              <a:t>Yapılan işleri kaydedebilmesi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4631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4B800B-81E1-3427-588B-F5BD59FE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099" y="268936"/>
            <a:ext cx="9784080" cy="1508760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0993E09-1D6E-0B20-D6EB-B11B2AD7F8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881"/>
          <a:stretch/>
        </p:blipFill>
        <p:spPr>
          <a:xfrm>
            <a:off x="1202919" y="1259930"/>
            <a:ext cx="3082833" cy="495799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D76B8DB-3553-23B4-D735-5046B79D8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392" y="2011680"/>
            <a:ext cx="3871308" cy="141732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020ED0C4-E947-653D-8238-4C7CFE4B9504}"/>
              </a:ext>
            </a:extLst>
          </p:cNvPr>
          <p:cNvSpPr txBox="1"/>
          <p:nvPr/>
        </p:nvSpPr>
        <p:spPr>
          <a:xfrm>
            <a:off x="4244602" y="3478318"/>
            <a:ext cx="5919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Yapılacaklar listesinin şeması ve App.js dosyasında kullanıma</a:t>
            </a:r>
          </a:p>
          <a:p>
            <a:r>
              <a:rPr lang="tr-TR" dirty="0"/>
              <a:t> hazır olması</a:t>
            </a:r>
          </a:p>
        </p:txBody>
      </p:sp>
    </p:spTree>
    <p:extLst>
      <p:ext uri="{BB962C8B-B14F-4D97-AF65-F5344CB8AC3E}">
        <p14:creationId xmlns:p14="http://schemas.microsoft.com/office/powerpoint/2010/main" val="38213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7632CE-201E-EA3C-509B-FAEEEE1F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855F40A-BDF2-C3EF-D8AF-27DA2CAD8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499" y="3520437"/>
            <a:ext cx="4468641" cy="2895718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A42CF5F-B8AD-8F44-78DF-437693B0D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118" y="4189021"/>
            <a:ext cx="4808837" cy="118979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5B84C3F9-F6EC-81F2-4468-5486168BE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6589" y="1792936"/>
            <a:ext cx="3257111" cy="2219768"/>
          </a:xfrm>
          <a:prstGeom prst="rect">
            <a:avLst/>
          </a:prstGeom>
        </p:spPr>
      </p:pic>
      <p:cxnSp>
        <p:nvCxnSpPr>
          <p:cNvPr id="11" name="Bağlayıcı: Dirsek 10">
            <a:extLst>
              <a:ext uri="{FF2B5EF4-FFF2-40B4-BE49-F238E27FC236}">
                <a16:creationId xmlns:a16="http://schemas.microsoft.com/office/drawing/2014/main" id="{E4EFAD0C-8DDD-5BEA-3C73-902D9E69ED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70120" y="3116579"/>
            <a:ext cx="2903220" cy="697745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Bağlayıcı: Dirsek 15">
            <a:extLst>
              <a:ext uri="{FF2B5EF4-FFF2-40B4-BE49-F238E27FC236}">
                <a16:creationId xmlns:a16="http://schemas.microsoft.com/office/drawing/2014/main" id="{7DED4CD7-7A4C-8E46-382F-55C2D5E0715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87029" y="3617965"/>
            <a:ext cx="972377" cy="902972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0EC90914-191C-C109-04B4-701D9FAF6207}"/>
              </a:ext>
            </a:extLst>
          </p:cNvPr>
          <p:cNvSpPr txBox="1"/>
          <p:nvPr/>
        </p:nvSpPr>
        <p:spPr>
          <a:xfrm>
            <a:off x="1202919" y="2080260"/>
            <a:ext cx="4259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Ekle butonuna tıklandığında </a:t>
            </a:r>
            <a:r>
              <a:rPr lang="tr-TR" dirty="0" err="1"/>
              <a:t>renderlanacak</a:t>
            </a:r>
            <a:endParaRPr lang="tr-TR" dirty="0"/>
          </a:p>
          <a:p>
            <a:r>
              <a:rPr lang="tr-TR" dirty="0" err="1"/>
              <a:t>componenti</a:t>
            </a:r>
            <a:r>
              <a:rPr lang="tr-TR" dirty="0"/>
              <a:t> değiştirir.</a:t>
            </a:r>
          </a:p>
        </p:txBody>
      </p:sp>
      <p:pic>
        <p:nvPicPr>
          <p:cNvPr id="24" name="Resim 23">
            <a:extLst>
              <a:ext uri="{FF2B5EF4-FFF2-40B4-BE49-F238E27FC236}">
                <a16:creationId xmlns:a16="http://schemas.microsoft.com/office/drawing/2014/main" id="{EB929237-EE66-AB3C-9282-1886E1C7D2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145" y="2659898"/>
            <a:ext cx="5422695" cy="485843"/>
          </a:xfrm>
          <a:prstGeom prst="rect">
            <a:avLst/>
          </a:prstGeom>
        </p:spPr>
      </p:pic>
      <p:cxnSp>
        <p:nvCxnSpPr>
          <p:cNvPr id="27" name="Bağlayıcı: Dirsek 26">
            <a:extLst>
              <a:ext uri="{FF2B5EF4-FFF2-40B4-BE49-F238E27FC236}">
                <a16:creationId xmlns:a16="http://schemas.microsoft.com/office/drawing/2014/main" id="{436DE3E7-246C-F811-3D14-DCB3BE8C9AC8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-550328" y="3793128"/>
            <a:ext cx="2186996" cy="163341"/>
          </a:xfrm>
          <a:prstGeom prst="bentConnector4">
            <a:avLst>
              <a:gd name="adj1" fmla="val 174"/>
              <a:gd name="adj2" fmla="val 23995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Bağlayıcı: Dirsek 34">
            <a:extLst>
              <a:ext uri="{FF2B5EF4-FFF2-40B4-BE49-F238E27FC236}">
                <a16:creationId xmlns:a16="http://schemas.microsoft.com/office/drawing/2014/main" id="{8E6DDEDD-49ED-5216-FF2B-78E4F87FFF4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560199" y="2975953"/>
            <a:ext cx="3396919" cy="180796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11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A84050-C799-A308-5629-662C7068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AA18360-0E52-0C39-EE05-C8A0926AE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011680"/>
            <a:ext cx="4279441" cy="3885373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F66B140-D6AA-F19E-57E7-2695E3C88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719" y="2011680"/>
            <a:ext cx="4115841" cy="2218109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EBF4B8F2-4665-6BAB-BC0F-7CD8D2D139B5}"/>
              </a:ext>
            </a:extLst>
          </p:cNvPr>
          <p:cNvSpPr txBox="1"/>
          <p:nvPr/>
        </p:nvSpPr>
        <p:spPr>
          <a:xfrm>
            <a:off x="6248400" y="4686300"/>
            <a:ext cx="4526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Tarihler </a:t>
            </a:r>
            <a:r>
              <a:rPr lang="tr-TR" dirty="0" err="1"/>
              <a:t>componentinde</a:t>
            </a:r>
            <a:r>
              <a:rPr lang="tr-TR" dirty="0"/>
              <a:t> alınan listenin verileri</a:t>
            </a:r>
          </a:p>
          <a:p>
            <a:r>
              <a:rPr lang="tr-TR" dirty="0"/>
              <a:t>Tarihlerine göre gruplanıyor</a:t>
            </a:r>
          </a:p>
        </p:txBody>
      </p:sp>
    </p:spTree>
    <p:extLst>
      <p:ext uri="{BB962C8B-B14F-4D97-AF65-F5344CB8AC3E}">
        <p14:creationId xmlns:p14="http://schemas.microsoft.com/office/powerpoint/2010/main" val="412071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032F27-E0BA-57E5-779E-8E9D2CA1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1AB48774-14CF-5820-C377-2EFEB83C3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907237"/>
            <a:ext cx="4267657" cy="332008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67C09AE-66A4-E97D-4609-E54F23C46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9" y="1907236"/>
            <a:ext cx="5182641" cy="2699989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62CF90B3-C300-28D1-56A9-8C40D05F6AF6}"/>
              </a:ext>
            </a:extLst>
          </p:cNvPr>
          <p:cNvSpPr txBox="1"/>
          <p:nvPr/>
        </p:nvSpPr>
        <p:spPr>
          <a:xfrm>
            <a:off x="1202919" y="4899660"/>
            <a:ext cx="4496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Gun</a:t>
            </a:r>
            <a:r>
              <a:rPr lang="tr-TR" dirty="0"/>
              <a:t> </a:t>
            </a:r>
            <a:r>
              <a:rPr lang="tr-TR" dirty="0" err="1"/>
              <a:t>componentinde</a:t>
            </a:r>
            <a:r>
              <a:rPr lang="tr-TR" dirty="0"/>
              <a:t> veriler tarih ve tarihe ait </a:t>
            </a:r>
          </a:p>
          <a:p>
            <a:r>
              <a:rPr lang="tr-TR" dirty="0"/>
              <a:t>yapılacaklar şeklinde gruplanıyor.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036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799635-5B77-43E3-89BC-CFF14202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EE824B9-26A3-6FE9-DDE8-540CCBA5E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279181"/>
            <a:ext cx="4639322" cy="216247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085AE33A-9F65-5CF6-D666-F3DF053B0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761" y="1775460"/>
            <a:ext cx="4613655" cy="4798364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BC24B0A4-E0D5-70CE-3B75-9A278FBFC5C9}"/>
              </a:ext>
            </a:extLst>
          </p:cNvPr>
          <p:cNvSpPr txBox="1"/>
          <p:nvPr/>
        </p:nvSpPr>
        <p:spPr>
          <a:xfrm>
            <a:off x="1394460" y="4899660"/>
            <a:ext cx="4180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Todo</a:t>
            </a:r>
            <a:r>
              <a:rPr lang="tr-TR" dirty="0"/>
              <a:t> </a:t>
            </a:r>
            <a:r>
              <a:rPr lang="tr-TR" dirty="0" err="1"/>
              <a:t>componentinde</a:t>
            </a:r>
            <a:r>
              <a:rPr lang="tr-TR" dirty="0"/>
              <a:t> yapılacak iş ve varsa</a:t>
            </a:r>
          </a:p>
          <a:p>
            <a:r>
              <a:rPr lang="tr-TR" dirty="0"/>
              <a:t>alt parçaları oluşuyor.</a:t>
            </a:r>
          </a:p>
        </p:txBody>
      </p:sp>
    </p:spTree>
    <p:extLst>
      <p:ext uri="{BB962C8B-B14F-4D97-AF65-F5344CB8AC3E}">
        <p14:creationId xmlns:p14="http://schemas.microsoft.com/office/powerpoint/2010/main" val="346632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134687-DF07-E038-4273-2FD4D62A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2769594-90B0-CE16-E086-77FAEE4C4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2059264"/>
            <a:ext cx="4191585" cy="590632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141F1A0-C953-909A-AD2C-0B55F4213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1927184"/>
            <a:ext cx="4977835" cy="4877476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B8C48F5A-2482-6295-DEEE-6A2FA84FAACB}"/>
              </a:ext>
            </a:extLst>
          </p:cNvPr>
          <p:cNvSpPr txBox="1"/>
          <p:nvPr/>
        </p:nvSpPr>
        <p:spPr>
          <a:xfrm>
            <a:off x="1287780" y="3177540"/>
            <a:ext cx="3624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Son olarak </a:t>
            </a:r>
            <a:r>
              <a:rPr lang="tr-TR" dirty="0" err="1"/>
              <a:t>Parca</a:t>
            </a:r>
            <a:r>
              <a:rPr lang="tr-TR" dirty="0"/>
              <a:t> </a:t>
            </a:r>
            <a:r>
              <a:rPr lang="tr-TR" dirty="0" err="1"/>
              <a:t>componentinde</a:t>
            </a:r>
            <a:r>
              <a:rPr lang="tr-TR" dirty="0"/>
              <a:t> de</a:t>
            </a:r>
          </a:p>
          <a:p>
            <a:r>
              <a:rPr lang="tr-TR" dirty="0"/>
              <a:t>yapılacak işin alt parçası tutuluyor.</a:t>
            </a:r>
          </a:p>
        </p:txBody>
      </p:sp>
    </p:spTree>
    <p:extLst>
      <p:ext uri="{BB962C8B-B14F-4D97-AF65-F5344CB8AC3E}">
        <p14:creationId xmlns:p14="http://schemas.microsoft.com/office/powerpoint/2010/main" val="330703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30B8AF6-9A49-8A23-A47D-D000A75D5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96" y="2647841"/>
            <a:ext cx="4658375" cy="1562318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41DB8D4-92D9-202B-10E6-99DB218AE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259" y="682962"/>
            <a:ext cx="4336413" cy="263173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B711C20-53D1-8FDB-E2E2-D0B4E9052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260" y="3654213"/>
            <a:ext cx="4159028" cy="2520825"/>
          </a:xfrm>
          <a:prstGeom prst="rect">
            <a:avLst/>
          </a:prstGeom>
        </p:spPr>
      </p:pic>
      <p:cxnSp>
        <p:nvCxnSpPr>
          <p:cNvPr id="10" name="Bağlayıcı: Dirsek 9">
            <a:extLst>
              <a:ext uri="{FF2B5EF4-FFF2-40B4-BE49-F238E27FC236}">
                <a16:creationId xmlns:a16="http://schemas.microsoft.com/office/drawing/2014/main" id="{6B5B9FC0-44C0-2250-4FC2-B0C4B7038A81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796071" y="1998831"/>
            <a:ext cx="1475188" cy="835809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ağlayıcı: Dirsek 13">
            <a:extLst>
              <a:ext uri="{FF2B5EF4-FFF2-40B4-BE49-F238E27FC236}">
                <a16:creationId xmlns:a16="http://schemas.microsoft.com/office/drawing/2014/main" id="{F205CF82-95B9-05C0-526B-B4D0676D70A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369351" y="3429000"/>
            <a:ext cx="1901909" cy="1485626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6B807CEF-BA4B-63CB-6E38-B4ECD8114461}"/>
              </a:ext>
            </a:extLst>
          </p:cNvPr>
          <p:cNvSpPr txBox="1"/>
          <p:nvPr/>
        </p:nvSpPr>
        <p:spPr>
          <a:xfrm>
            <a:off x="137696" y="4859169"/>
            <a:ext cx="4434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Edit</a:t>
            </a:r>
            <a:r>
              <a:rPr lang="tr-TR" dirty="0"/>
              <a:t> işlemi ve yapılma durumunda yazının üzerinin çizilmesi</a:t>
            </a:r>
          </a:p>
        </p:txBody>
      </p:sp>
    </p:spTree>
    <p:extLst>
      <p:ext uri="{BB962C8B-B14F-4D97-AF65-F5344CB8AC3E}">
        <p14:creationId xmlns:p14="http://schemas.microsoft.com/office/powerpoint/2010/main" val="340899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Şeritli">
  <a:themeElements>
    <a:clrScheme name="Şeritli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Şeritli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Şeritli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TM03090430[[fn=Şeritli]]</Template>
  <TotalTime>174</TotalTime>
  <Words>124</Words>
  <Application>Microsoft Office PowerPoint</Application>
  <PresentationFormat>Geniş ekran</PresentationFormat>
  <Paragraphs>27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Century</vt:lpstr>
      <vt:lpstr>Corbel</vt:lpstr>
      <vt:lpstr>Wingdings</vt:lpstr>
      <vt:lpstr>Şeritli</vt:lpstr>
      <vt:lpstr>Web Tabanlı  programlama</vt:lpstr>
      <vt:lpstr>İstenilen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Tabanlı  programlama</dc:title>
  <dc:creator>NAİMCAN YILDIZ</dc:creator>
  <cp:lastModifiedBy>NAİMCAN YILDIZ</cp:lastModifiedBy>
  <cp:revision>2</cp:revision>
  <dcterms:created xsi:type="dcterms:W3CDTF">2022-06-09T00:23:47Z</dcterms:created>
  <dcterms:modified xsi:type="dcterms:W3CDTF">2022-06-09T10:46:49Z</dcterms:modified>
</cp:coreProperties>
</file>