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76" autoAdjust="0"/>
  </p:normalViewPr>
  <p:slideViewPr>
    <p:cSldViewPr>
      <p:cViewPr varScale="1">
        <p:scale>
          <a:sx n="68" d="100"/>
          <a:sy n="68" d="100"/>
        </p:scale>
        <p:origin x="14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088F-F379-47F2-A2AC-9189419E5252}" type="datetimeFigureOut">
              <a:rPr lang="pt-BR" smtClean="0"/>
              <a:t>05/09/2016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F48794-A6A9-4BD0-9FFD-3D42CE2FAAF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088F-F379-47F2-A2AC-9189419E5252}" type="datetimeFigureOut">
              <a:rPr lang="pt-BR" smtClean="0"/>
              <a:t>05/09/2016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8794-A6A9-4BD0-9FFD-3D42CE2FAA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088F-F379-47F2-A2AC-9189419E5252}" type="datetimeFigureOut">
              <a:rPr lang="pt-BR" smtClean="0"/>
              <a:t>05/09/2016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8794-A6A9-4BD0-9FFD-3D42CE2FAA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088F-F379-47F2-A2AC-9189419E5252}" type="datetimeFigureOut">
              <a:rPr lang="pt-BR" smtClean="0"/>
              <a:t>05/09/2016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8794-A6A9-4BD0-9FFD-3D42CE2FAA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088F-F379-47F2-A2AC-9189419E5252}" type="datetimeFigureOut">
              <a:rPr lang="pt-BR" smtClean="0"/>
              <a:t>05/09/2016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8794-A6A9-4BD0-9FFD-3D42CE2FAA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088F-F379-47F2-A2AC-9189419E5252}" type="datetimeFigureOut">
              <a:rPr lang="pt-BR" smtClean="0"/>
              <a:t>05/09/2016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8794-A6A9-4BD0-9FFD-3D42CE2FAAF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088F-F379-47F2-A2AC-9189419E5252}" type="datetimeFigureOut">
              <a:rPr lang="pt-BR" smtClean="0"/>
              <a:t>05/09/2016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8794-A6A9-4BD0-9FFD-3D42CE2FAAF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088F-F379-47F2-A2AC-9189419E5252}" type="datetimeFigureOut">
              <a:rPr lang="pt-BR" smtClean="0"/>
              <a:t>05/09/2016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8794-A6A9-4BD0-9FFD-3D42CE2FAA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088F-F379-47F2-A2AC-9189419E5252}" type="datetimeFigureOut">
              <a:rPr lang="pt-BR" smtClean="0"/>
              <a:t>05/09/2016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8794-A6A9-4BD0-9FFD-3D42CE2FAA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088F-F379-47F2-A2AC-9189419E5252}" type="datetimeFigureOut">
              <a:rPr lang="pt-BR" smtClean="0"/>
              <a:t>05/09/2016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8794-A6A9-4BD0-9FFD-3D42CE2FAA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088F-F379-47F2-A2AC-9189419E5252}" type="datetimeFigureOut">
              <a:rPr lang="pt-BR" smtClean="0"/>
              <a:t>05/09/2016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8794-A6A9-4BD0-9FFD-3D42CE2FAA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E060088F-F379-47F2-A2AC-9189419E5252}" type="datetimeFigureOut">
              <a:rPr lang="pt-BR" smtClean="0"/>
              <a:t>05/09/2016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5F48794-A6A9-4BD0-9FFD-3D42CE2FAAF2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59832" y="116632"/>
            <a:ext cx="3024336" cy="1214802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5368280"/>
            <a:ext cx="6192688" cy="1198984"/>
          </a:xfrm>
        </p:spPr>
        <p:txBody>
          <a:bodyPr>
            <a:normAutofit fontScale="70000" lnSpcReduction="20000"/>
          </a:bodyPr>
          <a:lstStyle/>
          <a:p>
            <a:r>
              <a:rPr lang="pt-BR" sz="115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THE MILKS</a:t>
            </a:r>
          </a:p>
          <a:p>
            <a:endParaRPr lang="pt-BR" u="sng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717032"/>
            <a:ext cx="3302496" cy="330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5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36"/>
            <a:ext cx="6552728" cy="6859136"/>
          </a:xfrm>
        </p:spPr>
      </p:pic>
      <p:sp>
        <p:nvSpPr>
          <p:cNvPr id="6" name="CaixaDeTexto 5"/>
          <p:cNvSpPr txBox="1"/>
          <p:nvPr/>
        </p:nvSpPr>
        <p:spPr>
          <a:xfrm>
            <a:off x="6660232" y="2274270"/>
            <a:ext cx="2339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2"/>
                </a:solidFill>
              </a:rPr>
              <a:t>Ao clicar no serviço, pode ver a disponibilidade e fazer </a:t>
            </a:r>
            <a:r>
              <a:rPr lang="pt-BR" b="1">
                <a:solidFill>
                  <a:schemeClr val="tx2"/>
                </a:solidFill>
              </a:rPr>
              <a:t>a contratação.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1">
                <a:solidFill>
                  <a:schemeClr val="tx2"/>
                </a:solidFill>
              </a:rPr>
              <a:t>O </a:t>
            </a:r>
            <a:r>
              <a:rPr lang="pt-BR" b="1" dirty="0">
                <a:solidFill>
                  <a:schemeClr val="tx2"/>
                </a:solidFill>
              </a:rPr>
              <a:t>usuário pode voltar, após finalizar.</a:t>
            </a:r>
          </a:p>
        </p:txBody>
      </p:sp>
    </p:spTree>
    <p:extLst>
      <p:ext uri="{BB962C8B-B14F-4D97-AF65-F5344CB8AC3E}">
        <p14:creationId xmlns:p14="http://schemas.microsoft.com/office/powerpoint/2010/main" val="195115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523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315200" cy="1154097"/>
          </a:xfrm>
        </p:spPr>
        <p:txBody>
          <a:bodyPr/>
          <a:lstStyle/>
          <a:p>
            <a:pPr algn="ctr"/>
            <a:r>
              <a:rPr lang="pt-BR" dirty="0"/>
              <a:t>Componentes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Erica Oliveira</a:t>
            </a:r>
          </a:p>
          <a:p>
            <a:r>
              <a:rPr lang="pt-BR" dirty="0"/>
              <a:t>Milena Leite</a:t>
            </a:r>
          </a:p>
          <a:p>
            <a:r>
              <a:rPr lang="pt-BR" dirty="0"/>
              <a:t>Victor Barreto</a:t>
            </a:r>
          </a:p>
          <a:p>
            <a:r>
              <a:rPr lang="pt-BR" dirty="0"/>
              <a:t>Sara Miranda</a:t>
            </a:r>
          </a:p>
          <a:p>
            <a:r>
              <a:rPr lang="pt-BR" dirty="0"/>
              <a:t>Wesley Andrade</a:t>
            </a:r>
          </a:p>
          <a:p>
            <a:pPr marL="4572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684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76672"/>
            <a:ext cx="8927127" cy="5560561"/>
          </a:xfrm>
        </p:spPr>
      </p:pic>
    </p:spTree>
    <p:extLst>
      <p:ext uri="{BB962C8B-B14F-4D97-AF65-F5344CB8AC3E}">
        <p14:creationId xmlns:p14="http://schemas.microsoft.com/office/powerpoint/2010/main" val="246197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11" y="0"/>
            <a:ext cx="6562662" cy="6858000"/>
          </a:xfrm>
        </p:spPr>
      </p:pic>
      <p:sp>
        <p:nvSpPr>
          <p:cNvPr id="3" name="CaixaDeTexto 2"/>
          <p:cNvSpPr txBox="1"/>
          <p:nvPr/>
        </p:nvSpPr>
        <p:spPr>
          <a:xfrm>
            <a:off x="6732240" y="28161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2"/>
                </a:solidFill>
              </a:rPr>
              <a:t>Tela de inicialização </a:t>
            </a:r>
          </a:p>
        </p:txBody>
      </p:sp>
    </p:spTree>
    <p:extLst>
      <p:ext uri="{BB962C8B-B14F-4D97-AF65-F5344CB8AC3E}">
        <p14:creationId xmlns:p14="http://schemas.microsoft.com/office/powerpoint/2010/main" val="3685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61" y="19116"/>
            <a:ext cx="6474394" cy="6838884"/>
          </a:xfrm>
        </p:spPr>
      </p:pic>
      <p:sp>
        <p:nvSpPr>
          <p:cNvPr id="3" name="CaixaDeTexto 2"/>
          <p:cNvSpPr txBox="1"/>
          <p:nvPr/>
        </p:nvSpPr>
        <p:spPr>
          <a:xfrm>
            <a:off x="6732240" y="28161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2"/>
                </a:solidFill>
              </a:rPr>
              <a:t>Tela de </a:t>
            </a:r>
            <a:r>
              <a:rPr lang="pt-BR" b="1" dirty="0" err="1">
                <a:solidFill>
                  <a:schemeClr val="tx2"/>
                </a:solidFill>
              </a:rPr>
              <a:t>Login</a:t>
            </a:r>
            <a:r>
              <a:rPr lang="pt-BR" b="1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31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52728" cy="6858000"/>
          </a:xfrm>
        </p:spPr>
      </p:pic>
      <p:sp>
        <p:nvSpPr>
          <p:cNvPr id="3" name="CaixaDeTexto 2"/>
          <p:cNvSpPr txBox="1"/>
          <p:nvPr/>
        </p:nvSpPr>
        <p:spPr>
          <a:xfrm>
            <a:off x="6732240" y="2816100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2"/>
                </a:solidFill>
              </a:rPr>
              <a:t>Caso a pessoa ainda não tem o cadastro, pode fazer nessa página. </a:t>
            </a:r>
          </a:p>
        </p:txBody>
      </p:sp>
    </p:spTree>
    <p:extLst>
      <p:ext uri="{BB962C8B-B14F-4D97-AF65-F5344CB8AC3E}">
        <p14:creationId xmlns:p14="http://schemas.microsoft.com/office/powerpoint/2010/main" val="73775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96757" cy="6858000"/>
          </a:xfrm>
        </p:spPr>
      </p:pic>
      <p:sp>
        <p:nvSpPr>
          <p:cNvPr id="3" name="CaixaDeTexto 2"/>
          <p:cNvSpPr txBox="1"/>
          <p:nvPr/>
        </p:nvSpPr>
        <p:spPr>
          <a:xfrm>
            <a:off x="6732240" y="28161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2"/>
                </a:solidFill>
              </a:rPr>
              <a:t>Tela Principal </a:t>
            </a:r>
          </a:p>
        </p:txBody>
      </p:sp>
    </p:spTree>
    <p:extLst>
      <p:ext uri="{BB962C8B-B14F-4D97-AF65-F5344CB8AC3E}">
        <p14:creationId xmlns:p14="http://schemas.microsoft.com/office/powerpoint/2010/main" val="20181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092280" y="304112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2"/>
                </a:solidFill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060284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96757" cy="6858000"/>
          </a:xfrm>
        </p:spPr>
      </p:pic>
      <p:sp>
        <p:nvSpPr>
          <p:cNvPr id="3" name="CaixaDeTexto 2"/>
          <p:cNvSpPr txBox="1"/>
          <p:nvPr/>
        </p:nvSpPr>
        <p:spPr>
          <a:xfrm>
            <a:off x="6732240" y="2816100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2"/>
                </a:solidFill>
              </a:rPr>
              <a:t>Quando a categoria é selecionada </a:t>
            </a:r>
          </a:p>
        </p:txBody>
      </p:sp>
    </p:spTree>
    <p:extLst>
      <p:ext uri="{BB962C8B-B14F-4D97-AF65-F5344CB8AC3E}">
        <p14:creationId xmlns:p14="http://schemas.microsoft.com/office/powerpoint/2010/main" val="3437566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72</TotalTime>
  <Words>64</Words>
  <Application>Microsoft Office PowerPoint</Application>
  <PresentationFormat>Apresentação na tela (4:3)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Aharoni</vt:lpstr>
      <vt:lpstr>Arial</vt:lpstr>
      <vt:lpstr>Wingdings</vt:lpstr>
      <vt:lpstr>Perspectiva</vt:lpstr>
      <vt:lpstr>EQUIPE</vt:lpstr>
      <vt:lpstr>Componentes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EQUIPE</dc:title>
  <dc:creator>Milena Santos Leite</dc:creator>
  <cp:lastModifiedBy>Saroca</cp:lastModifiedBy>
  <cp:revision>7</cp:revision>
  <dcterms:created xsi:type="dcterms:W3CDTF">2016-09-05T16:44:33Z</dcterms:created>
  <dcterms:modified xsi:type="dcterms:W3CDTF">2016-09-05T18:11:52Z</dcterms:modified>
</cp:coreProperties>
</file>