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6"/>
  </p:notesMasterIdLst>
  <p:sldIdLst>
    <p:sldId id="259" r:id="rId5"/>
  </p:sldIdLst>
  <p:sldSz cx="21388388"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4899" autoAdjust="0"/>
  </p:normalViewPr>
  <p:slideViewPr>
    <p:cSldViewPr snapToGrid="0">
      <p:cViewPr>
        <p:scale>
          <a:sx n="50" d="100"/>
          <a:sy n="50" d="100"/>
        </p:scale>
        <p:origin x="348" y="-67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403BFD-1F53-42C3-A96D-D728AE625FF3}" type="datetimeFigureOut">
              <a:rPr lang="en-US" smtClean="0"/>
              <a:t>3/30/2023</a:t>
            </a:fld>
            <a:endParaRPr lang="en-US"/>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90A82B-8820-41F2-9650-F1FC49D0587F}" type="slidenum">
              <a:rPr lang="en-US" smtClean="0"/>
              <a:t>‹#›</a:t>
            </a:fld>
            <a:endParaRPr lang="en-US"/>
          </a:p>
        </p:txBody>
      </p:sp>
    </p:spTree>
    <p:extLst>
      <p:ext uri="{BB962C8B-B14F-4D97-AF65-F5344CB8AC3E}">
        <p14:creationId xmlns:p14="http://schemas.microsoft.com/office/powerpoint/2010/main" val="1121872406"/>
      </p:ext>
    </p:extLst>
  </p:cSld>
  <p:clrMap bg1="lt1" tx1="dk1" bg2="lt2" tx2="dk2" accent1="accent1" accent2="accent2" accent3="accent3" accent4="accent4" accent5="accent5" accent6="accent6" hlink="hlink" folHlink="folHlink"/>
  <p:notesStyle>
    <a:lvl1pPr marL="0" algn="l" defTabSz="2817998" rtl="0" eaLnBrk="1" latinLnBrk="0" hangingPunct="1">
      <a:defRPr sz="3698" kern="1200">
        <a:solidFill>
          <a:schemeClr val="tx1"/>
        </a:solidFill>
        <a:latin typeface="+mn-lt"/>
        <a:ea typeface="+mn-ea"/>
        <a:cs typeface="+mn-cs"/>
      </a:defRPr>
    </a:lvl1pPr>
    <a:lvl2pPr marL="1408999" algn="l" defTabSz="2817998" rtl="0" eaLnBrk="1" latinLnBrk="0" hangingPunct="1">
      <a:defRPr sz="3698" kern="1200">
        <a:solidFill>
          <a:schemeClr val="tx1"/>
        </a:solidFill>
        <a:latin typeface="+mn-lt"/>
        <a:ea typeface="+mn-ea"/>
        <a:cs typeface="+mn-cs"/>
      </a:defRPr>
    </a:lvl2pPr>
    <a:lvl3pPr marL="2817998" algn="l" defTabSz="2817998" rtl="0" eaLnBrk="1" latinLnBrk="0" hangingPunct="1">
      <a:defRPr sz="3698" kern="1200">
        <a:solidFill>
          <a:schemeClr val="tx1"/>
        </a:solidFill>
        <a:latin typeface="+mn-lt"/>
        <a:ea typeface="+mn-ea"/>
        <a:cs typeface="+mn-cs"/>
      </a:defRPr>
    </a:lvl3pPr>
    <a:lvl4pPr marL="4226997" algn="l" defTabSz="2817998" rtl="0" eaLnBrk="1" latinLnBrk="0" hangingPunct="1">
      <a:defRPr sz="3698" kern="1200">
        <a:solidFill>
          <a:schemeClr val="tx1"/>
        </a:solidFill>
        <a:latin typeface="+mn-lt"/>
        <a:ea typeface="+mn-ea"/>
        <a:cs typeface="+mn-cs"/>
      </a:defRPr>
    </a:lvl4pPr>
    <a:lvl5pPr marL="5635996" algn="l" defTabSz="2817998" rtl="0" eaLnBrk="1" latinLnBrk="0" hangingPunct="1">
      <a:defRPr sz="3698" kern="1200">
        <a:solidFill>
          <a:schemeClr val="tx1"/>
        </a:solidFill>
        <a:latin typeface="+mn-lt"/>
        <a:ea typeface="+mn-ea"/>
        <a:cs typeface="+mn-cs"/>
      </a:defRPr>
    </a:lvl5pPr>
    <a:lvl6pPr marL="7044995" algn="l" defTabSz="2817998" rtl="0" eaLnBrk="1" latinLnBrk="0" hangingPunct="1">
      <a:defRPr sz="3698" kern="1200">
        <a:solidFill>
          <a:schemeClr val="tx1"/>
        </a:solidFill>
        <a:latin typeface="+mn-lt"/>
        <a:ea typeface="+mn-ea"/>
        <a:cs typeface="+mn-cs"/>
      </a:defRPr>
    </a:lvl6pPr>
    <a:lvl7pPr marL="8453994" algn="l" defTabSz="2817998" rtl="0" eaLnBrk="1" latinLnBrk="0" hangingPunct="1">
      <a:defRPr sz="3698" kern="1200">
        <a:solidFill>
          <a:schemeClr val="tx1"/>
        </a:solidFill>
        <a:latin typeface="+mn-lt"/>
        <a:ea typeface="+mn-ea"/>
        <a:cs typeface="+mn-cs"/>
      </a:defRPr>
    </a:lvl7pPr>
    <a:lvl8pPr marL="9862993" algn="l" defTabSz="2817998" rtl="0" eaLnBrk="1" latinLnBrk="0" hangingPunct="1">
      <a:defRPr sz="3698" kern="1200">
        <a:solidFill>
          <a:schemeClr val="tx1"/>
        </a:solidFill>
        <a:latin typeface="+mn-lt"/>
        <a:ea typeface="+mn-ea"/>
        <a:cs typeface="+mn-cs"/>
      </a:defRPr>
    </a:lvl8pPr>
    <a:lvl9pPr marL="11271992" algn="l" defTabSz="2817998" rtl="0" eaLnBrk="1" latinLnBrk="0" hangingPunct="1">
      <a:defRPr sz="369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3698" b="1" i="0" u="none" strike="noStrike" kern="1200" baseline="0" dirty="0" smtClean="0">
                <a:solidFill>
                  <a:schemeClr val="tx1"/>
                </a:solidFill>
                <a:latin typeface="+mn-lt"/>
                <a:ea typeface="+mn-ea"/>
                <a:cs typeface="+mn-cs"/>
              </a:rPr>
              <a:t>D – Content</a:t>
            </a:r>
          </a:p>
          <a:p>
            <a:endParaRPr lang="en-US" sz="3698" b="1" i="0" u="none" strike="noStrike" kern="1200" baseline="0" dirty="0" smtClean="0">
              <a:solidFill>
                <a:schemeClr val="tx1"/>
              </a:solidFill>
              <a:latin typeface="+mn-lt"/>
              <a:ea typeface="+mn-ea"/>
              <a:cs typeface="+mn-cs"/>
            </a:endParaRPr>
          </a:p>
          <a:p>
            <a:r>
              <a:rPr lang="en-US" sz="3698" b="1" i="0" u="none" strike="noStrike" kern="1200" baseline="0" dirty="0" smtClean="0">
                <a:solidFill>
                  <a:schemeClr val="tx1"/>
                </a:solidFill>
                <a:latin typeface="+mn-lt"/>
                <a:ea typeface="+mn-ea"/>
                <a:cs typeface="+mn-cs"/>
              </a:rPr>
              <a:t>Heading (Font: Arial Bold, Size: 32)</a:t>
            </a:r>
          </a:p>
          <a:p>
            <a:r>
              <a:rPr lang="en-US" sz="3698" b="0" i="0" u="none" strike="noStrike" kern="1200" baseline="0" dirty="0" smtClean="0">
                <a:solidFill>
                  <a:schemeClr val="tx1"/>
                </a:solidFill>
                <a:latin typeface="+mn-lt"/>
                <a:ea typeface="+mn-ea"/>
                <a:cs typeface="+mn-cs"/>
              </a:rPr>
              <a:t>Body content (Font: Arial Regular, Size: 20pt, Leading: 27pt).</a:t>
            </a:r>
          </a:p>
          <a:p>
            <a:r>
              <a:rPr lang="en-US" sz="3698" b="1" i="0" u="none" strike="noStrike" kern="1200" baseline="0" dirty="0" smtClean="0">
                <a:solidFill>
                  <a:schemeClr val="tx1"/>
                </a:solidFill>
                <a:latin typeface="+mn-lt"/>
                <a:ea typeface="+mn-ea"/>
                <a:cs typeface="+mn-cs"/>
              </a:rPr>
              <a:t>Font Guidelines</a:t>
            </a:r>
          </a:p>
          <a:p>
            <a:r>
              <a:rPr lang="pt-BR" sz="3698" b="0" i="0" u="none" strike="noStrike" kern="1200" baseline="0" dirty="0" smtClean="0">
                <a:solidFill>
                  <a:schemeClr val="tx1"/>
                </a:solidFill>
                <a:latin typeface="+mn-lt"/>
                <a:ea typeface="+mn-ea"/>
                <a:cs typeface="+mn-cs"/>
              </a:rPr>
              <a:t>• Arial as a default font</a:t>
            </a:r>
          </a:p>
          <a:p>
            <a:r>
              <a:rPr lang="en-US" sz="3698" b="0" i="0" u="none" strike="noStrike" kern="1200" baseline="0" dirty="0" smtClean="0">
                <a:solidFill>
                  <a:schemeClr val="tx1"/>
                </a:solidFill>
                <a:latin typeface="+mn-lt"/>
                <a:ea typeface="+mn-ea"/>
                <a:cs typeface="+mn-cs"/>
              </a:rPr>
              <a:t>• Headings size range: 32 - 34pt; body size range: 20 - 22pt</a:t>
            </a:r>
          </a:p>
          <a:p>
            <a:r>
              <a:rPr lang="en-US" sz="3698" b="0" i="0" u="none" strike="noStrike" kern="1200" baseline="0" dirty="0" smtClean="0">
                <a:solidFill>
                  <a:schemeClr val="tx1"/>
                </a:solidFill>
                <a:latin typeface="+mn-lt"/>
                <a:ea typeface="+mn-ea"/>
                <a:cs typeface="+mn-cs"/>
              </a:rPr>
              <a:t>• No effects (e.g. font outline, font shadow)</a:t>
            </a:r>
          </a:p>
          <a:p>
            <a:r>
              <a:rPr lang="en-US" sz="3698" b="0" i="0" u="none" strike="noStrike" kern="1200" baseline="0" dirty="0" smtClean="0">
                <a:solidFill>
                  <a:schemeClr val="tx1"/>
                </a:solidFill>
                <a:latin typeface="+mn-lt"/>
                <a:ea typeface="+mn-ea"/>
                <a:cs typeface="+mn-cs"/>
              </a:rPr>
              <a:t>• Type in sentence case only</a:t>
            </a:r>
          </a:p>
          <a:p>
            <a:r>
              <a:rPr lang="en-US" sz="3698" b="0" i="0" u="none" strike="noStrike" kern="1200" baseline="0" dirty="0" smtClean="0">
                <a:solidFill>
                  <a:schemeClr val="tx1"/>
                </a:solidFill>
                <a:latin typeface="+mn-lt"/>
                <a:ea typeface="+mn-ea"/>
                <a:cs typeface="+mn-cs"/>
              </a:rPr>
              <a:t>• Bold for headings and sub-headings</a:t>
            </a:r>
          </a:p>
          <a:p>
            <a:endParaRPr lang="en-US" sz="3698" b="1" i="0" u="none" strike="noStrike" kern="1200" baseline="0" dirty="0" smtClean="0">
              <a:solidFill>
                <a:schemeClr val="tx1"/>
              </a:solidFill>
              <a:latin typeface="+mn-lt"/>
              <a:ea typeface="+mn-ea"/>
              <a:cs typeface="+mn-cs"/>
            </a:endParaRPr>
          </a:p>
          <a:p>
            <a:r>
              <a:rPr lang="en-US" sz="3698" b="1" i="0" u="none" strike="noStrike" kern="1200" baseline="0" dirty="0" err="1" smtClean="0">
                <a:solidFill>
                  <a:schemeClr val="tx1"/>
                </a:solidFill>
                <a:latin typeface="+mn-lt"/>
                <a:ea typeface="+mn-ea"/>
                <a:cs typeface="+mn-cs"/>
              </a:rPr>
              <a:t>Colour</a:t>
            </a:r>
            <a:r>
              <a:rPr lang="en-US" sz="3698" b="1" i="0" u="none" strike="noStrike" kern="1200" baseline="0" dirty="0" smtClean="0">
                <a:solidFill>
                  <a:schemeClr val="tx1"/>
                </a:solidFill>
                <a:latin typeface="+mn-lt"/>
                <a:ea typeface="+mn-ea"/>
                <a:cs typeface="+mn-cs"/>
              </a:rPr>
              <a:t> guidelines</a:t>
            </a:r>
          </a:p>
          <a:p>
            <a:r>
              <a:rPr lang="en-US" sz="3698" b="0" i="0" u="none" strike="noStrike" kern="1200" baseline="0" dirty="0" smtClean="0">
                <a:solidFill>
                  <a:schemeClr val="tx1"/>
                </a:solidFill>
                <a:latin typeface="+mn-lt"/>
                <a:ea typeface="+mn-ea"/>
                <a:cs typeface="+mn-cs"/>
              </a:rPr>
              <a:t>• Black as a default </a:t>
            </a:r>
            <a:r>
              <a:rPr lang="en-US" sz="3698" b="0" i="0" u="none" strike="noStrike" kern="1200" baseline="0" dirty="0" err="1" smtClean="0">
                <a:solidFill>
                  <a:schemeClr val="tx1"/>
                </a:solidFill>
                <a:latin typeface="+mn-lt"/>
                <a:ea typeface="+mn-ea"/>
                <a:cs typeface="+mn-cs"/>
              </a:rPr>
              <a:t>colour</a:t>
            </a:r>
            <a:endParaRPr lang="en-US" sz="3698" b="0" i="0" u="none" strike="noStrike" kern="1200" baseline="0" dirty="0" smtClean="0">
              <a:solidFill>
                <a:schemeClr val="tx1"/>
              </a:solidFill>
              <a:latin typeface="+mn-lt"/>
              <a:ea typeface="+mn-ea"/>
              <a:cs typeface="+mn-cs"/>
            </a:endParaRPr>
          </a:p>
          <a:p>
            <a:r>
              <a:rPr lang="en-US" sz="3698" b="0" i="0" u="none" strike="noStrike" kern="1200" baseline="0" dirty="0" smtClean="0">
                <a:solidFill>
                  <a:schemeClr val="tx1"/>
                </a:solidFill>
                <a:latin typeface="+mn-lt"/>
                <a:ea typeface="+mn-ea"/>
                <a:cs typeface="+mn-cs"/>
              </a:rPr>
              <a:t>• Maximum of three </a:t>
            </a:r>
            <a:r>
              <a:rPr lang="en-US" sz="3698" b="0" i="0" u="none" strike="noStrike" kern="1200" baseline="0" dirty="0" err="1" smtClean="0">
                <a:solidFill>
                  <a:schemeClr val="tx1"/>
                </a:solidFill>
                <a:latin typeface="+mn-lt"/>
                <a:ea typeface="+mn-ea"/>
                <a:cs typeface="+mn-cs"/>
              </a:rPr>
              <a:t>colours</a:t>
            </a:r>
            <a:r>
              <a:rPr lang="en-US" sz="3698" b="0" i="0" u="none" strike="noStrike" kern="1200" baseline="0" dirty="0" smtClean="0">
                <a:solidFill>
                  <a:schemeClr val="tx1"/>
                </a:solidFill>
                <a:latin typeface="+mn-lt"/>
                <a:ea typeface="+mn-ea"/>
                <a:cs typeface="+mn-cs"/>
              </a:rPr>
              <a:t> (including black)</a:t>
            </a:r>
          </a:p>
          <a:p>
            <a:r>
              <a:rPr lang="en-US" sz="3698" b="0" i="0" u="none" strike="noStrike" kern="1200" baseline="0" dirty="0" smtClean="0">
                <a:solidFill>
                  <a:schemeClr val="tx1"/>
                </a:solidFill>
                <a:latin typeface="+mn-lt"/>
                <a:ea typeface="+mn-ea"/>
                <a:cs typeface="+mn-cs"/>
              </a:rPr>
              <a:t>• Invert </a:t>
            </a:r>
            <a:r>
              <a:rPr lang="en-US" sz="3698" b="0" i="0" u="none" strike="noStrike" kern="1200" baseline="0" dirty="0" err="1" smtClean="0">
                <a:solidFill>
                  <a:schemeClr val="tx1"/>
                </a:solidFill>
                <a:latin typeface="+mn-lt"/>
                <a:ea typeface="+mn-ea"/>
                <a:cs typeface="+mn-cs"/>
              </a:rPr>
              <a:t>colours</a:t>
            </a:r>
            <a:r>
              <a:rPr lang="en-US" sz="3698" b="0" i="0" u="none" strike="noStrike" kern="1200" baseline="0" dirty="0" smtClean="0">
                <a:solidFill>
                  <a:schemeClr val="tx1"/>
                </a:solidFill>
                <a:latin typeface="+mn-lt"/>
                <a:ea typeface="+mn-ea"/>
                <a:cs typeface="+mn-cs"/>
              </a:rPr>
              <a:t> for contrast (e.g. text to be white if based on dark background)</a:t>
            </a:r>
          </a:p>
          <a:p>
            <a:endParaRPr lang="en-US" sz="3698" b="1" i="0" u="none" strike="noStrike" kern="1200" baseline="0" dirty="0" smtClean="0">
              <a:solidFill>
                <a:schemeClr val="tx1"/>
              </a:solidFill>
              <a:latin typeface="+mn-lt"/>
              <a:ea typeface="+mn-ea"/>
              <a:cs typeface="+mn-cs"/>
            </a:endParaRPr>
          </a:p>
          <a:p>
            <a:r>
              <a:rPr lang="en-US" sz="3698" b="1" i="0" u="none" strike="noStrike" kern="1200" baseline="0" dirty="0" smtClean="0">
                <a:solidFill>
                  <a:schemeClr val="tx1"/>
                </a:solidFill>
                <a:latin typeface="+mn-lt"/>
                <a:ea typeface="+mn-ea"/>
                <a:cs typeface="+mn-cs"/>
              </a:rPr>
              <a:t>Approved </a:t>
            </a:r>
            <a:r>
              <a:rPr lang="en-US" sz="3698" b="1" i="0" u="none" strike="noStrike" kern="1200" baseline="0" dirty="0" err="1" smtClean="0">
                <a:solidFill>
                  <a:schemeClr val="tx1"/>
                </a:solidFill>
                <a:latin typeface="+mn-lt"/>
                <a:ea typeface="+mn-ea"/>
                <a:cs typeface="+mn-cs"/>
              </a:rPr>
              <a:t>Colours</a:t>
            </a:r>
            <a:endParaRPr lang="en-US" sz="3698" b="1" i="0" u="none" strike="noStrike" kern="1200" baseline="0" dirty="0" smtClean="0">
              <a:solidFill>
                <a:schemeClr val="tx1"/>
              </a:solidFill>
              <a:latin typeface="+mn-lt"/>
              <a:ea typeface="+mn-ea"/>
              <a:cs typeface="+mn-cs"/>
            </a:endParaRPr>
          </a:p>
          <a:p>
            <a:r>
              <a:rPr lang="en-US" sz="3698" b="0" i="1" u="none" strike="noStrike" kern="1200" baseline="0" dirty="0" smtClean="0">
                <a:solidFill>
                  <a:schemeClr val="tx1"/>
                </a:solidFill>
                <a:latin typeface="+mn-lt"/>
                <a:ea typeface="+mn-ea"/>
                <a:cs typeface="+mn-cs"/>
              </a:rPr>
              <a:t>Primary: Black / Red</a:t>
            </a:r>
          </a:p>
          <a:p>
            <a:r>
              <a:rPr lang="en-US" sz="3698" b="0" i="1" u="none" strike="noStrike" kern="1200" baseline="0" dirty="0" smtClean="0">
                <a:solidFill>
                  <a:schemeClr val="tx1"/>
                </a:solidFill>
                <a:latin typeface="+mn-lt"/>
                <a:ea typeface="+mn-ea"/>
                <a:cs typeface="+mn-cs"/>
              </a:rPr>
              <a:t>Secondary: Blue / Orange / Purple / Green</a:t>
            </a:r>
          </a:p>
          <a:p>
            <a:endParaRPr lang="en-US" sz="3698" b="1" i="0" u="none" strike="noStrike" kern="1200" baseline="0" dirty="0" smtClean="0">
              <a:solidFill>
                <a:schemeClr val="tx1"/>
              </a:solidFill>
              <a:latin typeface="+mn-lt"/>
              <a:ea typeface="+mn-ea"/>
              <a:cs typeface="+mn-cs"/>
            </a:endParaRPr>
          </a:p>
          <a:p>
            <a:r>
              <a:rPr lang="en-US" sz="3698" b="1" i="0" u="none" strike="noStrike" kern="1200" baseline="0" dirty="0" smtClean="0">
                <a:solidFill>
                  <a:schemeClr val="tx1"/>
                </a:solidFill>
                <a:latin typeface="+mn-lt"/>
                <a:ea typeface="+mn-ea"/>
                <a:cs typeface="+mn-cs"/>
              </a:rPr>
              <a:t>Margin guidelines</a:t>
            </a:r>
          </a:p>
          <a:p>
            <a:r>
              <a:rPr lang="en-US" sz="3698" b="0" i="0" u="none" strike="noStrike" kern="1200" baseline="0" dirty="0" smtClean="0">
                <a:solidFill>
                  <a:schemeClr val="tx1"/>
                </a:solidFill>
                <a:latin typeface="+mn-lt"/>
                <a:ea typeface="+mn-ea"/>
                <a:cs typeface="+mn-cs"/>
              </a:rPr>
              <a:t>• Ensure spacing of 25mm away from the sides, except title section</a:t>
            </a:r>
          </a:p>
          <a:p>
            <a:r>
              <a:rPr lang="en-US" sz="3698" b="0" i="0" u="none" strike="noStrike" kern="1200" baseline="0" dirty="0" smtClean="0">
                <a:solidFill>
                  <a:schemeClr val="tx1"/>
                </a:solidFill>
                <a:latin typeface="+mn-lt"/>
                <a:ea typeface="+mn-ea"/>
                <a:cs typeface="+mn-cs"/>
              </a:rPr>
              <a:t>• Header dimensions: 594mm X 175mm; Footer dimensions: 594mm x 70mm</a:t>
            </a:r>
          </a:p>
          <a:p>
            <a:endParaRPr lang="en-US" sz="3698" b="1" i="0" u="none" strike="noStrike" kern="1200" baseline="0" dirty="0" smtClean="0">
              <a:solidFill>
                <a:schemeClr val="tx1"/>
              </a:solidFill>
              <a:latin typeface="+mn-lt"/>
              <a:ea typeface="+mn-ea"/>
              <a:cs typeface="+mn-cs"/>
            </a:endParaRPr>
          </a:p>
          <a:p>
            <a:r>
              <a:rPr lang="en-US" sz="3698" b="1" i="0" u="none" strike="noStrike" kern="1200" baseline="0" dirty="0" smtClean="0">
                <a:solidFill>
                  <a:schemeClr val="tx1"/>
                </a:solidFill>
                <a:latin typeface="+mn-lt"/>
                <a:ea typeface="+mn-ea"/>
                <a:cs typeface="+mn-cs"/>
              </a:rPr>
              <a:t>Picture guidelines</a:t>
            </a:r>
          </a:p>
          <a:p>
            <a:r>
              <a:rPr lang="en-US" sz="3698" b="0" i="0" u="none" strike="noStrike" kern="1200" baseline="0" dirty="0" smtClean="0">
                <a:solidFill>
                  <a:schemeClr val="tx1"/>
                </a:solidFill>
                <a:latin typeface="+mn-lt"/>
                <a:ea typeface="+mn-ea"/>
                <a:cs typeface="+mn-cs"/>
              </a:rPr>
              <a:t>All photo must be in 300 dpi.</a:t>
            </a:r>
          </a:p>
          <a:p>
            <a:r>
              <a:rPr lang="en-US" sz="3698" b="0" i="0" u="none" strike="noStrike" kern="1200" baseline="0" dirty="0" smtClean="0">
                <a:solidFill>
                  <a:schemeClr val="tx1"/>
                </a:solidFill>
                <a:latin typeface="+mn-lt"/>
                <a:ea typeface="+mn-ea"/>
                <a:cs typeface="+mn-cs"/>
              </a:rPr>
              <a:t>All photo captions to be Italicized and with punctuation. Arial 20 regular.</a:t>
            </a:r>
          </a:p>
        </p:txBody>
      </p:sp>
      <p:sp>
        <p:nvSpPr>
          <p:cNvPr id="4" name="Slide Number Placeholder 3"/>
          <p:cNvSpPr>
            <a:spLocks noGrp="1"/>
          </p:cNvSpPr>
          <p:nvPr>
            <p:ph type="sldNum" sz="quarter" idx="10"/>
          </p:nvPr>
        </p:nvSpPr>
        <p:spPr/>
        <p:txBody>
          <a:bodyPr/>
          <a:lstStyle/>
          <a:p>
            <a:fld id="{9E90A82B-8820-41F2-9650-F1FC49D0587F}" type="slidenum">
              <a:rPr lang="en-US" smtClean="0"/>
              <a:t>1</a:t>
            </a:fld>
            <a:endParaRPr lang="en-US"/>
          </a:p>
        </p:txBody>
      </p:sp>
    </p:spTree>
    <p:extLst>
      <p:ext uri="{BB962C8B-B14F-4D97-AF65-F5344CB8AC3E}">
        <p14:creationId xmlns:p14="http://schemas.microsoft.com/office/powerpoint/2010/main" val="2259316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4129" y="4954765"/>
            <a:ext cx="18180130" cy="10540259"/>
          </a:xfrm>
        </p:spPr>
        <p:txBody>
          <a:bodyPr anchor="b"/>
          <a:lstStyle>
            <a:lvl1pPr algn="ctr">
              <a:defRPr sz="14035"/>
            </a:lvl1pPr>
          </a:lstStyle>
          <a:p>
            <a:r>
              <a:rPr lang="en-US"/>
              <a:t>Click to edit Master title style</a:t>
            </a:r>
            <a:endParaRPr lang="en-US" dirty="0"/>
          </a:p>
        </p:txBody>
      </p:sp>
      <p:sp>
        <p:nvSpPr>
          <p:cNvPr id="3" name="Subtitle 2"/>
          <p:cNvSpPr>
            <a:spLocks noGrp="1"/>
          </p:cNvSpPr>
          <p:nvPr>
            <p:ph type="subTitle" idx="1"/>
          </p:nvPr>
        </p:nvSpPr>
        <p:spPr>
          <a:xfrm>
            <a:off x="2673549" y="15901497"/>
            <a:ext cx="16041291" cy="7309499"/>
          </a:xfrm>
        </p:spPr>
        <p:txBody>
          <a:bodyPr/>
          <a:lstStyle>
            <a:lvl1pPr marL="0" indent="0" algn="ctr">
              <a:buNone/>
              <a:defRPr sz="5614"/>
            </a:lvl1pPr>
            <a:lvl2pPr marL="1069437" indent="0" algn="ctr">
              <a:buNone/>
              <a:defRPr sz="4678"/>
            </a:lvl2pPr>
            <a:lvl3pPr marL="2138873" indent="0" algn="ctr">
              <a:buNone/>
              <a:defRPr sz="4210"/>
            </a:lvl3pPr>
            <a:lvl4pPr marL="3208310" indent="0" algn="ctr">
              <a:buNone/>
              <a:defRPr sz="3743"/>
            </a:lvl4pPr>
            <a:lvl5pPr marL="4277746" indent="0" algn="ctr">
              <a:buNone/>
              <a:defRPr sz="3743"/>
            </a:lvl5pPr>
            <a:lvl6pPr marL="5347183" indent="0" algn="ctr">
              <a:buNone/>
              <a:defRPr sz="3743"/>
            </a:lvl6pPr>
            <a:lvl7pPr marL="6416619" indent="0" algn="ctr">
              <a:buNone/>
              <a:defRPr sz="3743"/>
            </a:lvl7pPr>
            <a:lvl8pPr marL="7486056" indent="0" algn="ctr">
              <a:buNone/>
              <a:defRPr sz="3743"/>
            </a:lvl8pPr>
            <a:lvl9pPr marL="8555492" indent="0" algn="ctr">
              <a:buNone/>
              <a:defRPr sz="374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1B6FA8E-7D7F-467E-A1CB-59DD29E29154}" type="datetimeFigureOut">
              <a:rPr lang="en-US" smtClean="0"/>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9CDF1-7105-4A24-B8FB-B601CADC01BC}" type="slidenum">
              <a:rPr lang="en-US" smtClean="0"/>
              <a:t>‹#›</a:t>
            </a:fld>
            <a:endParaRPr lang="en-US"/>
          </a:p>
        </p:txBody>
      </p:sp>
    </p:spTree>
    <p:extLst>
      <p:ext uri="{BB962C8B-B14F-4D97-AF65-F5344CB8AC3E}">
        <p14:creationId xmlns:p14="http://schemas.microsoft.com/office/powerpoint/2010/main" val="3856930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B6FA8E-7D7F-467E-A1CB-59DD29E29154}" type="datetimeFigureOut">
              <a:rPr lang="en-US" smtClean="0"/>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9CDF1-7105-4A24-B8FB-B601CADC01BC}" type="slidenum">
              <a:rPr lang="en-US" smtClean="0"/>
              <a:t>‹#›</a:t>
            </a:fld>
            <a:endParaRPr lang="en-US"/>
          </a:p>
        </p:txBody>
      </p:sp>
    </p:spTree>
    <p:extLst>
      <p:ext uri="{BB962C8B-B14F-4D97-AF65-F5344CB8AC3E}">
        <p14:creationId xmlns:p14="http://schemas.microsoft.com/office/powerpoint/2010/main" val="1848369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6066" y="1611875"/>
            <a:ext cx="4611871" cy="256568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453" y="1611875"/>
            <a:ext cx="13568259" cy="256568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B6FA8E-7D7F-467E-A1CB-59DD29E29154}" type="datetimeFigureOut">
              <a:rPr lang="en-US" smtClean="0"/>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9CDF1-7105-4A24-B8FB-B601CADC01BC}" type="slidenum">
              <a:rPr lang="en-US" smtClean="0"/>
              <a:t>‹#›</a:t>
            </a:fld>
            <a:endParaRPr lang="en-US"/>
          </a:p>
        </p:txBody>
      </p:sp>
    </p:spTree>
    <p:extLst>
      <p:ext uri="{BB962C8B-B14F-4D97-AF65-F5344CB8AC3E}">
        <p14:creationId xmlns:p14="http://schemas.microsoft.com/office/powerpoint/2010/main" val="305358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B6FA8E-7D7F-467E-A1CB-59DD29E29154}" type="datetimeFigureOut">
              <a:rPr lang="en-US" smtClean="0"/>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9CDF1-7105-4A24-B8FB-B601CADC01BC}" type="slidenum">
              <a:rPr lang="en-US" smtClean="0"/>
              <a:t>‹#›</a:t>
            </a:fld>
            <a:endParaRPr lang="en-US"/>
          </a:p>
        </p:txBody>
      </p:sp>
    </p:spTree>
    <p:extLst>
      <p:ext uri="{BB962C8B-B14F-4D97-AF65-F5344CB8AC3E}">
        <p14:creationId xmlns:p14="http://schemas.microsoft.com/office/powerpoint/2010/main" val="53091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9313" y="7547788"/>
            <a:ext cx="18447485" cy="12593645"/>
          </a:xfrm>
        </p:spPr>
        <p:txBody>
          <a:bodyPr anchor="b"/>
          <a:lstStyle>
            <a:lvl1pPr>
              <a:defRPr sz="14035"/>
            </a:lvl1pPr>
          </a:lstStyle>
          <a:p>
            <a:r>
              <a:rPr lang="en-US"/>
              <a:t>Click to edit Master title style</a:t>
            </a:r>
            <a:endParaRPr lang="en-US" dirty="0"/>
          </a:p>
        </p:txBody>
      </p:sp>
      <p:sp>
        <p:nvSpPr>
          <p:cNvPr id="3" name="Text Placeholder 2"/>
          <p:cNvSpPr>
            <a:spLocks noGrp="1"/>
          </p:cNvSpPr>
          <p:nvPr>
            <p:ph type="body" idx="1"/>
          </p:nvPr>
        </p:nvSpPr>
        <p:spPr>
          <a:xfrm>
            <a:off x="1459313" y="20260574"/>
            <a:ext cx="18447485" cy="6622701"/>
          </a:xfrm>
        </p:spPr>
        <p:txBody>
          <a:bodyPr/>
          <a:lstStyle>
            <a:lvl1pPr marL="0" indent="0">
              <a:buNone/>
              <a:defRPr sz="5614">
                <a:solidFill>
                  <a:schemeClr val="tx1"/>
                </a:solidFill>
              </a:defRPr>
            </a:lvl1pPr>
            <a:lvl2pPr marL="1069437" indent="0">
              <a:buNone/>
              <a:defRPr sz="4678">
                <a:solidFill>
                  <a:schemeClr val="tx1">
                    <a:tint val="75000"/>
                  </a:schemeClr>
                </a:solidFill>
              </a:defRPr>
            </a:lvl2pPr>
            <a:lvl3pPr marL="2138873" indent="0">
              <a:buNone/>
              <a:defRPr sz="4210">
                <a:solidFill>
                  <a:schemeClr val="tx1">
                    <a:tint val="75000"/>
                  </a:schemeClr>
                </a:solidFill>
              </a:defRPr>
            </a:lvl3pPr>
            <a:lvl4pPr marL="3208310" indent="0">
              <a:buNone/>
              <a:defRPr sz="3743">
                <a:solidFill>
                  <a:schemeClr val="tx1">
                    <a:tint val="75000"/>
                  </a:schemeClr>
                </a:solidFill>
              </a:defRPr>
            </a:lvl4pPr>
            <a:lvl5pPr marL="4277746" indent="0">
              <a:buNone/>
              <a:defRPr sz="3743">
                <a:solidFill>
                  <a:schemeClr val="tx1">
                    <a:tint val="75000"/>
                  </a:schemeClr>
                </a:solidFill>
              </a:defRPr>
            </a:lvl5pPr>
            <a:lvl6pPr marL="5347183" indent="0">
              <a:buNone/>
              <a:defRPr sz="3743">
                <a:solidFill>
                  <a:schemeClr val="tx1">
                    <a:tint val="75000"/>
                  </a:schemeClr>
                </a:solidFill>
              </a:defRPr>
            </a:lvl6pPr>
            <a:lvl7pPr marL="6416619" indent="0">
              <a:buNone/>
              <a:defRPr sz="3743">
                <a:solidFill>
                  <a:schemeClr val="tx1">
                    <a:tint val="75000"/>
                  </a:schemeClr>
                </a:solidFill>
              </a:defRPr>
            </a:lvl7pPr>
            <a:lvl8pPr marL="7486056" indent="0">
              <a:buNone/>
              <a:defRPr sz="3743">
                <a:solidFill>
                  <a:schemeClr val="tx1">
                    <a:tint val="75000"/>
                  </a:schemeClr>
                </a:solidFill>
              </a:defRPr>
            </a:lvl8pPr>
            <a:lvl9pPr marL="8555492" indent="0">
              <a:buNone/>
              <a:defRPr sz="3743">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1B6FA8E-7D7F-467E-A1CB-59DD29E29154}" type="datetimeFigureOut">
              <a:rPr lang="en-US" smtClean="0"/>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9CDF1-7105-4A24-B8FB-B601CADC01BC}" type="slidenum">
              <a:rPr lang="en-US" smtClean="0"/>
              <a:t>‹#›</a:t>
            </a:fld>
            <a:endParaRPr lang="en-US"/>
          </a:p>
        </p:txBody>
      </p:sp>
    </p:spTree>
    <p:extLst>
      <p:ext uri="{BB962C8B-B14F-4D97-AF65-F5344CB8AC3E}">
        <p14:creationId xmlns:p14="http://schemas.microsoft.com/office/powerpoint/2010/main" val="1456297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452" y="8059374"/>
            <a:ext cx="9090065" cy="192093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27871" y="8059374"/>
            <a:ext cx="9090065" cy="192093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B6FA8E-7D7F-467E-A1CB-59DD29E29154}" type="datetimeFigureOut">
              <a:rPr lang="en-US" smtClean="0"/>
              <a:t>3/30/2023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9CDF1-7105-4A24-B8FB-B601CADC01BC}" type="slidenum">
              <a:rPr lang="en-US" smtClean="0"/>
              <a:t>‹#›</a:t>
            </a:fld>
            <a:endParaRPr lang="en-US"/>
          </a:p>
        </p:txBody>
      </p:sp>
    </p:spTree>
    <p:extLst>
      <p:ext uri="{BB962C8B-B14F-4D97-AF65-F5344CB8AC3E}">
        <p14:creationId xmlns:p14="http://schemas.microsoft.com/office/powerpoint/2010/main" val="997014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3237" y="1611882"/>
            <a:ext cx="18447485" cy="58518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3240" y="7421634"/>
            <a:ext cx="9048289" cy="3637228"/>
          </a:xfrm>
        </p:spPr>
        <p:txBody>
          <a:bodyPr anchor="b"/>
          <a:lstStyle>
            <a:lvl1pPr marL="0" indent="0">
              <a:buNone/>
              <a:defRPr sz="5614" b="1"/>
            </a:lvl1pPr>
            <a:lvl2pPr marL="1069437" indent="0">
              <a:buNone/>
              <a:defRPr sz="4678" b="1"/>
            </a:lvl2pPr>
            <a:lvl3pPr marL="2138873" indent="0">
              <a:buNone/>
              <a:defRPr sz="4210" b="1"/>
            </a:lvl3pPr>
            <a:lvl4pPr marL="3208310" indent="0">
              <a:buNone/>
              <a:defRPr sz="3743" b="1"/>
            </a:lvl4pPr>
            <a:lvl5pPr marL="4277746" indent="0">
              <a:buNone/>
              <a:defRPr sz="3743" b="1"/>
            </a:lvl5pPr>
            <a:lvl6pPr marL="5347183" indent="0">
              <a:buNone/>
              <a:defRPr sz="3743" b="1"/>
            </a:lvl6pPr>
            <a:lvl7pPr marL="6416619" indent="0">
              <a:buNone/>
              <a:defRPr sz="3743" b="1"/>
            </a:lvl7pPr>
            <a:lvl8pPr marL="7486056" indent="0">
              <a:buNone/>
              <a:defRPr sz="3743" b="1"/>
            </a:lvl8pPr>
            <a:lvl9pPr marL="8555492" indent="0">
              <a:buNone/>
              <a:defRPr sz="3743" b="1"/>
            </a:lvl9pPr>
          </a:lstStyle>
          <a:p>
            <a:pPr lvl="0"/>
            <a:r>
              <a:rPr lang="en-US"/>
              <a:t>Edit Master text styles</a:t>
            </a:r>
          </a:p>
        </p:txBody>
      </p:sp>
      <p:sp>
        <p:nvSpPr>
          <p:cNvPr id="4" name="Content Placeholder 3"/>
          <p:cNvSpPr>
            <a:spLocks noGrp="1"/>
          </p:cNvSpPr>
          <p:nvPr>
            <p:ph sz="half" idx="2"/>
          </p:nvPr>
        </p:nvSpPr>
        <p:spPr>
          <a:xfrm>
            <a:off x="1473240" y="11058863"/>
            <a:ext cx="9048289" cy="1626592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27872" y="7421634"/>
            <a:ext cx="9092851" cy="3637228"/>
          </a:xfrm>
        </p:spPr>
        <p:txBody>
          <a:bodyPr anchor="b"/>
          <a:lstStyle>
            <a:lvl1pPr marL="0" indent="0">
              <a:buNone/>
              <a:defRPr sz="5614" b="1"/>
            </a:lvl1pPr>
            <a:lvl2pPr marL="1069437" indent="0">
              <a:buNone/>
              <a:defRPr sz="4678" b="1"/>
            </a:lvl2pPr>
            <a:lvl3pPr marL="2138873" indent="0">
              <a:buNone/>
              <a:defRPr sz="4210" b="1"/>
            </a:lvl3pPr>
            <a:lvl4pPr marL="3208310" indent="0">
              <a:buNone/>
              <a:defRPr sz="3743" b="1"/>
            </a:lvl4pPr>
            <a:lvl5pPr marL="4277746" indent="0">
              <a:buNone/>
              <a:defRPr sz="3743" b="1"/>
            </a:lvl5pPr>
            <a:lvl6pPr marL="5347183" indent="0">
              <a:buNone/>
              <a:defRPr sz="3743" b="1"/>
            </a:lvl6pPr>
            <a:lvl7pPr marL="6416619" indent="0">
              <a:buNone/>
              <a:defRPr sz="3743" b="1"/>
            </a:lvl7pPr>
            <a:lvl8pPr marL="7486056" indent="0">
              <a:buNone/>
              <a:defRPr sz="3743" b="1"/>
            </a:lvl8pPr>
            <a:lvl9pPr marL="8555492" indent="0">
              <a:buNone/>
              <a:defRPr sz="3743" b="1"/>
            </a:lvl9pPr>
          </a:lstStyle>
          <a:p>
            <a:pPr lvl="0"/>
            <a:r>
              <a:rPr lang="en-US"/>
              <a:t>Edit Master text styles</a:t>
            </a:r>
          </a:p>
        </p:txBody>
      </p:sp>
      <p:sp>
        <p:nvSpPr>
          <p:cNvPr id="6" name="Content Placeholder 5"/>
          <p:cNvSpPr>
            <a:spLocks noGrp="1"/>
          </p:cNvSpPr>
          <p:nvPr>
            <p:ph sz="quarter" idx="4"/>
          </p:nvPr>
        </p:nvSpPr>
        <p:spPr>
          <a:xfrm>
            <a:off x="10827872" y="11058863"/>
            <a:ext cx="9092851" cy="1626592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B6FA8E-7D7F-467E-A1CB-59DD29E29154}" type="datetimeFigureOut">
              <a:rPr lang="en-US" smtClean="0"/>
              <a:t>3/30/2023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F9CDF1-7105-4A24-B8FB-B601CADC01BC}" type="slidenum">
              <a:rPr lang="en-US" smtClean="0"/>
              <a:t>‹#›</a:t>
            </a:fld>
            <a:endParaRPr lang="en-US"/>
          </a:p>
        </p:txBody>
      </p:sp>
    </p:spTree>
    <p:extLst>
      <p:ext uri="{BB962C8B-B14F-4D97-AF65-F5344CB8AC3E}">
        <p14:creationId xmlns:p14="http://schemas.microsoft.com/office/powerpoint/2010/main" val="2994077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B6FA8E-7D7F-467E-A1CB-59DD29E29154}" type="datetimeFigureOut">
              <a:rPr lang="en-US" smtClean="0"/>
              <a:t>3/30/2023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F9CDF1-7105-4A24-B8FB-B601CADC01BC}" type="slidenum">
              <a:rPr lang="en-US" smtClean="0"/>
              <a:t>‹#›</a:t>
            </a:fld>
            <a:endParaRPr lang="en-US"/>
          </a:p>
        </p:txBody>
      </p:sp>
    </p:spTree>
    <p:extLst>
      <p:ext uri="{BB962C8B-B14F-4D97-AF65-F5344CB8AC3E}">
        <p14:creationId xmlns:p14="http://schemas.microsoft.com/office/powerpoint/2010/main" val="263193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B6FA8E-7D7F-467E-A1CB-59DD29E29154}" type="datetimeFigureOut">
              <a:rPr lang="en-US" smtClean="0"/>
              <a:t>3/30/2023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F9CDF1-7105-4A24-B8FB-B601CADC01BC}" type="slidenum">
              <a:rPr lang="en-US" smtClean="0"/>
              <a:t>‹#›</a:t>
            </a:fld>
            <a:endParaRPr lang="en-US"/>
          </a:p>
        </p:txBody>
      </p:sp>
    </p:spTree>
    <p:extLst>
      <p:ext uri="{BB962C8B-B14F-4D97-AF65-F5344CB8AC3E}">
        <p14:creationId xmlns:p14="http://schemas.microsoft.com/office/powerpoint/2010/main" val="1674288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3237" y="2018348"/>
            <a:ext cx="6898312" cy="7064216"/>
          </a:xfrm>
        </p:spPr>
        <p:txBody>
          <a:bodyPr anchor="b"/>
          <a:lstStyle>
            <a:lvl1pPr>
              <a:defRPr sz="7485"/>
            </a:lvl1pPr>
          </a:lstStyle>
          <a:p>
            <a:r>
              <a:rPr lang="en-US"/>
              <a:t>Click to edit Master title style</a:t>
            </a:r>
            <a:endParaRPr lang="en-US" dirty="0"/>
          </a:p>
        </p:txBody>
      </p:sp>
      <p:sp>
        <p:nvSpPr>
          <p:cNvPr id="3" name="Content Placeholder 2"/>
          <p:cNvSpPr>
            <a:spLocks noGrp="1"/>
          </p:cNvSpPr>
          <p:nvPr>
            <p:ph idx="1"/>
          </p:nvPr>
        </p:nvSpPr>
        <p:spPr>
          <a:xfrm>
            <a:off x="9092851" y="4359077"/>
            <a:ext cx="10827871" cy="21515024"/>
          </a:xfrm>
        </p:spPr>
        <p:txBody>
          <a:bodyPr/>
          <a:lstStyle>
            <a:lvl1pPr>
              <a:defRPr sz="7485"/>
            </a:lvl1pPr>
            <a:lvl2pPr>
              <a:defRPr sz="6549"/>
            </a:lvl2pPr>
            <a:lvl3pPr>
              <a:defRPr sz="5614"/>
            </a:lvl3pPr>
            <a:lvl4pPr>
              <a:defRPr sz="4678"/>
            </a:lvl4pPr>
            <a:lvl5pPr>
              <a:defRPr sz="4678"/>
            </a:lvl5pPr>
            <a:lvl6pPr>
              <a:defRPr sz="4678"/>
            </a:lvl6pPr>
            <a:lvl7pPr>
              <a:defRPr sz="4678"/>
            </a:lvl7pPr>
            <a:lvl8pPr>
              <a:defRPr sz="4678"/>
            </a:lvl8pPr>
            <a:lvl9pPr>
              <a:defRPr sz="4678"/>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3237" y="9082564"/>
            <a:ext cx="6898312" cy="16826573"/>
          </a:xfrm>
        </p:spPr>
        <p:txBody>
          <a:bodyPr/>
          <a:lstStyle>
            <a:lvl1pPr marL="0" indent="0">
              <a:buNone/>
              <a:defRPr sz="3743"/>
            </a:lvl1pPr>
            <a:lvl2pPr marL="1069437" indent="0">
              <a:buNone/>
              <a:defRPr sz="3275"/>
            </a:lvl2pPr>
            <a:lvl3pPr marL="2138873" indent="0">
              <a:buNone/>
              <a:defRPr sz="2807"/>
            </a:lvl3pPr>
            <a:lvl4pPr marL="3208310" indent="0">
              <a:buNone/>
              <a:defRPr sz="2339"/>
            </a:lvl4pPr>
            <a:lvl5pPr marL="4277746" indent="0">
              <a:buNone/>
              <a:defRPr sz="2339"/>
            </a:lvl5pPr>
            <a:lvl6pPr marL="5347183" indent="0">
              <a:buNone/>
              <a:defRPr sz="2339"/>
            </a:lvl6pPr>
            <a:lvl7pPr marL="6416619" indent="0">
              <a:buNone/>
              <a:defRPr sz="2339"/>
            </a:lvl7pPr>
            <a:lvl8pPr marL="7486056" indent="0">
              <a:buNone/>
              <a:defRPr sz="2339"/>
            </a:lvl8pPr>
            <a:lvl9pPr marL="8555492" indent="0">
              <a:buNone/>
              <a:defRPr sz="2339"/>
            </a:lvl9pPr>
          </a:lstStyle>
          <a:p>
            <a:pPr lvl="0"/>
            <a:r>
              <a:rPr lang="en-US"/>
              <a:t>Edit Master text styles</a:t>
            </a:r>
          </a:p>
        </p:txBody>
      </p:sp>
      <p:sp>
        <p:nvSpPr>
          <p:cNvPr id="5" name="Date Placeholder 4"/>
          <p:cNvSpPr>
            <a:spLocks noGrp="1"/>
          </p:cNvSpPr>
          <p:nvPr>
            <p:ph type="dt" sz="half" idx="10"/>
          </p:nvPr>
        </p:nvSpPr>
        <p:spPr/>
        <p:txBody>
          <a:bodyPr/>
          <a:lstStyle/>
          <a:p>
            <a:fld id="{B1B6FA8E-7D7F-467E-A1CB-59DD29E29154}" type="datetimeFigureOut">
              <a:rPr lang="en-US" smtClean="0"/>
              <a:t>3/30/2023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9CDF1-7105-4A24-B8FB-B601CADC01BC}" type="slidenum">
              <a:rPr lang="en-US" smtClean="0"/>
              <a:t>‹#›</a:t>
            </a:fld>
            <a:endParaRPr lang="en-US"/>
          </a:p>
        </p:txBody>
      </p:sp>
    </p:spTree>
    <p:extLst>
      <p:ext uri="{BB962C8B-B14F-4D97-AF65-F5344CB8AC3E}">
        <p14:creationId xmlns:p14="http://schemas.microsoft.com/office/powerpoint/2010/main" val="44908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3237" y="2018348"/>
            <a:ext cx="6898312" cy="7064216"/>
          </a:xfrm>
        </p:spPr>
        <p:txBody>
          <a:bodyPr anchor="b"/>
          <a:lstStyle>
            <a:lvl1pPr>
              <a:defRPr sz="7485"/>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2851" y="4359077"/>
            <a:ext cx="10827871" cy="21515024"/>
          </a:xfrm>
        </p:spPr>
        <p:txBody>
          <a:bodyPr anchor="t"/>
          <a:lstStyle>
            <a:lvl1pPr marL="0" indent="0">
              <a:buNone/>
              <a:defRPr sz="7485"/>
            </a:lvl1pPr>
            <a:lvl2pPr marL="1069437" indent="0">
              <a:buNone/>
              <a:defRPr sz="6549"/>
            </a:lvl2pPr>
            <a:lvl3pPr marL="2138873" indent="0">
              <a:buNone/>
              <a:defRPr sz="5614"/>
            </a:lvl3pPr>
            <a:lvl4pPr marL="3208310" indent="0">
              <a:buNone/>
              <a:defRPr sz="4678"/>
            </a:lvl4pPr>
            <a:lvl5pPr marL="4277746" indent="0">
              <a:buNone/>
              <a:defRPr sz="4678"/>
            </a:lvl5pPr>
            <a:lvl6pPr marL="5347183" indent="0">
              <a:buNone/>
              <a:defRPr sz="4678"/>
            </a:lvl6pPr>
            <a:lvl7pPr marL="6416619" indent="0">
              <a:buNone/>
              <a:defRPr sz="4678"/>
            </a:lvl7pPr>
            <a:lvl8pPr marL="7486056" indent="0">
              <a:buNone/>
              <a:defRPr sz="4678"/>
            </a:lvl8pPr>
            <a:lvl9pPr marL="8555492" indent="0">
              <a:buNone/>
              <a:defRPr sz="4678"/>
            </a:lvl9pPr>
          </a:lstStyle>
          <a:p>
            <a:r>
              <a:rPr lang="en-US"/>
              <a:t>Click icon to add picture</a:t>
            </a:r>
            <a:endParaRPr lang="en-US" dirty="0"/>
          </a:p>
        </p:txBody>
      </p:sp>
      <p:sp>
        <p:nvSpPr>
          <p:cNvPr id="4" name="Text Placeholder 3"/>
          <p:cNvSpPr>
            <a:spLocks noGrp="1"/>
          </p:cNvSpPr>
          <p:nvPr>
            <p:ph type="body" sz="half" idx="2"/>
          </p:nvPr>
        </p:nvSpPr>
        <p:spPr>
          <a:xfrm>
            <a:off x="1473237" y="9082564"/>
            <a:ext cx="6898312" cy="16826573"/>
          </a:xfrm>
        </p:spPr>
        <p:txBody>
          <a:bodyPr/>
          <a:lstStyle>
            <a:lvl1pPr marL="0" indent="0">
              <a:buNone/>
              <a:defRPr sz="3743"/>
            </a:lvl1pPr>
            <a:lvl2pPr marL="1069437" indent="0">
              <a:buNone/>
              <a:defRPr sz="3275"/>
            </a:lvl2pPr>
            <a:lvl3pPr marL="2138873" indent="0">
              <a:buNone/>
              <a:defRPr sz="2807"/>
            </a:lvl3pPr>
            <a:lvl4pPr marL="3208310" indent="0">
              <a:buNone/>
              <a:defRPr sz="2339"/>
            </a:lvl4pPr>
            <a:lvl5pPr marL="4277746" indent="0">
              <a:buNone/>
              <a:defRPr sz="2339"/>
            </a:lvl5pPr>
            <a:lvl6pPr marL="5347183" indent="0">
              <a:buNone/>
              <a:defRPr sz="2339"/>
            </a:lvl6pPr>
            <a:lvl7pPr marL="6416619" indent="0">
              <a:buNone/>
              <a:defRPr sz="2339"/>
            </a:lvl7pPr>
            <a:lvl8pPr marL="7486056" indent="0">
              <a:buNone/>
              <a:defRPr sz="2339"/>
            </a:lvl8pPr>
            <a:lvl9pPr marL="8555492" indent="0">
              <a:buNone/>
              <a:defRPr sz="2339"/>
            </a:lvl9pPr>
          </a:lstStyle>
          <a:p>
            <a:pPr lvl="0"/>
            <a:r>
              <a:rPr lang="en-US"/>
              <a:t>Edit Master text styles</a:t>
            </a:r>
          </a:p>
        </p:txBody>
      </p:sp>
      <p:sp>
        <p:nvSpPr>
          <p:cNvPr id="5" name="Date Placeholder 4"/>
          <p:cNvSpPr>
            <a:spLocks noGrp="1"/>
          </p:cNvSpPr>
          <p:nvPr>
            <p:ph type="dt" sz="half" idx="10"/>
          </p:nvPr>
        </p:nvSpPr>
        <p:spPr/>
        <p:txBody>
          <a:bodyPr/>
          <a:lstStyle/>
          <a:p>
            <a:fld id="{B1B6FA8E-7D7F-467E-A1CB-59DD29E29154}" type="datetimeFigureOut">
              <a:rPr lang="en-US" smtClean="0"/>
              <a:t>3/30/2023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9CDF1-7105-4A24-B8FB-B601CADC01BC}" type="slidenum">
              <a:rPr lang="en-US" smtClean="0"/>
              <a:t>‹#›</a:t>
            </a:fld>
            <a:endParaRPr lang="en-US"/>
          </a:p>
        </p:txBody>
      </p:sp>
    </p:spTree>
    <p:extLst>
      <p:ext uri="{BB962C8B-B14F-4D97-AF65-F5344CB8AC3E}">
        <p14:creationId xmlns:p14="http://schemas.microsoft.com/office/powerpoint/2010/main" val="1958798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452" y="1611882"/>
            <a:ext cx="18447485" cy="58518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452" y="8059374"/>
            <a:ext cx="18447485" cy="1920934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452" y="28060644"/>
            <a:ext cx="4812387" cy="1611875"/>
          </a:xfrm>
          <a:prstGeom prst="rect">
            <a:avLst/>
          </a:prstGeom>
        </p:spPr>
        <p:txBody>
          <a:bodyPr vert="horz" lIns="91440" tIns="45720" rIns="91440" bIns="45720" rtlCol="0" anchor="ctr"/>
          <a:lstStyle>
            <a:lvl1pPr algn="l">
              <a:defRPr sz="2807">
                <a:solidFill>
                  <a:schemeClr val="tx1">
                    <a:tint val="75000"/>
                  </a:schemeClr>
                </a:solidFill>
              </a:defRPr>
            </a:lvl1pPr>
          </a:lstStyle>
          <a:p>
            <a:fld id="{B1B6FA8E-7D7F-467E-A1CB-59DD29E29154}" type="datetimeFigureOut">
              <a:rPr lang="en-US" smtClean="0"/>
              <a:t>3/30/2023</a:t>
            </a:fld>
            <a:endParaRPr lang="en-US"/>
          </a:p>
        </p:txBody>
      </p:sp>
      <p:sp>
        <p:nvSpPr>
          <p:cNvPr id="5" name="Footer Placeholder 4"/>
          <p:cNvSpPr>
            <a:spLocks noGrp="1"/>
          </p:cNvSpPr>
          <p:nvPr>
            <p:ph type="ftr" sz="quarter" idx="3"/>
          </p:nvPr>
        </p:nvSpPr>
        <p:spPr>
          <a:xfrm>
            <a:off x="7084904" y="28060644"/>
            <a:ext cx="7218581" cy="1611875"/>
          </a:xfrm>
          <a:prstGeom prst="rect">
            <a:avLst/>
          </a:prstGeom>
        </p:spPr>
        <p:txBody>
          <a:bodyPr vert="horz" lIns="91440" tIns="45720" rIns="91440" bIns="45720" rtlCol="0" anchor="ctr"/>
          <a:lstStyle>
            <a:lvl1pPr algn="ctr">
              <a:defRPr sz="2807">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105549" y="28060644"/>
            <a:ext cx="4812387" cy="1611875"/>
          </a:xfrm>
          <a:prstGeom prst="rect">
            <a:avLst/>
          </a:prstGeom>
        </p:spPr>
        <p:txBody>
          <a:bodyPr vert="horz" lIns="91440" tIns="45720" rIns="91440" bIns="45720" rtlCol="0" anchor="ctr"/>
          <a:lstStyle>
            <a:lvl1pPr algn="r">
              <a:defRPr sz="2807">
                <a:solidFill>
                  <a:schemeClr val="tx1">
                    <a:tint val="75000"/>
                  </a:schemeClr>
                </a:solidFill>
              </a:defRPr>
            </a:lvl1pPr>
          </a:lstStyle>
          <a:p>
            <a:fld id="{B4F9CDF1-7105-4A24-B8FB-B601CADC01BC}" type="slidenum">
              <a:rPr lang="en-US" smtClean="0"/>
              <a:t>‹#›</a:t>
            </a:fld>
            <a:endParaRPr lang="en-US"/>
          </a:p>
        </p:txBody>
      </p:sp>
    </p:spTree>
    <p:extLst>
      <p:ext uri="{BB962C8B-B14F-4D97-AF65-F5344CB8AC3E}">
        <p14:creationId xmlns:p14="http://schemas.microsoft.com/office/powerpoint/2010/main" val="132259703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138873" rtl="0" eaLnBrk="1" latinLnBrk="0" hangingPunct="1">
        <a:lnSpc>
          <a:spcPct val="90000"/>
        </a:lnSpc>
        <a:spcBef>
          <a:spcPct val="0"/>
        </a:spcBef>
        <a:buNone/>
        <a:defRPr sz="10292" kern="1200">
          <a:solidFill>
            <a:schemeClr val="tx1"/>
          </a:solidFill>
          <a:latin typeface="+mj-lt"/>
          <a:ea typeface="+mj-ea"/>
          <a:cs typeface="+mj-cs"/>
        </a:defRPr>
      </a:lvl1pPr>
    </p:titleStyle>
    <p:bodyStyle>
      <a:lvl1pPr marL="534718" indent="-534718" algn="l" defTabSz="2138873" rtl="0" eaLnBrk="1" latinLnBrk="0" hangingPunct="1">
        <a:lnSpc>
          <a:spcPct val="90000"/>
        </a:lnSpc>
        <a:spcBef>
          <a:spcPts val="2339"/>
        </a:spcBef>
        <a:buFont typeface="Arial" panose="020B0604020202020204" pitchFamily="34" charset="0"/>
        <a:buChar char="•"/>
        <a:defRPr sz="6549" kern="1200">
          <a:solidFill>
            <a:schemeClr val="tx1"/>
          </a:solidFill>
          <a:latin typeface="+mn-lt"/>
          <a:ea typeface="+mn-ea"/>
          <a:cs typeface="+mn-cs"/>
        </a:defRPr>
      </a:lvl1pPr>
      <a:lvl2pPr marL="1604155" indent="-534718" algn="l" defTabSz="2138873" rtl="0" eaLnBrk="1" latinLnBrk="0" hangingPunct="1">
        <a:lnSpc>
          <a:spcPct val="90000"/>
        </a:lnSpc>
        <a:spcBef>
          <a:spcPts val="1170"/>
        </a:spcBef>
        <a:buFont typeface="Arial" panose="020B0604020202020204" pitchFamily="34" charset="0"/>
        <a:buChar char="•"/>
        <a:defRPr sz="5614" kern="1200">
          <a:solidFill>
            <a:schemeClr val="tx1"/>
          </a:solidFill>
          <a:latin typeface="+mn-lt"/>
          <a:ea typeface="+mn-ea"/>
          <a:cs typeface="+mn-cs"/>
        </a:defRPr>
      </a:lvl2pPr>
      <a:lvl3pPr marL="2673591" indent="-534718" algn="l" defTabSz="2138873" rtl="0" eaLnBrk="1" latinLnBrk="0" hangingPunct="1">
        <a:lnSpc>
          <a:spcPct val="90000"/>
        </a:lnSpc>
        <a:spcBef>
          <a:spcPts val="1170"/>
        </a:spcBef>
        <a:buFont typeface="Arial" panose="020B0604020202020204" pitchFamily="34" charset="0"/>
        <a:buChar char="•"/>
        <a:defRPr sz="4678" kern="1200">
          <a:solidFill>
            <a:schemeClr val="tx1"/>
          </a:solidFill>
          <a:latin typeface="+mn-lt"/>
          <a:ea typeface="+mn-ea"/>
          <a:cs typeface="+mn-cs"/>
        </a:defRPr>
      </a:lvl3pPr>
      <a:lvl4pPr marL="3743028" indent="-534718" algn="l" defTabSz="2138873" rtl="0" eaLnBrk="1" latinLnBrk="0" hangingPunct="1">
        <a:lnSpc>
          <a:spcPct val="90000"/>
        </a:lnSpc>
        <a:spcBef>
          <a:spcPts val="1170"/>
        </a:spcBef>
        <a:buFont typeface="Arial" panose="020B0604020202020204" pitchFamily="34" charset="0"/>
        <a:buChar char="•"/>
        <a:defRPr sz="4210" kern="1200">
          <a:solidFill>
            <a:schemeClr val="tx1"/>
          </a:solidFill>
          <a:latin typeface="+mn-lt"/>
          <a:ea typeface="+mn-ea"/>
          <a:cs typeface="+mn-cs"/>
        </a:defRPr>
      </a:lvl4pPr>
      <a:lvl5pPr marL="4812464" indent="-534718" algn="l" defTabSz="2138873" rtl="0" eaLnBrk="1" latinLnBrk="0" hangingPunct="1">
        <a:lnSpc>
          <a:spcPct val="90000"/>
        </a:lnSpc>
        <a:spcBef>
          <a:spcPts val="1170"/>
        </a:spcBef>
        <a:buFont typeface="Arial" panose="020B0604020202020204" pitchFamily="34" charset="0"/>
        <a:buChar char="•"/>
        <a:defRPr sz="4210" kern="1200">
          <a:solidFill>
            <a:schemeClr val="tx1"/>
          </a:solidFill>
          <a:latin typeface="+mn-lt"/>
          <a:ea typeface="+mn-ea"/>
          <a:cs typeface="+mn-cs"/>
        </a:defRPr>
      </a:lvl5pPr>
      <a:lvl6pPr marL="5881901" indent="-534718" algn="l" defTabSz="2138873" rtl="0" eaLnBrk="1" latinLnBrk="0" hangingPunct="1">
        <a:lnSpc>
          <a:spcPct val="90000"/>
        </a:lnSpc>
        <a:spcBef>
          <a:spcPts val="1170"/>
        </a:spcBef>
        <a:buFont typeface="Arial" panose="020B0604020202020204" pitchFamily="34" charset="0"/>
        <a:buChar char="•"/>
        <a:defRPr sz="4210" kern="1200">
          <a:solidFill>
            <a:schemeClr val="tx1"/>
          </a:solidFill>
          <a:latin typeface="+mn-lt"/>
          <a:ea typeface="+mn-ea"/>
          <a:cs typeface="+mn-cs"/>
        </a:defRPr>
      </a:lvl6pPr>
      <a:lvl7pPr marL="6951337" indent="-534718" algn="l" defTabSz="2138873" rtl="0" eaLnBrk="1" latinLnBrk="0" hangingPunct="1">
        <a:lnSpc>
          <a:spcPct val="90000"/>
        </a:lnSpc>
        <a:spcBef>
          <a:spcPts val="1170"/>
        </a:spcBef>
        <a:buFont typeface="Arial" panose="020B0604020202020204" pitchFamily="34" charset="0"/>
        <a:buChar char="•"/>
        <a:defRPr sz="4210" kern="1200">
          <a:solidFill>
            <a:schemeClr val="tx1"/>
          </a:solidFill>
          <a:latin typeface="+mn-lt"/>
          <a:ea typeface="+mn-ea"/>
          <a:cs typeface="+mn-cs"/>
        </a:defRPr>
      </a:lvl7pPr>
      <a:lvl8pPr marL="8020774" indent="-534718" algn="l" defTabSz="2138873" rtl="0" eaLnBrk="1" latinLnBrk="0" hangingPunct="1">
        <a:lnSpc>
          <a:spcPct val="90000"/>
        </a:lnSpc>
        <a:spcBef>
          <a:spcPts val="1170"/>
        </a:spcBef>
        <a:buFont typeface="Arial" panose="020B0604020202020204" pitchFamily="34" charset="0"/>
        <a:buChar char="•"/>
        <a:defRPr sz="4210" kern="1200">
          <a:solidFill>
            <a:schemeClr val="tx1"/>
          </a:solidFill>
          <a:latin typeface="+mn-lt"/>
          <a:ea typeface="+mn-ea"/>
          <a:cs typeface="+mn-cs"/>
        </a:defRPr>
      </a:lvl8pPr>
      <a:lvl9pPr marL="9090210" indent="-534718" algn="l" defTabSz="2138873" rtl="0" eaLnBrk="1" latinLnBrk="0" hangingPunct="1">
        <a:lnSpc>
          <a:spcPct val="90000"/>
        </a:lnSpc>
        <a:spcBef>
          <a:spcPts val="1170"/>
        </a:spcBef>
        <a:buFont typeface="Arial" panose="020B0604020202020204" pitchFamily="34" charset="0"/>
        <a:buChar char="•"/>
        <a:defRPr sz="4210" kern="1200">
          <a:solidFill>
            <a:schemeClr val="tx1"/>
          </a:solidFill>
          <a:latin typeface="+mn-lt"/>
          <a:ea typeface="+mn-ea"/>
          <a:cs typeface="+mn-cs"/>
        </a:defRPr>
      </a:lvl9pPr>
    </p:bodyStyle>
    <p:otherStyle>
      <a:defPPr>
        <a:defRPr lang="en-US"/>
      </a:defPPr>
      <a:lvl1pPr marL="0" algn="l" defTabSz="2138873" rtl="0" eaLnBrk="1" latinLnBrk="0" hangingPunct="1">
        <a:defRPr sz="4210" kern="1200">
          <a:solidFill>
            <a:schemeClr val="tx1"/>
          </a:solidFill>
          <a:latin typeface="+mn-lt"/>
          <a:ea typeface="+mn-ea"/>
          <a:cs typeface="+mn-cs"/>
        </a:defRPr>
      </a:lvl1pPr>
      <a:lvl2pPr marL="1069437" algn="l" defTabSz="2138873" rtl="0" eaLnBrk="1" latinLnBrk="0" hangingPunct="1">
        <a:defRPr sz="4210" kern="1200">
          <a:solidFill>
            <a:schemeClr val="tx1"/>
          </a:solidFill>
          <a:latin typeface="+mn-lt"/>
          <a:ea typeface="+mn-ea"/>
          <a:cs typeface="+mn-cs"/>
        </a:defRPr>
      </a:lvl2pPr>
      <a:lvl3pPr marL="2138873" algn="l" defTabSz="2138873" rtl="0" eaLnBrk="1" latinLnBrk="0" hangingPunct="1">
        <a:defRPr sz="4210" kern="1200">
          <a:solidFill>
            <a:schemeClr val="tx1"/>
          </a:solidFill>
          <a:latin typeface="+mn-lt"/>
          <a:ea typeface="+mn-ea"/>
          <a:cs typeface="+mn-cs"/>
        </a:defRPr>
      </a:lvl3pPr>
      <a:lvl4pPr marL="3208310" algn="l" defTabSz="2138873" rtl="0" eaLnBrk="1" latinLnBrk="0" hangingPunct="1">
        <a:defRPr sz="4210" kern="1200">
          <a:solidFill>
            <a:schemeClr val="tx1"/>
          </a:solidFill>
          <a:latin typeface="+mn-lt"/>
          <a:ea typeface="+mn-ea"/>
          <a:cs typeface="+mn-cs"/>
        </a:defRPr>
      </a:lvl4pPr>
      <a:lvl5pPr marL="4277746" algn="l" defTabSz="2138873" rtl="0" eaLnBrk="1" latinLnBrk="0" hangingPunct="1">
        <a:defRPr sz="4210" kern="1200">
          <a:solidFill>
            <a:schemeClr val="tx1"/>
          </a:solidFill>
          <a:latin typeface="+mn-lt"/>
          <a:ea typeface="+mn-ea"/>
          <a:cs typeface="+mn-cs"/>
        </a:defRPr>
      </a:lvl5pPr>
      <a:lvl6pPr marL="5347183" algn="l" defTabSz="2138873" rtl="0" eaLnBrk="1" latinLnBrk="0" hangingPunct="1">
        <a:defRPr sz="4210" kern="1200">
          <a:solidFill>
            <a:schemeClr val="tx1"/>
          </a:solidFill>
          <a:latin typeface="+mn-lt"/>
          <a:ea typeface="+mn-ea"/>
          <a:cs typeface="+mn-cs"/>
        </a:defRPr>
      </a:lvl6pPr>
      <a:lvl7pPr marL="6416619" algn="l" defTabSz="2138873" rtl="0" eaLnBrk="1" latinLnBrk="0" hangingPunct="1">
        <a:defRPr sz="4210" kern="1200">
          <a:solidFill>
            <a:schemeClr val="tx1"/>
          </a:solidFill>
          <a:latin typeface="+mn-lt"/>
          <a:ea typeface="+mn-ea"/>
          <a:cs typeface="+mn-cs"/>
        </a:defRPr>
      </a:lvl7pPr>
      <a:lvl8pPr marL="7486056" algn="l" defTabSz="2138873" rtl="0" eaLnBrk="1" latinLnBrk="0" hangingPunct="1">
        <a:defRPr sz="4210" kern="1200">
          <a:solidFill>
            <a:schemeClr val="tx1"/>
          </a:solidFill>
          <a:latin typeface="+mn-lt"/>
          <a:ea typeface="+mn-ea"/>
          <a:cs typeface="+mn-cs"/>
        </a:defRPr>
      </a:lvl8pPr>
      <a:lvl9pPr marL="8555492" algn="l" defTabSz="2138873" rtl="0" eaLnBrk="1" latinLnBrk="0" hangingPunct="1">
        <a:defRPr sz="421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6042" y="-5652249"/>
            <a:ext cx="22716652" cy="36265492"/>
          </a:xfrm>
          <a:prstGeom prst="rect">
            <a:avLst/>
          </a:prstGeom>
        </p:spPr>
      </p:pic>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19371" y="-1105499"/>
            <a:ext cx="4970299" cy="4970299"/>
          </a:xfrm>
          <a:prstGeom prst="rect">
            <a:avLst/>
          </a:prstGeom>
        </p:spPr>
      </p:pic>
      <p:sp>
        <p:nvSpPr>
          <p:cNvPr id="3" name="TextBox 2"/>
          <p:cNvSpPr txBox="1"/>
          <p:nvPr/>
        </p:nvSpPr>
        <p:spPr>
          <a:xfrm>
            <a:off x="973395" y="3008670"/>
            <a:ext cx="19025418" cy="1200329"/>
          </a:xfrm>
          <a:prstGeom prst="rect">
            <a:avLst/>
          </a:prstGeom>
          <a:noFill/>
        </p:spPr>
        <p:txBody>
          <a:bodyPr wrap="square" rtlCol="0">
            <a:spAutoFit/>
          </a:bodyPr>
          <a:lstStyle/>
          <a:p>
            <a:r>
              <a:rPr lang="en-SG" sz="7200" b="1" dirty="0">
                <a:solidFill>
                  <a:schemeClr val="bg1"/>
                </a:solidFill>
                <a:latin typeface="Agency FB" panose="020B0503020202020204" pitchFamily="34" charset="0"/>
              </a:rPr>
              <a:t>Responsiveness Utility Device - Elderly Alertness Detector</a:t>
            </a:r>
          </a:p>
        </p:txBody>
      </p:sp>
      <p:sp>
        <p:nvSpPr>
          <p:cNvPr id="6" name="TextBox 5"/>
          <p:cNvSpPr txBox="1"/>
          <p:nvPr/>
        </p:nvSpPr>
        <p:spPr>
          <a:xfrm>
            <a:off x="11533239" y="487099"/>
            <a:ext cx="1504336" cy="769441"/>
          </a:xfrm>
          <a:prstGeom prst="rect">
            <a:avLst/>
          </a:prstGeom>
          <a:noFill/>
        </p:spPr>
        <p:txBody>
          <a:bodyPr wrap="square" rtlCol="0">
            <a:spAutoFit/>
          </a:bodyPr>
          <a:lstStyle/>
          <a:p>
            <a:r>
              <a:rPr lang="en-US" sz="2200" b="1" dirty="0" smtClean="0">
                <a:latin typeface="Arial" panose="020B0604020202020204" pitchFamily="34" charset="0"/>
                <a:cs typeface="Arial" panose="020B0604020202020204" pitchFamily="34" charset="0"/>
              </a:rPr>
              <a:t>Faculty</a:t>
            </a:r>
            <a:r>
              <a:rPr lang="en-US" sz="2200" dirty="0" smtClean="0">
                <a:latin typeface="Arial" panose="020B0604020202020204" pitchFamily="34" charset="0"/>
                <a:cs typeface="Arial" panose="020B0604020202020204" pitchFamily="34" charset="0"/>
              </a:rPr>
              <a:t>: </a:t>
            </a:r>
            <a:r>
              <a:rPr lang="en-US" sz="2200" b="1" dirty="0" smtClean="0">
                <a:latin typeface="Arial" panose="020B0604020202020204" pitchFamily="34" charset="0"/>
                <a:cs typeface="Arial" panose="020B0604020202020204" pitchFamily="34" charset="0"/>
              </a:rPr>
              <a:t>Students</a:t>
            </a:r>
            <a:r>
              <a:rPr lang="en-US" sz="2200" dirty="0" smtClean="0">
                <a:latin typeface="Arial" panose="020B0604020202020204" pitchFamily="34" charset="0"/>
                <a:cs typeface="Arial" panose="020B0604020202020204" pitchFamily="34" charset="0"/>
              </a:rPr>
              <a:t>: </a:t>
            </a:r>
          </a:p>
        </p:txBody>
      </p:sp>
      <p:sp>
        <p:nvSpPr>
          <p:cNvPr id="7" name="TextBox 6"/>
          <p:cNvSpPr txBox="1"/>
          <p:nvPr/>
        </p:nvSpPr>
        <p:spPr>
          <a:xfrm>
            <a:off x="13037575" y="487099"/>
            <a:ext cx="6961238" cy="1785104"/>
          </a:xfrm>
          <a:prstGeom prst="rect">
            <a:avLst/>
          </a:prstGeom>
          <a:noFill/>
        </p:spPr>
        <p:txBody>
          <a:bodyPr wrap="square" rtlCol="0">
            <a:spAutoFit/>
          </a:bodyPr>
          <a:lstStyle/>
          <a:p>
            <a:r>
              <a:rPr lang="en-US" sz="2200" dirty="0" err="1" smtClean="0">
                <a:latin typeface="Arial" panose="020B0604020202020204" pitchFamily="34" charset="0"/>
                <a:cs typeface="Arial" panose="020B0604020202020204" pitchFamily="34" charset="0"/>
              </a:rPr>
              <a:t>UofG</a:t>
            </a:r>
            <a:r>
              <a:rPr lang="en-US" sz="2200" dirty="0" smtClean="0">
                <a:latin typeface="Arial" panose="020B0604020202020204" pitchFamily="34" charset="0"/>
                <a:cs typeface="Arial" panose="020B0604020202020204" pitchFamily="34" charset="0"/>
              </a:rPr>
              <a:t> Computing Science</a:t>
            </a:r>
          </a:p>
          <a:p>
            <a:r>
              <a:rPr lang="en-US" sz="2200" dirty="0" err="1">
                <a:latin typeface="Arial" panose="020B0604020202020204" pitchFamily="34" charset="0"/>
                <a:cs typeface="Arial" panose="020B0604020202020204" pitchFamily="34" charset="0"/>
              </a:rPr>
              <a:t>Liew</a:t>
            </a:r>
            <a:r>
              <a:rPr lang="en-US" sz="2200" dirty="0">
                <a:latin typeface="Arial" panose="020B0604020202020204" pitchFamily="34" charset="0"/>
                <a:cs typeface="Arial" panose="020B0604020202020204" pitchFamily="34" charset="0"/>
              </a:rPr>
              <a:t> Jun Wei </a:t>
            </a:r>
            <a:r>
              <a:rPr lang="en-US" sz="2200" dirty="0" smtClean="0">
                <a:latin typeface="Arial" panose="020B0604020202020204" pitchFamily="34" charset="0"/>
                <a:cs typeface="Arial" panose="020B0604020202020204" pitchFamily="34" charset="0"/>
              </a:rPr>
              <a:t>					</a:t>
            </a:r>
          </a:p>
          <a:p>
            <a:r>
              <a:rPr lang="en-US" sz="2200" dirty="0" smtClean="0">
                <a:latin typeface="Arial" panose="020B0604020202020204" pitchFamily="34" charset="0"/>
                <a:cs typeface="Arial" panose="020B0604020202020204" pitchFamily="34" charset="0"/>
              </a:rPr>
              <a:t>Gabriel </a:t>
            </a:r>
            <a:r>
              <a:rPr lang="en-US" sz="2200" dirty="0">
                <a:latin typeface="Arial" panose="020B0604020202020204" pitchFamily="34" charset="0"/>
                <a:cs typeface="Arial" panose="020B0604020202020204" pitchFamily="34" charset="0"/>
              </a:rPr>
              <a:t>Lau </a:t>
            </a:r>
            <a:r>
              <a:rPr lang="en-US" sz="2200" dirty="0" err="1">
                <a:latin typeface="Arial" panose="020B0604020202020204" pitchFamily="34" charset="0"/>
                <a:cs typeface="Arial" panose="020B0604020202020204" pitchFamily="34" charset="0"/>
              </a:rPr>
              <a:t>Hian</a:t>
            </a:r>
            <a:r>
              <a:rPr lang="en-US" sz="2200" dirty="0">
                <a:latin typeface="Arial" panose="020B0604020202020204" pitchFamily="34" charset="0"/>
                <a:cs typeface="Arial" panose="020B0604020202020204" pitchFamily="34" charset="0"/>
              </a:rPr>
              <a:t> </a:t>
            </a:r>
            <a:r>
              <a:rPr lang="en-US" sz="2200" dirty="0" smtClean="0">
                <a:latin typeface="Arial" panose="020B0604020202020204" pitchFamily="34" charset="0"/>
                <a:cs typeface="Arial" panose="020B0604020202020204" pitchFamily="34" charset="0"/>
              </a:rPr>
              <a:t>				</a:t>
            </a:r>
          </a:p>
          <a:p>
            <a:r>
              <a:rPr lang="en-US" sz="2200" dirty="0" smtClean="0">
                <a:latin typeface="Arial" panose="020B0604020202020204" pitchFamily="34" charset="0"/>
                <a:cs typeface="Arial" panose="020B0604020202020204" pitchFamily="34" charset="0"/>
              </a:rPr>
              <a:t>Ng </a:t>
            </a:r>
            <a:r>
              <a:rPr lang="en-US" sz="2200" dirty="0">
                <a:latin typeface="Arial" panose="020B0604020202020204" pitchFamily="34" charset="0"/>
                <a:cs typeface="Arial" panose="020B0604020202020204" pitchFamily="34" charset="0"/>
              </a:rPr>
              <a:t>Jing Yi </a:t>
            </a:r>
            <a:r>
              <a:rPr lang="en-US" sz="2200" dirty="0" smtClean="0">
                <a:latin typeface="Arial" panose="020B0604020202020204" pitchFamily="34" charset="0"/>
                <a:cs typeface="Arial" panose="020B0604020202020204" pitchFamily="34" charset="0"/>
              </a:rPr>
              <a:t>						</a:t>
            </a:r>
          </a:p>
          <a:p>
            <a:r>
              <a:rPr lang="en-SG" sz="2200" dirty="0">
                <a:latin typeface="Arial" panose="020B0604020202020204" pitchFamily="34" charset="0"/>
                <a:cs typeface="Arial" panose="020B0604020202020204" pitchFamily="34" charset="0"/>
              </a:rPr>
              <a:t>Ryan Ong Qi Cheng </a:t>
            </a:r>
            <a:r>
              <a:rPr lang="en-SG" sz="2200" dirty="0" smtClean="0">
                <a:latin typeface="Arial" panose="020B0604020202020204" pitchFamily="34" charset="0"/>
                <a:cs typeface="Arial" panose="020B0604020202020204" pitchFamily="34" charset="0"/>
              </a:rPr>
              <a:t>			</a:t>
            </a:r>
            <a:endParaRPr lang="en-SG" sz="2200" dirty="0">
              <a:latin typeface="Arial" panose="020B0604020202020204" pitchFamily="34" charset="0"/>
              <a:cs typeface="Arial" panose="020B0604020202020204" pitchFamily="34" charset="0"/>
            </a:endParaRPr>
          </a:p>
        </p:txBody>
      </p:sp>
      <p:sp>
        <p:nvSpPr>
          <p:cNvPr id="10" name="Rectangle 9"/>
          <p:cNvSpPr/>
          <p:nvPr/>
        </p:nvSpPr>
        <p:spPr>
          <a:xfrm>
            <a:off x="973395" y="6489290"/>
            <a:ext cx="19526863" cy="2120818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SG" dirty="0"/>
          </a:p>
        </p:txBody>
      </p:sp>
      <p:sp>
        <p:nvSpPr>
          <p:cNvPr id="11" name="Isosceles Triangle 10"/>
          <p:cNvSpPr/>
          <p:nvPr/>
        </p:nvSpPr>
        <p:spPr>
          <a:xfrm>
            <a:off x="973395" y="4940144"/>
            <a:ext cx="19526863" cy="1549146"/>
          </a:xfrm>
          <a:prstGeom prst="triangle">
            <a:avLst>
              <a:gd name="adj" fmla="val 100000"/>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SG"/>
          </a:p>
        </p:txBody>
      </p:sp>
      <p:pic>
        <p:nvPicPr>
          <p:cNvPr id="16" name="Picture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767398" y="6495530"/>
            <a:ext cx="9732859" cy="4158986"/>
          </a:xfrm>
          <a:prstGeom prst="rect">
            <a:avLst/>
          </a:prstGeom>
        </p:spPr>
      </p:pic>
      <p:sp>
        <p:nvSpPr>
          <p:cNvPr id="17" name="TextBox 16"/>
          <p:cNvSpPr txBox="1"/>
          <p:nvPr/>
        </p:nvSpPr>
        <p:spPr>
          <a:xfrm>
            <a:off x="15330879" y="6099021"/>
            <a:ext cx="6934200" cy="400110"/>
          </a:xfrm>
          <a:prstGeom prst="rect">
            <a:avLst/>
          </a:prstGeom>
          <a:noFill/>
        </p:spPr>
        <p:txBody>
          <a:bodyPr wrap="square" rtlCol="0">
            <a:spAutoFit/>
          </a:bodyPr>
          <a:lstStyle/>
          <a:p>
            <a:r>
              <a:rPr lang="en-US" sz="2000" i="1" dirty="0" smtClean="0">
                <a:solidFill>
                  <a:schemeClr val="accent1"/>
                </a:solidFill>
                <a:latin typeface="Arial" panose="020B0604020202020204" pitchFamily="34" charset="0"/>
                <a:cs typeface="Arial" panose="020B0604020202020204" pitchFamily="34" charset="0"/>
              </a:rPr>
              <a:t>Picture1: Packet Tracer model of the system</a:t>
            </a:r>
            <a:endParaRPr lang="en-SG" dirty="0">
              <a:solidFill>
                <a:schemeClr val="accent1"/>
              </a:solidFill>
            </a:endParaRPr>
          </a:p>
        </p:txBody>
      </p:sp>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3395" y="6493095"/>
            <a:ext cx="4762500" cy="1393777"/>
          </a:xfrm>
          <a:prstGeom prst="rect">
            <a:avLst/>
          </a:prstGeom>
        </p:spPr>
      </p:pic>
      <p:sp>
        <p:nvSpPr>
          <p:cNvPr id="18" name="TextBox 17"/>
          <p:cNvSpPr txBox="1"/>
          <p:nvPr/>
        </p:nvSpPr>
        <p:spPr>
          <a:xfrm>
            <a:off x="2059245" y="7338708"/>
            <a:ext cx="3560126" cy="2492990"/>
          </a:xfrm>
          <a:prstGeom prst="rect">
            <a:avLst/>
          </a:prstGeom>
          <a:noFill/>
        </p:spPr>
        <p:txBody>
          <a:bodyPr wrap="square" rtlCol="0">
            <a:spAutoFit/>
          </a:bodyPr>
          <a:lstStyle/>
          <a:p>
            <a:r>
              <a:rPr lang="en-SG" sz="2000" dirty="0">
                <a:latin typeface="Arial" panose="020B0604020202020204" pitchFamily="34" charset="0"/>
                <a:cs typeface="Arial" panose="020B0604020202020204" pitchFamily="34" charset="0"/>
              </a:rPr>
              <a:t>As the global population continues to age, there is an increasing demand for technology-based solutions to help care for the elderly. </a:t>
            </a:r>
            <a:endParaRPr lang="en-SG" sz="2000" dirty="0" smtClean="0">
              <a:latin typeface="Arial" panose="020B0604020202020204" pitchFamily="34" charset="0"/>
              <a:cs typeface="Arial" panose="020B0604020202020204" pitchFamily="34" charset="0"/>
            </a:endParaRPr>
          </a:p>
          <a:p>
            <a:endParaRPr lang="en-SG" sz="2000" dirty="0">
              <a:latin typeface="Arial" panose="020B0604020202020204" pitchFamily="34" charset="0"/>
              <a:cs typeface="Arial" panose="020B0604020202020204" pitchFamily="34" charset="0"/>
            </a:endParaRPr>
          </a:p>
          <a:p>
            <a:r>
              <a:rPr lang="en-SG" dirty="0"/>
              <a:t/>
            </a:r>
            <a:br>
              <a:rPr lang="en-SG" dirty="0"/>
            </a:br>
            <a:endParaRPr lang="en-SG" dirty="0"/>
          </a:p>
        </p:txBody>
      </p:sp>
      <p:pic>
        <p:nvPicPr>
          <p:cNvPr id="24" name="Picture 2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3395" y="9436018"/>
            <a:ext cx="4762500" cy="1393777"/>
          </a:xfrm>
          <a:prstGeom prst="rect">
            <a:avLst/>
          </a:prstGeom>
        </p:spPr>
      </p:pic>
      <p:sp>
        <p:nvSpPr>
          <p:cNvPr id="23" name="TextBox 22"/>
          <p:cNvSpPr txBox="1"/>
          <p:nvPr/>
        </p:nvSpPr>
        <p:spPr>
          <a:xfrm>
            <a:off x="2059245" y="6621611"/>
            <a:ext cx="4352532" cy="584775"/>
          </a:xfrm>
          <a:prstGeom prst="rect">
            <a:avLst/>
          </a:prstGeom>
          <a:noFill/>
        </p:spPr>
        <p:txBody>
          <a:bodyPr wrap="square" rtlCol="0">
            <a:spAutoFit/>
          </a:bodyPr>
          <a:lstStyle/>
          <a:p>
            <a:r>
              <a:rPr lang="en-US" sz="3200" b="1" dirty="0" smtClean="0">
                <a:solidFill>
                  <a:srgbClr val="C00000"/>
                </a:solidFill>
                <a:latin typeface="Arial" panose="020B0604020202020204" pitchFamily="34" charset="0"/>
                <a:cs typeface="Arial" panose="020B0604020202020204" pitchFamily="34" charset="0"/>
              </a:rPr>
              <a:t>Problem Statement</a:t>
            </a:r>
            <a:endParaRPr lang="en-SG" b="1" dirty="0">
              <a:solidFill>
                <a:srgbClr val="C00000"/>
              </a:solidFill>
              <a:latin typeface="Arial" panose="020B0604020202020204" pitchFamily="34" charset="0"/>
              <a:cs typeface="Arial" panose="020B0604020202020204" pitchFamily="34" charset="0"/>
            </a:endParaRPr>
          </a:p>
        </p:txBody>
      </p:sp>
      <p:sp>
        <p:nvSpPr>
          <p:cNvPr id="22" name="TextBox 21"/>
          <p:cNvSpPr txBox="1"/>
          <p:nvPr/>
        </p:nvSpPr>
        <p:spPr>
          <a:xfrm>
            <a:off x="2059245" y="10249416"/>
            <a:ext cx="3676650" cy="5293757"/>
          </a:xfrm>
          <a:prstGeom prst="rect">
            <a:avLst/>
          </a:prstGeom>
          <a:noFill/>
        </p:spPr>
        <p:txBody>
          <a:bodyPr wrap="square" rtlCol="0">
            <a:spAutoFit/>
          </a:bodyPr>
          <a:lstStyle/>
          <a:p>
            <a:r>
              <a:rPr lang="en-SG" sz="2000" dirty="0">
                <a:latin typeface="Arial" panose="020B0604020202020204" pitchFamily="34" charset="0"/>
                <a:cs typeface="Arial" panose="020B0604020202020204" pitchFamily="34" charset="0"/>
              </a:rPr>
              <a:t>The system conducts daily checks through sensors and alerts which allows caregivers or family members to monitor concerning changes in the elderly person's health status without the use of smartphones which may be confusing to use to these patients.</a:t>
            </a:r>
          </a:p>
          <a:p>
            <a:endParaRPr lang="en-SG" sz="2000" dirty="0">
              <a:latin typeface="Arial" panose="020B0604020202020204" pitchFamily="34" charset="0"/>
              <a:cs typeface="Arial" panose="020B0604020202020204" pitchFamily="34" charset="0"/>
            </a:endParaRPr>
          </a:p>
          <a:p>
            <a:r>
              <a:rPr lang="en-SG" sz="2000" dirty="0">
                <a:latin typeface="Arial" panose="020B0604020202020204" pitchFamily="34" charset="0"/>
                <a:cs typeface="Arial" panose="020B0604020202020204" pitchFamily="34" charset="0"/>
              </a:rPr>
              <a:t>Our solution is an elderly communication system, which uses sensors and buttons to allow caregivers to conduct daily checks with the elderly.</a:t>
            </a:r>
            <a:r>
              <a:rPr lang="en-SG" sz="2000" dirty="0"/>
              <a:t/>
            </a:r>
            <a:br>
              <a:rPr lang="en-SG" sz="2000" dirty="0"/>
            </a:br>
            <a:endParaRPr lang="en-SG" sz="2000" dirty="0"/>
          </a:p>
        </p:txBody>
      </p:sp>
      <p:sp>
        <p:nvSpPr>
          <p:cNvPr id="25" name="TextBox 24"/>
          <p:cNvSpPr txBox="1"/>
          <p:nvPr/>
        </p:nvSpPr>
        <p:spPr>
          <a:xfrm>
            <a:off x="2059244" y="9550330"/>
            <a:ext cx="3947015" cy="584775"/>
          </a:xfrm>
          <a:prstGeom prst="rect">
            <a:avLst/>
          </a:prstGeom>
          <a:noFill/>
        </p:spPr>
        <p:txBody>
          <a:bodyPr wrap="square" rtlCol="0">
            <a:spAutoFit/>
          </a:bodyPr>
          <a:lstStyle/>
          <a:p>
            <a:r>
              <a:rPr lang="en-US" sz="3200" b="1" dirty="0">
                <a:solidFill>
                  <a:srgbClr val="C00000"/>
                </a:solidFill>
                <a:latin typeface="Arial" panose="020B0604020202020204" pitchFamily="34" charset="0"/>
                <a:cs typeface="Arial" panose="020B0604020202020204" pitchFamily="34" charset="0"/>
              </a:rPr>
              <a:t>Proposed Solution</a:t>
            </a:r>
            <a:endParaRPr lang="en-SG" sz="3200" b="1" dirty="0">
              <a:solidFill>
                <a:srgbClr val="C00000"/>
              </a:solidFill>
              <a:latin typeface="Arial" panose="020B0604020202020204" pitchFamily="34" charset="0"/>
              <a:cs typeface="Arial" panose="020B0604020202020204" pitchFamily="34" charset="0"/>
            </a:endParaRPr>
          </a:p>
        </p:txBody>
      </p:sp>
      <p:pic>
        <p:nvPicPr>
          <p:cNvPr id="29" name="Picture 2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3395" y="20485173"/>
            <a:ext cx="4762500" cy="1393777"/>
          </a:xfrm>
          <a:prstGeom prst="rect">
            <a:avLst/>
          </a:prstGeom>
        </p:spPr>
      </p:pic>
      <p:sp>
        <p:nvSpPr>
          <p:cNvPr id="30" name="TextBox 29"/>
          <p:cNvSpPr txBox="1"/>
          <p:nvPr/>
        </p:nvSpPr>
        <p:spPr>
          <a:xfrm>
            <a:off x="2059245" y="21330786"/>
            <a:ext cx="3560126" cy="1877437"/>
          </a:xfrm>
          <a:prstGeom prst="rect">
            <a:avLst/>
          </a:prstGeom>
          <a:noFill/>
        </p:spPr>
        <p:txBody>
          <a:bodyPr wrap="square" rtlCol="0">
            <a:spAutoFit/>
          </a:bodyPr>
          <a:lstStyle/>
          <a:p>
            <a:pPr marL="342900" indent="-342900">
              <a:buFont typeface="Arial" panose="020B0604020202020204" pitchFamily="34" charset="0"/>
              <a:buChar char="•"/>
            </a:pPr>
            <a:r>
              <a:rPr lang="en-SG" sz="2000" dirty="0" smtClean="0">
                <a:latin typeface="Arial" panose="020B0604020202020204" pitchFamily="34" charset="0"/>
                <a:cs typeface="Arial" panose="020B0604020202020204" pitchFamily="34" charset="0"/>
              </a:rPr>
              <a:t>CISCO Packet Tracer</a:t>
            </a:r>
          </a:p>
          <a:p>
            <a:pPr marL="342900" indent="-342900">
              <a:buFont typeface="Arial" panose="020B0604020202020204" pitchFamily="34" charset="0"/>
              <a:buChar char="•"/>
            </a:pPr>
            <a:r>
              <a:rPr lang="en-US" sz="2000" dirty="0" smtClean="0">
                <a:latin typeface="Arial" panose="020B0604020202020204" pitchFamily="34" charset="0"/>
                <a:cs typeface="Arial" panose="020B0604020202020204" pitchFamily="34" charset="0"/>
              </a:rPr>
              <a:t>Visual Studio Code</a:t>
            </a:r>
          </a:p>
          <a:p>
            <a:pPr marL="342900" indent="-342900">
              <a:buFont typeface="Arial" panose="020B0604020202020204" pitchFamily="34" charset="0"/>
              <a:buChar char="•"/>
            </a:pPr>
            <a:r>
              <a:rPr lang="en-US" sz="2000" dirty="0" smtClean="0">
                <a:latin typeface="Arial" panose="020B0604020202020204" pitchFamily="34" charset="0"/>
                <a:cs typeface="Arial" panose="020B0604020202020204" pitchFamily="34" charset="0"/>
              </a:rPr>
              <a:t>MQTT</a:t>
            </a:r>
            <a:endParaRPr lang="en-SG" sz="2000" dirty="0" smtClean="0">
              <a:latin typeface="Arial" panose="020B0604020202020204" pitchFamily="34" charset="0"/>
              <a:cs typeface="Arial" panose="020B0604020202020204" pitchFamily="34" charset="0"/>
            </a:endParaRPr>
          </a:p>
          <a:p>
            <a:endParaRPr lang="en-SG" sz="2000" dirty="0">
              <a:latin typeface="Arial" panose="020B0604020202020204" pitchFamily="34" charset="0"/>
              <a:cs typeface="Arial" panose="020B0604020202020204" pitchFamily="34" charset="0"/>
            </a:endParaRPr>
          </a:p>
          <a:p>
            <a:r>
              <a:rPr lang="en-SG" dirty="0"/>
              <a:t/>
            </a:r>
            <a:br>
              <a:rPr lang="en-SG" dirty="0"/>
            </a:br>
            <a:endParaRPr lang="en-SG" dirty="0"/>
          </a:p>
        </p:txBody>
      </p:sp>
      <p:sp>
        <p:nvSpPr>
          <p:cNvPr id="31" name="TextBox 30"/>
          <p:cNvSpPr txBox="1"/>
          <p:nvPr/>
        </p:nvSpPr>
        <p:spPr>
          <a:xfrm>
            <a:off x="2059245" y="20613689"/>
            <a:ext cx="4645976" cy="584775"/>
          </a:xfrm>
          <a:prstGeom prst="rect">
            <a:avLst/>
          </a:prstGeom>
          <a:noFill/>
        </p:spPr>
        <p:txBody>
          <a:bodyPr wrap="square" rtlCol="0">
            <a:spAutoFit/>
          </a:bodyPr>
          <a:lstStyle/>
          <a:p>
            <a:r>
              <a:rPr lang="en-US" sz="3200" b="1" dirty="0" smtClean="0">
                <a:solidFill>
                  <a:srgbClr val="C00000"/>
                </a:solidFill>
                <a:latin typeface="Arial" panose="020B0604020202020204" pitchFamily="34" charset="0"/>
                <a:cs typeface="Arial" panose="020B0604020202020204" pitchFamily="34" charset="0"/>
              </a:rPr>
              <a:t>Tools Implemented</a:t>
            </a:r>
            <a:endParaRPr lang="en-US" sz="3200" b="1" dirty="0">
              <a:solidFill>
                <a:srgbClr val="C00000"/>
              </a:solidFill>
              <a:latin typeface="Arial" panose="020B0604020202020204" pitchFamily="34" charset="0"/>
              <a:cs typeface="Arial" panose="020B0604020202020204" pitchFamily="34" charset="0"/>
            </a:endParaRPr>
          </a:p>
        </p:txBody>
      </p:sp>
      <p:pic>
        <p:nvPicPr>
          <p:cNvPr id="35" name="Picture 3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3395" y="22607695"/>
            <a:ext cx="4762500" cy="1393777"/>
          </a:xfrm>
          <a:prstGeom prst="rect">
            <a:avLst/>
          </a:prstGeom>
        </p:spPr>
      </p:pic>
      <p:sp>
        <p:nvSpPr>
          <p:cNvPr id="36" name="TextBox 35"/>
          <p:cNvSpPr txBox="1"/>
          <p:nvPr/>
        </p:nvSpPr>
        <p:spPr>
          <a:xfrm>
            <a:off x="2059245" y="23453308"/>
            <a:ext cx="3560126" cy="2492990"/>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latin typeface="Arial" panose="020B0604020202020204" pitchFamily="34" charset="0"/>
                <a:cs typeface="Arial" panose="020B0604020202020204" pitchFamily="34" charset="0"/>
              </a:rPr>
              <a:t>Basic LED</a:t>
            </a:r>
          </a:p>
          <a:p>
            <a:pPr marL="342900" indent="-342900">
              <a:buFont typeface="Arial" panose="020B0604020202020204" pitchFamily="34" charset="0"/>
              <a:buChar char="•"/>
            </a:pPr>
            <a:r>
              <a:rPr lang="en-US" sz="2000" dirty="0" smtClean="0">
                <a:latin typeface="Arial" panose="020B0604020202020204" pitchFamily="34" charset="0"/>
                <a:cs typeface="Arial" panose="020B0604020202020204" pitchFamily="34" charset="0"/>
              </a:rPr>
              <a:t>Basic Button</a:t>
            </a:r>
          </a:p>
          <a:p>
            <a:pPr marL="342900" indent="-342900">
              <a:buFont typeface="Arial" panose="020B0604020202020204" pitchFamily="34" charset="0"/>
              <a:buChar char="•"/>
            </a:pPr>
            <a:r>
              <a:rPr lang="en-US" sz="2000" dirty="0" smtClean="0">
                <a:latin typeface="Arial" panose="020B0604020202020204" pitchFamily="34" charset="0"/>
                <a:cs typeface="Arial" panose="020B0604020202020204" pitchFamily="34" charset="0"/>
              </a:rPr>
              <a:t>Text to </a:t>
            </a:r>
            <a:r>
              <a:rPr lang="en-US" sz="2000" dirty="0" smtClean="0">
                <a:latin typeface="Arial" panose="020B0604020202020204" pitchFamily="34" charset="0"/>
                <a:cs typeface="Arial" panose="020B0604020202020204" pitchFamily="34" charset="0"/>
              </a:rPr>
              <a:t>Speech (English)</a:t>
            </a:r>
          </a:p>
          <a:p>
            <a:pPr marL="342900" indent="-342900">
              <a:buFont typeface="Arial" panose="020B0604020202020204" pitchFamily="34" charset="0"/>
              <a:buChar char="•"/>
            </a:pPr>
            <a:r>
              <a:rPr lang="en-US" sz="2000" dirty="0" smtClean="0">
                <a:latin typeface="Arial" panose="020B0604020202020204" pitchFamily="34" charset="0"/>
                <a:cs typeface="Arial" panose="020B0604020202020204" pitchFamily="34" charset="0"/>
              </a:rPr>
              <a:t>Text to Speech (Chinese)</a:t>
            </a:r>
            <a:endParaRPr lang="en-US" sz="20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SG" sz="2000" dirty="0" smtClean="0">
              <a:latin typeface="Arial" panose="020B0604020202020204" pitchFamily="34" charset="0"/>
              <a:cs typeface="Arial" panose="020B0604020202020204" pitchFamily="34" charset="0"/>
            </a:endParaRPr>
          </a:p>
          <a:p>
            <a:endParaRPr lang="en-SG" sz="2000" dirty="0">
              <a:latin typeface="Arial" panose="020B0604020202020204" pitchFamily="34" charset="0"/>
              <a:cs typeface="Arial" panose="020B0604020202020204" pitchFamily="34" charset="0"/>
            </a:endParaRPr>
          </a:p>
          <a:p>
            <a:r>
              <a:rPr lang="en-SG" dirty="0"/>
              <a:t/>
            </a:r>
            <a:br>
              <a:rPr lang="en-SG" dirty="0"/>
            </a:br>
            <a:endParaRPr lang="en-SG" dirty="0"/>
          </a:p>
        </p:txBody>
      </p:sp>
      <p:sp>
        <p:nvSpPr>
          <p:cNvPr id="37" name="TextBox 36"/>
          <p:cNvSpPr txBox="1"/>
          <p:nvPr/>
        </p:nvSpPr>
        <p:spPr>
          <a:xfrm>
            <a:off x="2059245" y="22736211"/>
            <a:ext cx="4645976" cy="584775"/>
          </a:xfrm>
          <a:prstGeom prst="rect">
            <a:avLst/>
          </a:prstGeom>
          <a:noFill/>
        </p:spPr>
        <p:txBody>
          <a:bodyPr wrap="square" rtlCol="0">
            <a:spAutoFit/>
          </a:bodyPr>
          <a:lstStyle/>
          <a:p>
            <a:r>
              <a:rPr lang="en-US" sz="3200" b="1" dirty="0" smtClean="0">
                <a:solidFill>
                  <a:srgbClr val="C00000"/>
                </a:solidFill>
                <a:latin typeface="Arial" panose="020B0604020202020204" pitchFamily="34" charset="0"/>
                <a:cs typeface="Arial" panose="020B0604020202020204" pitchFamily="34" charset="0"/>
              </a:rPr>
              <a:t>Features Implemented</a:t>
            </a:r>
            <a:endParaRPr lang="en-US" sz="3200" b="1" dirty="0">
              <a:solidFill>
                <a:srgbClr val="C00000"/>
              </a:solidFill>
              <a:latin typeface="Arial" panose="020B0604020202020204" pitchFamily="34" charset="0"/>
              <a:cs typeface="Arial" panose="020B0604020202020204" pitchFamily="34" charset="0"/>
            </a:endParaRPr>
          </a:p>
        </p:txBody>
      </p:sp>
      <p:pic>
        <p:nvPicPr>
          <p:cNvPr id="32" name="Picture 3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3395" y="15657484"/>
            <a:ext cx="4762500" cy="1393777"/>
          </a:xfrm>
          <a:prstGeom prst="rect">
            <a:avLst/>
          </a:prstGeom>
        </p:spPr>
      </p:pic>
      <p:sp>
        <p:nvSpPr>
          <p:cNvPr id="33" name="TextBox 32"/>
          <p:cNvSpPr txBox="1"/>
          <p:nvPr/>
        </p:nvSpPr>
        <p:spPr>
          <a:xfrm>
            <a:off x="2059245" y="16503097"/>
            <a:ext cx="3560126" cy="1569660"/>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Test Sentence</a:t>
            </a:r>
          </a:p>
          <a:p>
            <a:pPr marL="342900" indent="-342900">
              <a:buFont typeface="Arial" panose="020B0604020202020204" pitchFamily="34" charset="0"/>
              <a:buChar char="•"/>
            </a:pPr>
            <a:endParaRPr lang="en-SG" sz="2000" dirty="0" smtClean="0">
              <a:latin typeface="Arial" panose="020B0604020202020204" pitchFamily="34" charset="0"/>
              <a:cs typeface="Arial" panose="020B0604020202020204" pitchFamily="34" charset="0"/>
            </a:endParaRPr>
          </a:p>
          <a:p>
            <a:endParaRPr lang="en-SG" sz="2000" dirty="0" smtClean="0">
              <a:latin typeface="Arial" panose="020B0604020202020204" pitchFamily="34" charset="0"/>
              <a:cs typeface="Arial" panose="020B0604020202020204" pitchFamily="34" charset="0"/>
            </a:endParaRPr>
          </a:p>
          <a:p>
            <a:r>
              <a:rPr lang="en-SG" dirty="0" smtClean="0"/>
              <a:t/>
            </a:r>
            <a:br>
              <a:rPr lang="en-SG" dirty="0" smtClean="0"/>
            </a:br>
            <a:endParaRPr lang="en-SG" dirty="0"/>
          </a:p>
        </p:txBody>
      </p:sp>
      <p:sp>
        <p:nvSpPr>
          <p:cNvPr id="34" name="TextBox 33"/>
          <p:cNvSpPr txBox="1"/>
          <p:nvPr/>
        </p:nvSpPr>
        <p:spPr>
          <a:xfrm>
            <a:off x="2059245" y="15786000"/>
            <a:ext cx="4645976" cy="584775"/>
          </a:xfrm>
          <a:prstGeom prst="rect">
            <a:avLst/>
          </a:prstGeom>
          <a:noFill/>
        </p:spPr>
        <p:txBody>
          <a:bodyPr wrap="square" rtlCol="0">
            <a:spAutoFit/>
          </a:bodyPr>
          <a:lstStyle/>
          <a:p>
            <a:r>
              <a:rPr lang="en-US" sz="3200" b="1" dirty="0" smtClean="0">
                <a:solidFill>
                  <a:srgbClr val="C00000"/>
                </a:solidFill>
                <a:latin typeface="Arial" panose="020B0604020202020204" pitchFamily="34" charset="0"/>
                <a:cs typeface="Arial" panose="020B0604020202020204" pitchFamily="34" charset="0"/>
              </a:rPr>
              <a:t>How to use</a:t>
            </a:r>
            <a:endParaRPr lang="en-US" sz="3200" b="1" dirty="0">
              <a:solidFill>
                <a:srgbClr val="C00000"/>
              </a:solidFill>
              <a:latin typeface="Arial" panose="020B0604020202020204" pitchFamily="34" charset="0"/>
              <a:cs typeface="Arial" panose="020B0604020202020204" pitchFamily="34" charset="0"/>
            </a:endParaRPr>
          </a:p>
        </p:txBody>
      </p:sp>
      <p:pic>
        <p:nvPicPr>
          <p:cNvPr id="38" name="Picture 3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89919" y="24853729"/>
            <a:ext cx="4762500" cy="1393777"/>
          </a:xfrm>
          <a:prstGeom prst="rect">
            <a:avLst/>
          </a:prstGeom>
        </p:spPr>
      </p:pic>
      <p:sp>
        <p:nvSpPr>
          <p:cNvPr id="39" name="TextBox 38"/>
          <p:cNvSpPr txBox="1"/>
          <p:nvPr/>
        </p:nvSpPr>
        <p:spPr>
          <a:xfrm>
            <a:off x="2175769" y="25699342"/>
            <a:ext cx="3560126" cy="1877437"/>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latin typeface="Arial" panose="020B0604020202020204" pitchFamily="34" charset="0"/>
                <a:cs typeface="Arial" panose="020B0604020202020204" pitchFamily="34" charset="0"/>
              </a:rPr>
              <a:t>Calls </a:t>
            </a:r>
            <a:r>
              <a:rPr lang="en-US" sz="2000" dirty="0" err="1" smtClean="0">
                <a:latin typeface="Arial" panose="020B0604020202020204" pitchFamily="34" charset="0"/>
                <a:cs typeface="Arial" panose="020B0604020202020204" pitchFamily="34" charset="0"/>
              </a:rPr>
              <a:t>Bondulance</a:t>
            </a:r>
            <a:endParaRPr lang="en-US" sz="20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smtClean="0">
                <a:latin typeface="Arial" panose="020B0604020202020204" pitchFamily="34" charset="0"/>
                <a:cs typeface="Arial" panose="020B0604020202020204" pitchFamily="34" charset="0"/>
              </a:rPr>
              <a:t>Text to Speech (Malay)</a:t>
            </a:r>
          </a:p>
          <a:p>
            <a:pPr marL="342900" indent="-342900">
              <a:buFont typeface="Arial" panose="020B0604020202020204" pitchFamily="34" charset="0"/>
              <a:buChar char="•"/>
            </a:pPr>
            <a:r>
              <a:rPr lang="en-US" sz="2000" dirty="0" smtClean="0">
                <a:latin typeface="Arial" panose="020B0604020202020204" pitchFamily="34" charset="0"/>
                <a:cs typeface="Arial" panose="020B0604020202020204" pitchFamily="34" charset="0"/>
              </a:rPr>
              <a:t>Text to Speech (Tamil)</a:t>
            </a:r>
          </a:p>
          <a:p>
            <a:pPr marL="342900" indent="-342900">
              <a:buFont typeface="Arial" panose="020B0604020202020204" pitchFamily="34" charset="0"/>
              <a:buChar char="•"/>
            </a:pPr>
            <a:endParaRPr lang="en-SG" sz="2000" dirty="0">
              <a:latin typeface="Arial" panose="020B0604020202020204" pitchFamily="34" charset="0"/>
              <a:cs typeface="Arial" panose="020B0604020202020204" pitchFamily="34" charset="0"/>
            </a:endParaRPr>
          </a:p>
          <a:p>
            <a:r>
              <a:rPr lang="en-SG" dirty="0"/>
              <a:t/>
            </a:r>
            <a:br>
              <a:rPr lang="en-SG" dirty="0"/>
            </a:br>
            <a:endParaRPr lang="en-SG" dirty="0"/>
          </a:p>
        </p:txBody>
      </p:sp>
      <p:sp>
        <p:nvSpPr>
          <p:cNvPr id="40" name="TextBox 39"/>
          <p:cNvSpPr txBox="1"/>
          <p:nvPr/>
        </p:nvSpPr>
        <p:spPr>
          <a:xfrm>
            <a:off x="2175769" y="24982245"/>
            <a:ext cx="4645976" cy="584775"/>
          </a:xfrm>
          <a:prstGeom prst="rect">
            <a:avLst/>
          </a:prstGeom>
          <a:noFill/>
        </p:spPr>
        <p:txBody>
          <a:bodyPr wrap="square" rtlCol="0">
            <a:spAutoFit/>
          </a:bodyPr>
          <a:lstStyle/>
          <a:p>
            <a:r>
              <a:rPr lang="en-US" sz="3200" b="1" dirty="0" smtClean="0">
                <a:solidFill>
                  <a:srgbClr val="C00000"/>
                </a:solidFill>
                <a:latin typeface="Arial" panose="020B0604020202020204" pitchFamily="34" charset="0"/>
                <a:cs typeface="Arial" panose="020B0604020202020204" pitchFamily="34" charset="0"/>
              </a:rPr>
              <a:t>Future Implementation</a:t>
            </a:r>
            <a:endParaRPr lang="en-US" sz="3200" b="1"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10461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dsrh xmlns="4464f5c8-ae05-415f-b9ca-4f85a263cc97" xsi:nil="true"/>
    <_ip_UnifiedCompliancePolicyProperties xmlns="http://schemas.microsoft.com/sharepoint/v3" xsi:nil="true"/>
    <PublishingExpirationDate xmlns="http://schemas.microsoft.com/sharepoint/v3" xsi:nil="true"/>
    <hl2c xmlns="4464f5c8-ae05-415f-b9ca-4f85a263cc97" xsi:nil="true"/>
    <PublishingStartDate xmlns="http://schemas.microsoft.com/sharepoint/v3" xsi:nil="true"/>
    <u1pr xmlns="4464f5c8-ae05-415f-b9ca-4f85a263cc97"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6AF73011A2DAB45BDE0298602A2D081" ma:contentTypeVersion="15" ma:contentTypeDescription="Create a new document." ma:contentTypeScope="" ma:versionID="95d6f7be84cac729823795ee2faef057">
  <xsd:schema xmlns:xsd="http://www.w3.org/2001/XMLSchema" xmlns:xs="http://www.w3.org/2001/XMLSchema" xmlns:p="http://schemas.microsoft.com/office/2006/metadata/properties" xmlns:ns1="http://schemas.microsoft.com/sharepoint/v3" xmlns:ns2="f3a3a796-c958-4844-91fb-5d8351522e3b" xmlns:ns3="4b2ee772-610b-4608-83fe-2d971c0d96a3" xmlns:ns4="4464f5c8-ae05-415f-b9ca-4f85a263cc97" targetNamespace="http://schemas.microsoft.com/office/2006/metadata/properties" ma:root="true" ma:fieldsID="c413ca4ecf76b762014e32cae31c63f4" ns1:_="" ns2:_="" ns3:_="" ns4:_="">
    <xsd:import namespace="http://schemas.microsoft.com/sharepoint/v3"/>
    <xsd:import namespace="f3a3a796-c958-4844-91fb-5d8351522e3b"/>
    <xsd:import namespace="4b2ee772-610b-4608-83fe-2d971c0d96a3"/>
    <xsd:import namespace="4464f5c8-ae05-415f-b9ca-4f85a263cc97"/>
    <xsd:element name="properties">
      <xsd:complexType>
        <xsd:sequence>
          <xsd:element name="documentManagement">
            <xsd:complexType>
              <xsd:all>
                <xsd:element ref="ns1:PublishingStartDate" minOccurs="0"/>
                <xsd:element ref="ns1:PublishingExpirationDate" minOccurs="0"/>
                <xsd:element ref="ns2:SharedWithUsers" minOccurs="0"/>
                <xsd:element ref="ns2:SharedWithDetails" minOccurs="0"/>
                <xsd:element ref="ns3:LastSharedByUser" minOccurs="0"/>
                <xsd:element ref="ns3:LastSharedByTime" minOccurs="0"/>
                <xsd:element ref="ns4:hl2c" minOccurs="0"/>
                <xsd:element ref="ns4:u1pr" minOccurs="0"/>
                <xsd:element ref="ns4:dsrh" minOccurs="0"/>
                <xsd:element ref="ns4:MediaServiceMetadata" minOccurs="0"/>
                <xsd:element ref="ns4:MediaServiceFastMetadata" minOccurs="0"/>
                <xsd:element ref="ns4:MediaServiceDateTaken" minOccurs="0"/>
                <xsd:element ref="ns1:_ip_UnifiedCompliancePolicyProperties" minOccurs="0"/>
                <xsd:element ref="ns1:_ip_UnifiedCompliancePolicyUIAction" minOccurs="0"/>
                <xsd:element ref="ns4:MediaServiceAutoTags" minOccurs="0"/>
                <xsd:element ref="ns4: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element name="_ip_UnifiedCompliancePolicyProperties" ma:index="20" nillable="true" ma:displayName="Unified Compliance Policy Properties" ma:description="" ma:hidden="true" ma:internalName="_ip_UnifiedCompliancePolicyProperties">
      <xsd:simpleType>
        <xsd:restriction base="dms:Note"/>
      </xsd:simpleType>
    </xsd:element>
    <xsd:element name="_ip_UnifiedCompliancePolicyUIAction" ma:index="21"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3a3a796-c958-4844-91fb-5d8351522e3b"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b2ee772-610b-4608-83fe-2d971c0d96a3" elementFormDefault="qualified">
    <xsd:import namespace="http://schemas.microsoft.com/office/2006/documentManagement/types"/>
    <xsd:import namespace="http://schemas.microsoft.com/office/infopath/2007/PartnerControls"/>
    <xsd:element name="LastSharedByUser" ma:index="12" nillable="true" ma:displayName="Last Shared By User" ma:description="" ma:internalName="LastSharedByUser" ma:readOnly="true">
      <xsd:simpleType>
        <xsd:restriction base="dms:Note">
          <xsd:maxLength value="255"/>
        </xsd:restriction>
      </xsd:simpleType>
    </xsd:element>
    <xsd:element name="LastSharedByTime" ma:index="13"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4464f5c8-ae05-415f-b9ca-4f85a263cc97" elementFormDefault="qualified">
    <xsd:import namespace="http://schemas.microsoft.com/office/2006/documentManagement/types"/>
    <xsd:import namespace="http://schemas.microsoft.com/office/infopath/2007/PartnerControls"/>
    <xsd:element name="hl2c" ma:index="14" nillable="true" ma:displayName="Date and Time" ma:internalName="hl2c">
      <xsd:simpleType>
        <xsd:restriction base="dms:DateTime"/>
      </xsd:simpleType>
    </xsd:element>
    <xsd:element name="u1pr" ma:index="15" nillable="true" ma:displayName="Location" ma:internalName="u1pr">
      <xsd:simpleType>
        <xsd:restriction base="dms:Text"/>
      </xsd:simpleType>
    </xsd:element>
    <xsd:element name="dsrh" ma:index="16" nillable="true" ma:displayName="Tags" ma:internalName="dsrh">
      <xsd:simpleType>
        <xsd:restriction base="dms:Text"/>
      </xsd:simpleType>
    </xsd:element>
    <xsd:element name="MediaServiceMetadata" ma:index="17" nillable="true" ma:displayName="MediaServiceMetadata" ma:description="" ma:hidden="true" ma:internalName="MediaServiceMetadata" ma:readOnly="true">
      <xsd:simpleType>
        <xsd:restriction base="dms:Note"/>
      </xsd:simpleType>
    </xsd:element>
    <xsd:element name="MediaServiceFastMetadata" ma:index="18" nillable="true" ma:displayName="MediaServiceFastMetadata" ma:description="" ma:hidden="true" ma:internalName="MediaServiceFastMetadata" ma:readOnly="true">
      <xsd:simpleType>
        <xsd:restriction base="dms:Note"/>
      </xsd:simpleType>
    </xsd:element>
    <xsd:element name="MediaServiceDateTaken" ma:index="19" nillable="true" ma:displayName="MediaServiceDateTaken" ma:description="" ma:hidden="true" ma:internalName="MediaServiceDateTaken" ma:readOnly="true">
      <xsd:simpleType>
        <xsd:restriction base="dms:Text"/>
      </xsd:simpleType>
    </xsd:element>
    <xsd:element name="MediaServiceAutoTags" ma:index="22" nillable="true" ma:displayName="MediaServiceAutoTags" ma:description="" ma:internalName="MediaServiceAutoTags" ma:readOnly="true">
      <xsd:simpleType>
        <xsd:restriction base="dms:Text"/>
      </xsd:simpleType>
    </xsd:element>
    <xsd:element name="MediaServiceLocation" ma:index="23" nillable="true" ma:displayName="MediaServiceLocation" ma:descrip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32FF808-2AA1-436E-A604-73A5DA1CB42F}">
  <ds:schemaRefs>
    <ds:schemaRef ds:uri="http://schemas.microsoft.com/sharepoint/v3/contenttype/forms"/>
  </ds:schemaRefs>
</ds:datastoreItem>
</file>

<file path=customXml/itemProps2.xml><?xml version="1.0" encoding="utf-8"?>
<ds:datastoreItem xmlns:ds="http://schemas.openxmlformats.org/officeDocument/2006/customXml" ds:itemID="{35721F8A-D1E5-43C4-BAD1-F8D8F7A81000}">
  <ds:schemaRefs>
    <ds:schemaRef ds:uri="http://purl.org/dc/terms/"/>
    <ds:schemaRef ds:uri="http://schemas.microsoft.com/office/2006/documentManagement/types"/>
    <ds:schemaRef ds:uri="http://schemas.microsoft.com/office/infopath/2007/PartnerControls"/>
    <ds:schemaRef ds:uri="http://purl.org/dc/dcmitype/"/>
    <ds:schemaRef ds:uri="f3a3a796-c958-4844-91fb-5d8351522e3b"/>
    <ds:schemaRef ds:uri="http://schemas.openxmlformats.org/package/2006/metadata/core-properties"/>
    <ds:schemaRef ds:uri="http://purl.org/dc/elements/1.1/"/>
    <ds:schemaRef ds:uri="http://www.w3.org/XML/1998/namespace"/>
    <ds:schemaRef ds:uri="4464f5c8-ae05-415f-b9ca-4f85a263cc97"/>
    <ds:schemaRef ds:uri="4b2ee772-610b-4608-83fe-2d971c0d96a3"/>
    <ds:schemaRef ds:uri="http://schemas.microsoft.com/sharepoint/v3"/>
    <ds:schemaRef ds:uri="http://schemas.microsoft.com/office/2006/metadata/properties"/>
  </ds:schemaRefs>
</ds:datastoreItem>
</file>

<file path=customXml/itemProps3.xml><?xml version="1.0" encoding="utf-8"?>
<ds:datastoreItem xmlns:ds="http://schemas.openxmlformats.org/officeDocument/2006/customXml" ds:itemID="{EE3F4DB0-59F5-4313-8E43-6F52A7CB99B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3a3a796-c958-4844-91fb-5d8351522e3b"/>
    <ds:schemaRef ds:uri="4b2ee772-610b-4608-83fe-2d971c0d96a3"/>
    <ds:schemaRef ds:uri="4464f5c8-ae05-415f-b9ca-4f85a263cc9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239</TotalTime>
  <Words>347</Words>
  <Application>Microsoft Office PowerPoint</Application>
  <PresentationFormat>Custom</PresentationFormat>
  <Paragraphs>69</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Agency FB</vt:lpstr>
      <vt:lpstr>Arial</vt:lpstr>
      <vt:lpstr>Calibri</vt:lpstr>
      <vt:lpstr>Calibri Light</vt:lpstr>
      <vt:lpstr>Office Theme</vt:lpstr>
      <vt:lpstr>PowerPoint Presentation</vt:lpstr>
    </vt:vector>
  </TitlesOfParts>
  <Company>SIT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ITP Poster Template</dc:title>
  <dc:creator>Shawn Low Kay Wang</dc:creator>
  <cp:lastModifiedBy>Jing Yi</cp:lastModifiedBy>
  <cp:revision>34</cp:revision>
  <dcterms:created xsi:type="dcterms:W3CDTF">2017-09-12T02:56:21Z</dcterms:created>
  <dcterms:modified xsi:type="dcterms:W3CDTF">2023-03-30T16:03:23Z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0x01010076AF73011A2DAB45BDE0298602A2D081</vt:lpwstr>
  </property>
</Properties>
</file>