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8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1D7BE-0221-4EA4-AB63-DF9300CC2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A08039-1516-7063-B5C4-180EC830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021C4-F89A-EA7A-1994-303BF9B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03BA3-FE45-1DC5-10CD-1BC775BA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C5167-9440-3BBE-A0E1-ACF1758B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94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E6F83-EC04-4E17-1E47-EE7EFD63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E33D7E-59C1-52C4-8326-667271CF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7E840-BE8D-E205-D296-B96D1629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FAC42-375C-BB71-1987-47D7C2B2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C2339-5644-B05C-D926-36C06209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404012-BF75-ED0F-3F7E-54C6EA31E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D87112-A4FD-CDD2-7EF1-E16F9E949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42484-65F1-444B-8B2C-70442650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7B2A8-FFB9-DB59-24CD-687CC40B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77D16-4061-E8D3-729A-C1A8CFD2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1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47C69-06C7-3500-CEBD-831E2ECE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987E6-0DFC-E954-FDA9-E6477D8B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42781-AC29-1B8B-0239-53FB143D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12BC8-50CC-8269-4C13-A7D400C7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3771E0-22EF-E7F9-A9C6-1E9D43BD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4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6B049-E2E9-2656-ABCD-E4D4089E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7D432A-332E-EC84-F3AE-5141E7C4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47306-FDA3-A664-00A4-D186B8AC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CD2BC-A602-BCE2-B174-1F310E76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E1DA8-FCF5-C448-977C-372F692D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5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C008D-840C-6FAD-77FE-FEFC4458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187F6-FB5C-7366-692C-C0060B49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5D59-1BB0-43B0-0424-3133917B3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5B5F5D-9F92-0153-2B7A-84D1F5D0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AB237-6917-83AE-0982-B8BF2D9E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BF8823-FD1E-965C-963A-BAC8939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6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98F76-3FF4-6BF4-018E-4E2A623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1A4F4-F181-81A6-1D17-19F1B285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BB8F07-24DB-FAC5-C1C6-911B00F6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AD4ACE-CB11-917C-B074-64B1BBA33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87A0BD-F125-F358-8C28-78FFE6EB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F2CAFF-10A6-AB23-F6B2-249AB44B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A6FCC2-4F5A-D88C-D3D9-82B3E984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3AA3B5-14FD-9924-D523-8BB36B83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66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D9CCC-FD22-9B9E-70FB-90319DC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A58881-8391-A8B8-779E-C6F9D52B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903F29-7356-F7F0-6141-79DDA23E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41ADD7-038F-2304-C393-9164D1E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4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B7204-B4FE-4EC6-ADA0-AD9D47DE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99E0D1-6D51-EC4E-FB5E-700EBEF5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647581-9861-43F6-4091-A0FB66C4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8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2105F-94C3-509F-8B6F-32065E60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178DD-3497-1DC7-2747-40FC622E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6D8EDD-869B-4D6E-268C-CACB2C74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BCF9B-309A-DC09-95D0-FBDD5F5E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DA1F84-F62B-A1A9-4D04-C04FB112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207609-DACC-6033-120D-9408A789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28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42D78-D342-1C81-B130-83610CA2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9F6F7C-0C5B-08D8-A726-41DE44543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06911-8B0C-ADF5-E903-446C12DF9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239D74-972F-BF15-6DA6-3FCCE43E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A0C089-8622-AF86-AA64-A31EF955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C0036-DF88-C2E6-992C-2D857921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3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20C890-20EE-048E-93FD-FEA56E37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90D758-0322-D732-43B2-63CA95FD4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1216D-8F72-D613-290E-BB6761A2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6D18E-06BD-430D-8E88-D467113632A0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D38CF-33DB-BA0A-413F-CF51C076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B7DF7-FBF5-8EDC-B139-0E889E3A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B1B2-D3AD-40C1-8808-70BF8CA3AA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6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3739201" y="30340"/>
            <a:ext cx="471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dados em CSV do período desejado: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AFB825-95BE-EC49-F740-F3567DBFB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12" y="754996"/>
            <a:ext cx="7365976" cy="570333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2506794" y="1655762"/>
            <a:ext cx="2179506" cy="41957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985C2A-ED21-3590-BF64-D5797F7FFB1F}"/>
              </a:ext>
            </a:extLst>
          </p:cNvPr>
          <p:cNvSpPr/>
          <p:nvPr/>
        </p:nvSpPr>
        <p:spPr>
          <a:xfrm>
            <a:off x="4499424" y="6103004"/>
            <a:ext cx="655506" cy="3453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293388-73E5-0005-F02B-57445E52ADCA}"/>
              </a:ext>
            </a:extLst>
          </p:cNvPr>
          <p:cNvSpPr txBox="1"/>
          <p:nvPr/>
        </p:nvSpPr>
        <p:spPr>
          <a:xfrm>
            <a:off x="839138" y="5246608"/>
            <a:ext cx="73473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CLICK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F7F5243-7E99-40B4-080D-0460AA7CF546}"/>
              </a:ext>
            </a:extLst>
          </p:cNvPr>
          <p:cNvCxnSpPr/>
          <p:nvPr/>
        </p:nvCxnSpPr>
        <p:spPr>
          <a:xfrm>
            <a:off x="1623060" y="5417820"/>
            <a:ext cx="2876364" cy="8578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784067" y="76421"/>
            <a:ext cx="662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Extração de “</a:t>
            </a:r>
            <a:r>
              <a:rPr lang="pt-BR" dirty="0" err="1"/>
              <a:t>Fech</a:t>
            </a:r>
            <a:r>
              <a:rPr lang="pt-BR" dirty="0"/>
              <a:t>. Estoque – Informações Complementares” em </a:t>
            </a:r>
            <a:r>
              <a:rPr lang="pt-BR" dirty="0" err="1"/>
              <a:t>csv</a:t>
            </a:r>
            <a:r>
              <a:rPr lang="pt-BR" dirty="0"/>
              <a:t>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6A67949-A05C-8ECF-CC76-203795475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33" y="883080"/>
            <a:ext cx="7324742" cy="566631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2896501" y="2101532"/>
            <a:ext cx="6623865" cy="34537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4BBD00-4E66-A6ED-9081-B367C91B0B37}"/>
              </a:ext>
            </a:extLst>
          </p:cNvPr>
          <p:cNvSpPr/>
          <p:nvPr/>
        </p:nvSpPr>
        <p:spPr>
          <a:xfrm>
            <a:off x="7696014" y="3063240"/>
            <a:ext cx="1942012" cy="19506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131CBF-605E-8072-583C-5D86BC93FE1F}"/>
              </a:ext>
            </a:extLst>
          </p:cNvPr>
          <p:cNvSpPr txBox="1"/>
          <p:nvPr/>
        </p:nvSpPr>
        <p:spPr>
          <a:xfrm>
            <a:off x="9015765" y="1107588"/>
            <a:ext cx="280493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Selecione esta opção de relatório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E58DB3-1899-6B9E-3B6D-BA5D9DB1B4C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8667020" y="1753919"/>
            <a:ext cx="1751211" cy="130932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817DFF-51B6-602E-355E-8A6AB5DF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74" y="675866"/>
            <a:ext cx="7678597" cy="5968395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4844856" y="75996"/>
            <a:ext cx="25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Exportar arquivo em </a:t>
            </a:r>
            <a:r>
              <a:rPr lang="pt-BR" dirty="0" err="1"/>
              <a:t>csv</a:t>
            </a:r>
            <a:r>
              <a:rPr lang="pt-BR" dirty="0"/>
              <a:t>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5955030" y="1405890"/>
            <a:ext cx="1141549" cy="25095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E58DB3-1899-6B9E-3B6D-BA5D9DB1B4C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096579" y="827881"/>
            <a:ext cx="3634038" cy="70348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293388-73E5-0005-F02B-57445E52ADCA}"/>
              </a:ext>
            </a:extLst>
          </p:cNvPr>
          <p:cNvSpPr txBox="1"/>
          <p:nvPr/>
        </p:nvSpPr>
        <p:spPr>
          <a:xfrm>
            <a:off x="10730617" y="643215"/>
            <a:ext cx="73473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7001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4702997" y="76421"/>
            <a:ext cx="363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nome do </a:t>
            </a:r>
            <a:r>
              <a:rPr lang="pt-BR" dirty="0" err="1"/>
              <a:t>csv</a:t>
            </a:r>
            <a:r>
              <a:rPr lang="pt-BR" dirty="0"/>
              <a:t> deve ser “dados.csv”: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6E8621-957F-8318-F896-D9116AEE7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32" y="883080"/>
            <a:ext cx="7427639" cy="574590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C7D2F4E-4E8C-5186-CA17-29F7E70E2748}"/>
              </a:ext>
            </a:extLst>
          </p:cNvPr>
          <p:cNvSpPr/>
          <p:nvPr/>
        </p:nvSpPr>
        <p:spPr>
          <a:xfrm>
            <a:off x="3909060" y="5269230"/>
            <a:ext cx="1141549" cy="2509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E58DB3-1899-6B9E-3B6D-BA5D9DB1B4C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972550" y="4816696"/>
            <a:ext cx="1666614" cy="8868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293388-73E5-0005-F02B-57445E52ADCA}"/>
              </a:ext>
            </a:extLst>
          </p:cNvPr>
          <p:cNvSpPr txBox="1"/>
          <p:nvPr/>
        </p:nvSpPr>
        <p:spPr>
          <a:xfrm>
            <a:off x="10639164" y="4632030"/>
            <a:ext cx="73473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CLICK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30C9F7-ABD7-16E9-D1E8-72B09B9E1D0C}"/>
              </a:ext>
            </a:extLst>
          </p:cNvPr>
          <p:cNvSpPr/>
          <p:nvPr/>
        </p:nvSpPr>
        <p:spPr>
          <a:xfrm>
            <a:off x="8245519" y="5723970"/>
            <a:ext cx="1141549" cy="25095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9902-A18D-52C7-DD8C-8110FE6E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CFED5FB-B9E2-E3A7-C509-326DF5F1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9219A091-E0B1-F2E6-6576-3774CF1F8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1" y="6056502"/>
            <a:ext cx="1730829" cy="803653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C625675-72F7-A912-8106-0A7A8355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04932" cy="1655762"/>
          </a:xfrm>
        </p:spPr>
        <p:txBody>
          <a:bodyPr>
            <a:normAutofit/>
          </a:bodyPr>
          <a:lstStyle/>
          <a:p>
            <a:r>
              <a:rPr lang="pt-BR" sz="4000" dirty="0"/>
              <a:t>IW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81DB5-FA37-6E89-EDF5-43EC839FD5BC}"/>
              </a:ext>
            </a:extLst>
          </p:cNvPr>
          <p:cNvSpPr txBox="1"/>
          <p:nvPr/>
        </p:nvSpPr>
        <p:spPr>
          <a:xfrm>
            <a:off x="2896502" y="121920"/>
            <a:ext cx="696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coluna para que possam usar como preenchimento de texto;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1B64406-A828-759D-C7D2-422333D8A912}"/>
              </a:ext>
            </a:extLst>
          </p:cNvPr>
          <p:cNvSpPr/>
          <p:nvPr/>
        </p:nvSpPr>
        <p:spPr>
          <a:xfrm>
            <a:off x="540834" y="2064544"/>
            <a:ext cx="1942012" cy="41957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52CEC1-7F0A-7C3A-1B24-CEF5D171DC10}"/>
              </a:ext>
            </a:extLst>
          </p:cNvPr>
          <p:cNvSpPr txBox="1"/>
          <p:nvPr/>
        </p:nvSpPr>
        <p:spPr>
          <a:xfrm>
            <a:off x="540834" y="1154668"/>
            <a:ext cx="794769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93EB7D0-5D84-3265-37AC-D18BD7843C00}"/>
              </a:ext>
            </a:extLst>
          </p:cNvPr>
          <p:cNvSpPr/>
          <p:nvPr/>
        </p:nvSpPr>
        <p:spPr>
          <a:xfrm>
            <a:off x="0" y="522174"/>
            <a:ext cx="12192000" cy="94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Pietro Vinicius da Penha de Lima</dc:creator>
  <cp:lastModifiedBy>Pietro Penha de Lima</cp:lastModifiedBy>
  <cp:revision>11</cp:revision>
  <dcterms:created xsi:type="dcterms:W3CDTF">2024-02-16T00:21:18Z</dcterms:created>
  <dcterms:modified xsi:type="dcterms:W3CDTF">2024-04-10T12:21:38Z</dcterms:modified>
</cp:coreProperties>
</file>