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  <p:sldId id="26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1D7BE-0221-4EA4-AB63-DF9300CC2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08039-1516-7063-B5C4-180EC830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021C4-F89A-EA7A-1994-303BF9B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03BA3-FE45-1DC5-10CD-1BC775BA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C5167-9440-3BBE-A0E1-ACF1758B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94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E6F83-EC04-4E17-1E47-EE7EFD63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E33D7E-59C1-52C4-8326-667271CF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7E840-BE8D-E205-D296-B96D1629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FAC42-375C-BB71-1987-47D7C2B2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C2339-5644-B05C-D926-36C06209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404012-BF75-ED0F-3F7E-54C6EA31E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D87112-A4FD-CDD2-7EF1-E16F9E949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42484-65F1-444B-8B2C-70442650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7B2A8-FFB9-DB59-24CD-687CC40B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77D16-4061-E8D3-729A-C1A8CFD2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1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47C69-06C7-3500-CEBD-831E2ECE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987E6-0DFC-E954-FDA9-E6477D8B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42781-AC29-1B8B-0239-53FB143D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12BC8-50CC-8269-4C13-A7D400C7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771E0-22EF-E7F9-A9C6-1E9D43BD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4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6B049-E2E9-2656-ABCD-E4D4089E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D432A-332E-EC84-F3AE-5141E7C4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47306-FDA3-A664-00A4-D186B8AC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CD2BC-A602-BCE2-B174-1F310E76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E1DA8-FCF5-C448-977C-372F692D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C008D-840C-6FAD-77FE-FEFC4458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187F6-FB5C-7366-692C-C0060B49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5D59-1BB0-43B0-0424-3133917B3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5B5F5D-9F92-0153-2B7A-84D1F5D0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AB237-6917-83AE-0982-B8BF2D9E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F8823-FD1E-965C-963A-BAC8939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6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98F76-3FF4-6BF4-018E-4E2A623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1A4F4-F181-81A6-1D17-19F1B285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BB8F07-24DB-FAC5-C1C6-911B00F6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AD4ACE-CB11-917C-B074-64B1BBA33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87A0BD-F125-F358-8C28-78FFE6EB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F2CAFF-10A6-AB23-F6B2-249AB44B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A6FCC2-4F5A-D88C-D3D9-82B3E984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3AA3B5-14FD-9924-D523-8BB36B83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6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D9CCC-FD22-9B9E-70FB-90319DC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A58881-8391-A8B8-779E-C6F9D52B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903F29-7356-F7F0-6141-79DDA23E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41ADD7-038F-2304-C393-9164D1E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B7204-B4FE-4EC6-ADA0-AD9D47D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99E0D1-6D51-EC4E-FB5E-700EBEF5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647581-9861-43F6-4091-A0FB66C4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2105F-94C3-509F-8B6F-32065E60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178DD-3497-1DC7-2747-40FC622E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6D8EDD-869B-4D6E-268C-CACB2C74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BCF9B-309A-DC09-95D0-FBDD5F5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DA1F84-F62B-A1A9-4D04-C04FB112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207609-DACC-6033-120D-9408A789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8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42D78-D342-1C81-B130-83610CA2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9F6F7C-0C5B-08D8-A726-41DE44543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06911-8B0C-ADF5-E903-446C12DF9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239D74-972F-BF15-6DA6-3FCCE43E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A0C089-8622-AF86-AA64-A31EF955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C0036-DF88-C2E6-992C-2D857921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20C890-20EE-048E-93FD-FEA56E37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90D758-0322-D732-43B2-63CA95FD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1216D-8F72-D613-290E-BB6761A2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D18E-06BD-430D-8E88-D467113632A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D38CF-33DB-BA0A-413F-CF51C076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B7DF7-FBF5-8EDC-B139-0E889E3A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6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3739201" y="30340"/>
            <a:ext cx="472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dados em PDF do período desejado: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AFB825-95BE-EC49-F740-F3567DBFB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12" y="754996"/>
            <a:ext cx="7365976" cy="570333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2506794" y="1655762"/>
            <a:ext cx="2179506" cy="41957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985C2A-ED21-3590-BF64-D5797F7FFB1F}"/>
              </a:ext>
            </a:extLst>
          </p:cNvPr>
          <p:cNvSpPr/>
          <p:nvPr/>
        </p:nvSpPr>
        <p:spPr>
          <a:xfrm>
            <a:off x="4499424" y="6103004"/>
            <a:ext cx="655506" cy="3453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293388-73E5-0005-F02B-57445E52ADCA}"/>
              </a:ext>
            </a:extLst>
          </p:cNvPr>
          <p:cNvSpPr txBox="1"/>
          <p:nvPr/>
        </p:nvSpPr>
        <p:spPr>
          <a:xfrm>
            <a:off x="839138" y="5246608"/>
            <a:ext cx="73473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CLICK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F7F5243-7E99-40B4-080D-0460AA7CF546}"/>
              </a:ext>
            </a:extLst>
          </p:cNvPr>
          <p:cNvCxnSpPr/>
          <p:nvPr/>
        </p:nvCxnSpPr>
        <p:spPr>
          <a:xfrm>
            <a:off x="1623060" y="5417820"/>
            <a:ext cx="2876364" cy="8578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A34A81-4294-39A8-60D3-2AF002519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12" y="794887"/>
            <a:ext cx="8281375" cy="57761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784067" y="76421"/>
            <a:ext cx="622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“Fechamento do Estoque para Exportação em 	XLSX: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2896501" y="2101532"/>
            <a:ext cx="6623865" cy="3453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4BBD00-4E66-A6ED-9081-B367C91B0B37}"/>
              </a:ext>
            </a:extLst>
          </p:cNvPr>
          <p:cNvSpPr/>
          <p:nvPr/>
        </p:nvSpPr>
        <p:spPr>
          <a:xfrm>
            <a:off x="6415854" y="3794760"/>
            <a:ext cx="2202366" cy="21717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131CBF-605E-8072-583C-5D86BC93FE1F}"/>
              </a:ext>
            </a:extLst>
          </p:cNvPr>
          <p:cNvSpPr txBox="1"/>
          <p:nvPr/>
        </p:nvSpPr>
        <p:spPr>
          <a:xfrm>
            <a:off x="9015765" y="1107588"/>
            <a:ext cx="280493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Selecione esta opção de relatório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E58DB3-1899-6B9E-3B6D-BA5D9DB1B4C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7517037" y="1753919"/>
            <a:ext cx="2901194" cy="204084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784067" y="76421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“</a:t>
            </a:r>
            <a:r>
              <a:rPr lang="pt-BR" dirty="0" err="1"/>
              <a:t>Fech</a:t>
            </a:r>
            <a:r>
              <a:rPr lang="pt-BR" dirty="0"/>
              <a:t>. Estoque – Informações Complementares” em CSV: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3D4C3A-1899-A913-36ED-2B2B3D43B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9" y="626324"/>
            <a:ext cx="8691929" cy="58320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E4BBD00-4E66-A6ED-9081-B367C91B0B37}"/>
              </a:ext>
            </a:extLst>
          </p:cNvPr>
          <p:cNvSpPr/>
          <p:nvPr/>
        </p:nvSpPr>
        <p:spPr>
          <a:xfrm>
            <a:off x="6336388" y="1264761"/>
            <a:ext cx="1942012" cy="26943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131CBF-605E-8072-583C-5D86BC93FE1F}"/>
              </a:ext>
            </a:extLst>
          </p:cNvPr>
          <p:cNvSpPr txBox="1"/>
          <p:nvPr/>
        </p:nvSpPr>
        <p:spPr>
          <a:xfrm>
            <a:off x="9158468" y="3105834"/>
            <a:ext cx="280493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Selecione esta opção de relatório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E58DB3-1899-6B9E-3B6D-BA5D9DB1B4C4}"/>
              </a:ext>
            </a:extLst>
          </p:cNvPr>
          <p:cNvCxnSpPr>
            <a:cxnSpLocks/>
          </p:cNvCxnSpPr>
          <p:nvPr/>
        </p:nvCxnSpPr>
        <p:spPr>
          <a:xfrm flipH="1" flipV="1">
            <a:off x="7307394" y="1534198"/>
            <a:ext cx="3253540" cy="15716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896502" y="121920"/>
            <a:ext cx="696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coluna para que possam usar como preenchimento de texto;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B64406-A828-759D-C7D2-422333D8A912}"/>
              </a:ext>
            </a:extLst>
          </p:cNvPr>
          <p:cNvSpPr/>
          <p:nvPr/>
        </p:nvSpPr>
        <p:spPr>
          <a:xfrm>
            <a:off x="540834" y="2064544"/>
            <a:ext cx="1942012" cy="41957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2CEC1-7F0A-7C3A-1B24-CEF5D171DC10}"/>
              </a:ext>
            </a:extLst>
          </p:cNvPr>
          <p:cNvSpPr txBox="1"/>
          <p:nvPr/>
        </p:nvSpPr>
        <p:spPr>
          <a:xfrm>
            <a:off x="540834" y="1154668"/>
            <a:ext cx="794769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93EB7D0-5D84-3265-37AC-D18BD7843C00}"/>
              </a:ext>
            </a:extLst>
          </p:cNvPr>
          <p:cNvSpPr/>
          <p:nvPr/>
        </p:nvSpPr>
        <p:spPr>
          <a:xfrm>
            <a:off x="0" y="522174"/>
            <a:ext cx="12192000" cy="94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Pietro Vinicius da Penha de Lima</dc:creator>
  <cp:lastModifiedBy>Pietro Penha de Lima</cp:lastModifiedBy>
  <cp:revision>15</cp:revision>
  <dcterms:created xsi:type="dcterms:W3CDTF">2024-02-16T00:21:18Z</dcterms:created>
  <dcterms:modified xsi:type="dcterms:W3CDTF">2024-04-18T12:08:39Z</dcterms:modified>
</cp:coreProperties>
</file>