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5255" autoAdjust="0"/>
  </p:normalViewPr>
  <p:slideViewPr>
    <p:cSldViewPr snapToGrid="0">
      <p:cViewPr varScale="1">
        <p:scale>
          <a:sx n="110" d="100"/>
          <a:sy n="110" d="100"/>
        </p:scale>
        <p:origin x="17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6226A-AA5A-4444-9793-2EA55F3B53E7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7C24-BF54-4641-9CCE-629AD7CB2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9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PARTES:</a:t>
            </a:r>
          </a:p>
          <a:p>
            <a:r>
              <a:rPr lang="es-ES" dirty="0"/>
              <a:t>Software utilizado</a:t>
            </a:r>
          </a:p>
          <a:p>
            <a:r>
              <a:rPr lang="es-ES" dirty="0"/>
              <a:t>Unity</a:t>
            </a:r>
          </a:p>
          <a:p>
            <a:r>
              <a:rPr lang="es-ES" dirty="0"/>
              <a:t>Contenido del videojuego</a:t>
            </a:r>
          </a:p>
          <a:p>
            <a:r>
              <a:rPr lang="es-ES" dirty="0"/>
              <a:t>Scripts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C24-BF54-4641-9CCE-629AD7CB2CF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68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Interfaz gráfica de Unity.</a:t>
            </a:r>
          </a:p>
          <a:p>
            <a:r>
              <a:rPr lang="es-ES" dirty="0"/>
              <a:t>Partes importantes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C24-BF54-4641-9CCE-629AD7CB2CF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8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Componentes.</a:t>
            </a:r>
          </a:p>
          <a:p>
            <a:r>
              <a:rPr lang="es-ES" dirty="0"/>
              <a:t>Se pueden pasar componentes, </a:t>
            </a:r>
            <a:r>
              <a:rPr lang="es-ES" dirty="0" err="1"/>
              <a:t>assets</a:t>
            </a:r>
            <a:r>
              <a:rPr lang="es-ES" dirty="0"/>
              <a:t> o asignar valores de variables a través de aquí.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C24-BF54-4641-9CCE-629AD7CB2CF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43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Recepción de instancias de componentes, </a:t>
            </a:r>
            <a:r>
              <a:rPr lang="es-ES" dirty="0" err="1"/>
              <a:t>assets</a:t>
            </a:r>
            <a:r>
              <a:rPr lang="es-ES" dirty="0"/>
              <a:t> y valores de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C24-BF54-4641-9CCE-629AD7CB2CF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57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parte que llama el motor a cada componente.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C24-BF54-4641-9CCE-629AD7CB2CF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13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creación de texturas no es relevante.</a:t>
            </a:r>
          </a:p>
          <a:p>
            <a:r>
              <a:rPr lang="es-ES" dirty="0"/>
              <a:t>¿Explicar detalladamente un script?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C24-BF54-4641-9CCE-629AD7CB2CF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5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9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6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06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4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6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5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3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0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9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CEBB-045D-4757-A4BC-55CEF6049CF2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FE7B-B581-429E-A24E-220D6620F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852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2316163"/>
            <a:ext cx="9144000" cy="1953833"/>
          </a:xfrm>
          <a:prstGeom prst="rect">
            <a:avLst/>
          </a:prstGeom>
          <a:solidFill>
            <a:schemeClr val="tx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Road </a:t>
            </a:r>
            <a:r>
              <a:rPr lang="es-ES" b="1" dirty="0" err="1"/>
              <a:t>Adventure</a:t>
            </a:r>
            <a:r>
              <a:rPr lang="es-ES" b="1" dirty="0"/>
              <a:t> DEMO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Ismael García Torres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8" y="-1561551"/>
            <a:ext cx="4796327" cy="479632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03033" y="3856741"/>
            <a:ext cx="3001259" cy="3001259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85800" y="4593849"/>
            <a:ext cx="4099827" cy="201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ÍNDICE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Software utilizado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Contenido del videojuego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2898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3026"/>
            <a:ext cx="7886700" cy="1325563"/>
          </a:xfrm>
        </p:spPr>
        <p:txBody>
          <a:bodyPr/>
          <a:lstStyle/>
          <a:p>
            <a:r>
              <a:rPr lang="es-ES" dirty="0"/>
              <a:t>Scripts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079500"/>
            <a:ext cx="7886700" cy="5778500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JugadorController</a:t>
            </a:r>
            <a:endParaRPr lang="es-ES" dirty="0"/>
          </a:p>
          <a:p>
            <a:pPr lvl="1"/>
            <a:r>
              <a:rPr lang="es-ES" dirty="0"/>
              <a:t>Recibe entrada del teclado</a:t>
            </a:r>
          </a:p>
          <a:p>
            <a:pPr lvl="1"/>
            <a:r>
              <a:rPr lang="es-ES" dirty="0"/>
              <a:t>Mueve al jugador por la escena</a:t>
            </a:r>
          </a:p>
          <a:p>
            <a:pPr lvl="1"/>
            <a:r>
              <a:rPr lang="es-ES" dirty="0"/>
              <a:t>Anima las texturas del jugador dependiendo de la velocidad</a:t>
            </a:r>
          </a:p>
          <a:p>
            <a:pPr lvl="1"/>
            <a:r>
              <a:rPr lang="es-ES" dirty="0"/>
              <a:t>Emite sonidos</a:t>
            </a:r>
          </a:p>
          <a:p>
            <a:r>
              <a:rPr lang="es-ES" dirty="0" err="1"/>
              <a:t>CamaraController</a:t>
            </a:r>
            <a:endParaRPr lang="es-ES" dirty="0"/>
          </a:p>
          <a:p>
            <a:pPr lvl="1"/>
            <a:r>
              <a:rPr lang="es-ES" dirty="0" err="1"/>
              <a:t>Translada</a:t>
            </a:r>
            <a:r>
              <a:rPr lang="es-ES" dirty="0"/>
              <a:t> la cámara para seguir al jugador</a:t>
            </a:r>
          </a:p>
          <a:p>
            <a:r>
              <a:rPr lang="es-ES" dirty="0" err="1"/>
              <a:t>InteractuadorController</a:t>
            </a:r>
            <a:endParaRPr lang="es-ES" dirty="0"/>
          </a:p>
          <a:p>
            <a:pPr lvl="1"/>
            <a:r>
              <a:rPr lang="es-ES" dirty="0"/>
              <a:t>Posiciona un </a:t>
            </a:r>
            <a:r>
              <a:rPr lang="es-ES" dirty="0" err="1"/>
              <a:t>colisionador</a:t>
            </a:r>
            <a:r>
              <a:rPr lang="es-ES" dirty="0"/>
              <a:t> activador a una distancia relativa a la dirección del jugador</a:t>
            </a:r>
          </a:p>
          <a:p>
            <a:pPr lvl="1"/>
            <a:r>
              <a:rPr lang="es-ES" dirty="0"/>
              <a:t>Activa los diálogos de la interfaz de usuario</a:t>
            </a:r>
          </a:p>
          <a:p>
            <a:pPr lvl="1"/>
            <a:r>
              <a:rPr lang="es-ES" dirty="0"/>
              <a:t>Gestiona variables de control de misión y estado de los personajes</a:t>
            </a:r>
          </a:p>
          <a:p>
            <a:r>
              <a:rPr lang="es-ES" dirty="0" err="1"/>
              <a:t>IntermitentesController</a:t>
            </a:r>
            <a:endParaRPr lang="es-ES" dirty="0"/>
          </a:p>
          <a:p>
            <a:pPr lvl="1"/>
            <a:r>
              <a:rPr lang="es-ES" dirty="0"/>
              <a:t>A lo largo del tiempo, activa y desactiva la iluminación de los intermitentes</a:t>
            </a:r>
          </a:p>
        </p:txBody>
      </p:sp>
    </p:spTree>
    <p:extLst>
      <p:ext uri="{BB962C8B-B14F-4D97-AF65-F5344CB8AC3E}">
        <p14:creationId xmlns:p14="http://schemas.microsoft.com/office/powerpoint/2010/main" val="3549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08" y="2957023"/>
            <a:ext cx="4796327" cy="47963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33" y="4275841"/>
            <a:ext cx="3001259" cy="30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Software principal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Videojuego desarrollado en Unity</a:t>
            </a:r>
          </a:p>
          <a:p>
            <a:r>
              <a:rPr lang="es-ES" dirty="0"/>
              <a:t>Unity es un </a:t>
            </a:r>
            <a:r>
              <a:rPr lang="es-ES" dirty="0" err="1"/>
              <a:t>engine</a:t>
            </a:r>
            <a:r>
              <a:rPr lang="es-ES" dirty="0"/>
              <a:t> (motor) de videojuegos</a:t>
            </a:r>
          </a:p>
          <a:p>
            <a:r>
              <a:rPr lang="es-ES" dirty="0"/>
              <a:t>Multiplataforma: escritorio, móvil, consola y web</a:t>
            </a:r>
          </a:p>
          <a:p>
            <a:r>
              <a:rPr lang="es-ES" dirty="0"/>
              <a:t>Soporta Direct3D (parte de </a:t>
            </a:r>
            <a:r>
              <a:rPr lang="es-ES" dirty="0" err="1"/>
              <a:t>DirectX</a:t>
            </a:r>
            <a:r>
              <a:rPr lang="es-ES" dirty="0"/>
              <a:t>), OpenGL, OpenGL ES,  </a:t>
            </a:r>
            <a:r>
              <a:rPr lang="es-ES" dirty="0" err="1"/>
              <a:t>Vulkan</a:t>
            </a:r>
            <a:r>
              <a:rPr lang="es-ES" dirty="0"/>
              <a:t>.</a:t>
            </a:r>
          </a:p>
          <a:p>
            <a:r>
              <a:rPr lang="es-ES" dirty="0"/>
              <a:t>Lenguajes: C#, JavaScript y Boo. Integrado con Visual Studio</a:t>
            </a:r>
          </a:p>
          <a:p>
            <a:r>
              <a:rPr lang="es-ES" dirty="0"/>
              <a:t>Además de lenguajes, también admite muchos formatos de imagen, sonido, modelos 3D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66" y="459214"/>
            <a:ext cx="3130284" cy="11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01860"/>
            <a:ext cx="7886700" cy="1325563"/>
          </a:xfrm>
        </p:spPr>
        <p:txBody>
          <a:bodyPr/>
          <a:lstStyle/>
          <a:p>
            <a:r>
              <a:rPr lang="es-ES" b="1" dirty="0"/>
              <a:t>Software adicional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89516"/>
            <a:ext cx="7886700" cy="1768981"/>
          </a:xfrm>
        </p:spPr>
        <p:txBody>
          <a:bodyPr>
            <a:normAutofit/>
          </a:bodyPr>
          <a:lstStyle/>
          <a:p>
            <a:r>
              <a:rPr lang="es-ES" dirty="0"/>
              <a:t>Visual Studio 2017 Community</a:t>
            </a:r>
          </a:p>
          <a:p>
            <a:r>
              <a:rPr lang="es-ES" dirty="0" err="1"/>
              <a:t>Gimp</a:t>
            </a:r>
            <a:r>
              <a:rPr lang="es-ES" dirty="0"/>
              <a:t> 2.8.20</a:t>
            </a:r>
          </a:p>
          <a:p>
            <a:r>
              <a:rPr lang="es-ES" dirty="0"/>
              <a:t>Audacity 2.1.3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28650" y="32217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Recursos web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28650" y="4289995"/>
            <a:ext cx="7886700" cy="233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Unity Manual, Unity Scripting API y Unity </a:t>
            </a:r>
            <a:r>
              <a:rPr lang="es-ES" dirty="0" err="1"/>
              <a:t>Answers</a:t>
            </a:r>
            <a:endParaRPr lang="es-ES" dirty="0"/>
          </a:p>
          <a:p>
            <a:r>
              <a:rPr lang="es-ES" dirty="0" err="1"/>
              <a:t>StackOverflow</a:t>
            </a:r>
            <a:endParaRPr lang="es-ES" dirty="0"/>
          </a:p>
          <a:p>
            <a:r>
              <a:rPr lang="es-ES" dirty="0" err="1"/>
              <a:t>FreeSound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Fonts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63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4061"/>
          </a:xfrm>
        </p:spPr>
        <p:txBody>
          <a:bodyPr/>
          <a:lstStyle/>
          <a:p>
            <a:r>
              <a:rPr lang="es-ES" b="1" dirty="0"/>
              <a:t>Funcionamiento básico de Unity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0277" y="2267398"/>
            <a:ext cx="1777285" cy="4009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Instancia todos los componentes de los </a:t>
            </a:r>
            <a:r>
              <a:rPr lang="es-ES" dirty="0" err="1"/>
              <a:t>GameObject</a:t>
            </a:r>
            <a:r>
              <a:rPr lang="es-ES" dirty="0"/>
              <a:t> en la escena y los ejecuta cada fotograma</a:t>
            </a:r>
          </a:p>
        </p:txBody>
      </p:sp>
      <p:sp>
        <p:nvSpPr>
          <p:cNvPr id="8" name="Cubo 7"/>
          <p:cNvSpPr/>
          <p:nvPr/>
        </p:nvSpPr>
        <p:spPr>
          <a:xfrm>
            <a:off x="2458887" y="3022339"/>
            <a:ext cx="1732896" cy="1571223"/>
          </a:xfrm>
          <a:prstGeom prst="cube">
            <a:avLst>
              <a:gd name="adj" fmla="val 1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Flecha: en U 5"/>
          <p:cNvSpPr/>
          <p:nvPr/>
        </p:nvSpPr>
        <p:spPr>
          <a:xfrm rot="10800000">
            <a:off x="741007" y="5532197"/>
            <a:ext cx="631066" cy="622029"/>
          </a:xfrm>
          <a:prstGeom prst="uturnArrow">
            <a:avLst>
              <a:gd name="adj1" fmla="val 26428"/>
              <a:gd name="adj2" fmla="val 25000"/>
              <a:gd name="adj3" fmla="val 25000"/>
              <a:gd name="adj4" fmla="val 44107"/>
              <a:gd name="adj5" fmla="val 75000"/>
            </a:avLst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: en U 9"/>
          <p:cNvSpPr/>
          <p:nvPr/>
        </p:nvSpPr>
        <p:spPr>
          <a:xfrm>
            <a:off x="864576" y="2500598"/>
            <a:ext cx="631066" cy="622029"/>
          </a:xfrm>
          <a:prstGeom prst="uturnArrow">
            <a:avLst>
              <a:gd name="adj1" fmla="val 26428"/>
              <a:gd name="adj2" fmla="val 25000"/>
              <a:gd name="adj3" fmla="val 25000"/>
              <a:gd name="adj4" fmla="val 44107"/>
              <a:gd name="adj5" fmla="val 75000"/>
            </a:avLst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bo 13"/>
          <p:cNvSpPr/>
          <p:nvPr/>
        </p:nvSpPr>
        <p:spPr>
          <a:xfrm>
            <a:off x="2823452" y="3508600"/>
            <a:ext cx="1611240" cy="1571223"/>
          </a:xfrm>
          <a:prstGeom prst="cube">
            <a:avLst>
              <a:gd name="adj" fmla="val 1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ubo 14"/>
          <p:cNvSpPr/>
          <p:nvPr/>
        </p:nvSpPr>
        <p:spPr>
          <a:xfrm>
            <a:off x="2215978" y="3994862"/>
            <a:ext cx="1684240" cy="1571223"/>
          </a:xfrm>
          <a:prstGeom prst="cube">
            <a:avLst>
              <a:gd name="adj" fmla="val 1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GameObject</a:t>
            </a:r>
            <a:r>
              <a:rPr lang="es-ES" dirty="0"/>
              <a:t> (Contenedor)</a:t>
            </a:r>
          </a:p>
        </p:txBody>
      </p:sp>
      <p:sp>
        <p:nvSpPr>
          <p:cNvPr id="16" name="Pergamino: vertical 15"/>
          <p:cNvSpPr/>
          <p:nvPr/>
        </p:nvSpPr>
        <p:spPr>
          <a:xfrm>
            <a:off x="4668796" y="2694657"/>
            <a:ext cx="1726440" cy="118150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Pergamino: vertical 17"/>
          <p:cNvSpPr/>
          <p:nvPr/>
        </p:nvSpPr>
        <p:spPr>
          <a:xfrm>
            <a:off x="4960361" y="2960891"/>
            <a:ext cx="1726440" cy="118150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Pergamino: vertical 18"/>
          <p:cNvSpPr/>
          <p:nvPr/>
        </p:nvSpPr>
        <p:spPr>
          <a:xfrm>
            <a:off x="5251926" y="3213953"/>
            <a:ext cx="1726440" cy="118150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Built</a:t>
            </a:r>
            <a:r>
              <a:rPr lang="es-ES" dirty="0"/>
              <a:t>-in </a:t>
            </a:r>
            <a:r>
              <a:rPr lang="es-ES" dirty="0" err="1"/>
              <a:t>component</a:t>
            </a:r>
            <a:endParaRPr lang="es-ES" dirty="0"/>
          </a:p>
        </p:txBody>
      </p:sp>
      <p:sp>
        <p:nvSpPr>
          <p:cNvPr id="9" name="Rectángulo: esquina doblada 8"/>
          <p:cNvSpPr/>
          <p:nvPr/>
        </p:nvSpPr>
        <p:spPr>
          <a:xfrm>
            <a:off x="4836556" y="4636806"/>
            <a:ext cx="1390919" cy="110957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: esquina doblada 19"/>
          <p:cNvSpPr/>
          <p:nvPr/>
        </p:nvSpPr>
        <p:spPr>
          <a:xfrm>
            <a:off x="5128121" y="4865281"/>
            <a:ext cx="1390919" cy="110957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Scripts</a:t>
            </a:r>
          </a:p>
        </p:txBody>
      </p:sp>
      <p:sp>
        <p:nvSpPr>
          <p:cNvPr id="21" name="Marcador de contenido 2"/>
          <p:cNvSpPr>
            <a:spLocks noGrp="1"/>
          </p:cNvSpPr>
          <p:nvPr>
            <p:ph idx="1"/>
          </p:nvPr>
        </p:nvSpPr>
        <p:spPr>
          <a:xfrm>
            <a:off x="250276" y="1680133"/>
            <a:ext cx="1777285" cy="4521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/>
              <a:t>Motor</a:t>
            </a:r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2215978" y="1659875"/>
            <a:ext cx="2218714" cy="452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Escena</a:t>
            </a:r>
          </a:p>
        </p:txBody>
      </p:sp>
      <p:sp>
        <p:nvSpPr>
          <p:cNvPr id="23" name="Marcador de contenido 2"/>
          <p:cNvSpPr txBox="1">
            <a:spLocks/>
          </p:cNvSpPr>
          <p:nvPr/>
        </p:nvSpPr>
        <p:spPr>
          <a:xfrm>
            <a:off x="4668796" y="1659875"/>
            <a:ext cx="2309570" cy="452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Componentes</a:t>
            </a:r>
          </a:p>
        </p:txBody>
      </p:sp>
      <p:sp>
        <p:nvSpPr>
          <p:cNvPr id="24" name="Triángulo isósceles 23"/>
          <p:cNvSpPr/>
          <p:nvPr/>
        </p:nvSpPr>
        <p:spPr>
          <a:xfrm>
            <a:off x="7463482" y="2832450"/>
            <a:ext cx="1433383" cy="122606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7269931" y="3393989"/>
            <a:ext cx="1116188" cy="11829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Textura</a:t>
            </a:r>
          </a:p>
        </p:txBody>
      </p:sp>
      <p:sp>
        <p:nvSpPr>
          <p:cNvPr id="26" name="Elipse 25"/>
          <p:cNvSpPr/>
          <p:nvPr/>
        </p:nvSpPr>
        <p:spPr>
          <a:xfrm>
            <a:off x="7795600" y="4345197"/>
            <a:ext cx="1101265" cy="10791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Audio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7269930" y="1659874"/>
            <a:ext cx="1626935" cy="452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 err="1"/>
              <a:t>Assets</a:t>
            </a:r>
            <a:endParaRPr lang="es-ES" dirty="0"/>
          </a:p>
        </p:txBody>
      </p:sp>
      <p:sp>
        <p:nvSpPr>
          <p:cNvPr id="28" name="Triángulo isósceles 27"/>
          <p:cNvSpPr/>
          <p:nvPr/>
        </p:nvSpPr>
        <p:spPr>
          <a:xfrm>
            <a:off x="7269930" y="4927175"/>
            <a:ext cx="1172468" cy="101575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0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" y="238552"/>
            <a:ext cx="8658225" cy="63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"/>
            <a:ext cx="2745161" cy="163637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6" y="-4459605"/>
            <a:ext cx="2745161" cy="1636379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72" y="-9753440"/>
            <a:ext cx="2745161" cy="163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07" y="247206"/>
            <a:ext cx="4191585" cy="6363588"/>
          </a:xfrm>
          <a:prstGeom prst="rect">
            <a:avLst/>
          </a:prstGeom>
        </p:spPr>
      </p:pic>
      <p:sp>
        <p:nvSpPr>
          <p:cNvPr id="6" name="Globo: línea doblada 5"/>
          <p:cNvSpPr/>
          <p:nvPr/>
        </p:nvSpPr>
        <p:spPr>
          <a:xfrm>
            <a:off x="7077075" y="2566987"/>
            <a:ext cx="1771650" cy="1724025"/>
          </a:xfrm>
          <a:prstGeom prst="borderCallout2">
            <a:avLst>
              <a:gd name="adj1" fmla="val 12120"/>
              <a:gd name="adj2" fmla="val -806"/>
              <a:gd name="adj3" fmla="val -48101"/>
              <a:gd name="adj4" fmla="val -32258"/>
              <a:gd name="adj5" fmla="val -47721"/>
              <a:gd name="adj6" fmla="val -95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 pasan los </a:t>
            </a:r>
            <a:r>
              <a:rPr lang="es-ES" dirty="0" err="1"/>
              <a:t>assets</a:t>
            </a:r>
            <a:r>
              <a:rPr lang="es-ES" dirty="0"/>
              <a:t> desde el inspector </a:t>
            </a:r>
          </a:p>
        </p:txBody>
      </p:sp>
      <p:sp>
        <p:nvSpPr>
          <p:cNvPr id="7" name="Globo: línea doblada 6"/>
          <p:cNvSpPr/>
          <p:nvPr/>
        </p:nvSpPr>
        <p:spPr>
          <a:xfrm>
            <a:off x="380999" y="428625"/>
            <a:ext cx="1771650" cy="1724025"/>
          </a:xfrm>
          <a:prstGeom prst="borderCallout2">
            <a:avLst>
              <a:gd name="adj1" fmla="val 12673"/>
              <a:gd name="adj2" fmla="val 100807"/>
              <a:gd name="adj3" fmla="val 65158"/>
              <a:gd name="adj4" fmla="val 110752"/>
              <a:gd name="adj5" fmla="val 64986"/>
              <a:gd name="adj6" fmla="val 13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 pueden inicializar desde el inspector </a:t>
            </a:r>
          </a:p>
        </p:txBody>
      </p:sp>
      <p:sp>
        <p:nvSpPr>
          <p:cNvPr id="8" name="Globo: línea doblada 7"/>
          <p:cNvSpPr/>
          <p:nvPr/>
        </p:nvSpPr>
        <p:spPr>
          <a:xfrm>
            <a:off x="380999" y="4805362"/>
            <a:ext cx="1771650" cy="1724025"/>
          </a:xfrm>
          <a:prstGeom prst="borderCallout2">
            <a:avLst>
              <a:gd name="adj1" fmla="val 17645"/>
              <a:gd name="adj2" fmla="val 100269"/>
              <a:gd name="adj3" fmla="val 38087"/>
              <a:gd name="adj4" fmla="val 110752"/>
              <a:gd name="adj5" fmla="val 37914"/>
              <a:gd name="adj6" fmla="val 147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Obtener la instancia de otro componente</a:t>
            </a:r>
          </a:p>
        </p:txBody>
      </p:sp>
    </p:spTree>
    <p:extLst>
      <p:ext uri="{BB962C8B-B14F-4D97-AF65-F5344CB8AC3E}">
        <p14:creationId xmlns:p14="http://schemas.microsoft.com/office/powerpoint/2010/main" val="12077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561976"/>
            <a:ext cx="8351832" cy="5695950"/>
          </a:xfrm>
        </p:spPr>
      </p:pic>
      <p:sp>
        <p:nvSpPr>
          <p:cNvPr id="7" name="Globo: línea doblada 6"/>
          <p:cNvSpPr/>
          <p:nvPr/>
        </p:nvSpPr>
        <p:spPr>
          <a:xfrm>
            <a:off x="1161254" y="2843213"/>
            <a:ext cx="6829425" cy="1133475"/>
          </a:xfrm>
          <a:prstGeom prst="borderCallout2">
            <a:avLst>
              <a:gd name="adj1" fmla="val 263"/>
              <a:gd name="adj2" fmla="val 49129"/>
              <a:gd name="adj3" fmla="val -177888"/>
              <a:gd name="adj4" fmla="val 49023"/>
              <a:gd name="adj5" fmla="val -177416"/>
              <a:gd name="adj6" fmla="val 10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Cada fotograma, el motor llama a la función Update() o FixedUpdate() de cada 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0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la demo del juego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1421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Jugador controlable y animado</a:t>
            </a:r>
          </a:p>
          <a:p>
            <a:r>
              <a:rPr lang="es-ES" dirty="0"/>
              <a:t>Interacción con el resto de objetos del juego</a:t>
            </a:r>
          </a:p>
          <a:p>
            <a:r>
              <a:rPr lang="es-ES" dirty="0"/>
              <a:t>Interfaz de usuario para los diálogos</a:t>
            </a:r>
          </a:p>
          <a:p>
            <a:r>
              <a:rPr lang="es-ES" dirty="0"/>
              <a:t>Una misión</a:t>
            </a:r>
          </a:p>
          <a:p>
            <a:r>
              <a:rPr lang="es-ES" dirty="0"/>
              <a:t>Sonido</a:t>
            </a:r>
          </a:p>
          <a:p>
            <a:r>
              <a:rPr lang="es-ES" dirty="0"/>
              <a:t>Iluminación</a:t>
            </a:r>
          </a:p>
          <a:p>
            <a:r>
              <a:rPr lang="es-ES" dirty="0"/>
              <a:t>Texturas</a:t>
            </a:r>
          </a:p>
          <a:p>
            <a:r>
              <a:rPr lang="es-ES" dirty="0"/>
              <a:t>Diseño del mapa</a:t>
            </a:r>
          </a:p>
          <a:p>
            <a:r>
              <a:rPr lang="es-ES" dirty="0"/>
              <a:t>Partículas</a:t>
            </a:r>
          </a:p>
          <a:p>
            <a:r>
              <a:rPr lang="es-ES" dirty="0"/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40679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360</Words>
  <Application>Microsoft Office PowerPoint</Application>
  <PresentationFormat>Presentación en pantalla (4:3)</PresentationFormat>
  <Paragraphs>82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Road Adventure DEMO</vt:lpstr>
      <vt:lpstr>Software principal</vt:lpstr>
      <vt:lpstr>Software adicional</vt:lpstr>
      <vt:lpstr>Funcionamiento básico de Unity</vt:lpstr>
      <vt:lpstr>Presentación de PowerPoint</vt:lpstr>
      <vt:lpstr>Presentación de PowerPoint</vt:lpstr>
      <vt:lpstr>Presentación de PowerPoint</vt:lpstr>
      <vt:lpstr>Presentación de PowerPoint</vt:lpstr>
      <vt:lpstr>Contenido de la demo del juego</vt:lpstr>
      <vt:lpstr>Scripts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</dc:creator>
  <cp:lastModifiedBy>Ismael</cp:lastModifiedBy>
  <cp:revision>31</cp:revision>
  <dcterms:created xsi:type="dcterms:W3CDTF">2017-05-31T10:15:46Z</dcterms:created>
  <dcterms:modified xsi:type="dcterms:W3CDTF">2017-06-02T06:59:41Z</dcterms:modified>
</cp:coreProperties>
</file>