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a694be7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a694be7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a694be7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a694be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a694be7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a694be7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a694be7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a694be7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a694be7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a694be7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a694be75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a694be75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a694be7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a694be7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a694be7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a694be7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a694be7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a694be7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3.jpg"/><Relationship Id="rId8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95225" y="764525"/>
            <a:ext cx="8222100" cy="34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Smart Billing System using object count for departmental store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members: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</a:t>
            </a:r>
            <a:r>
              <a:rPr lang="en" sz="2000"/>
              <a:t>Ayon Chandra Das (204096)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Apurba Barai (204097)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 Pronoy Debnath (204098)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Objectives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1.The aim is to make our shopping easier by using RFID Tags which are attached to each product in the departmental store.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2.To automate the process of tracking items and their associated costs.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3.To save time at the purchase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Showing total bill in Digital Display.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RFID and why RFID?</a:t>
            </a:r>
            <a:endParaRPr sz="3200"/>
          </a:p>
        </p:txBody>
      </p:sp>
      <p:sp>
        <p:nvSpPr>
          <p:cNvPr id="79" name="Google Shape;79;p15"/>
          <p:cNvSpPr txBox="1"/>
          <p:nvPr/>
        </p:nvSpPr>
        <p:spPr>
          <a:xfrm>
            <a:off x="0" y="0"/>
            <a:ext cx="6927300" cy="5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RFID: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Radio Frequency Identification (RFID) refers to a wireless system comprised of two components: tags and readers. The reader is a device that has one or more antennas that emit radio waves and receive signals back from the RFID tag.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Advantages of RFID over Barcode: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Unlike barcode rfid tags can store more information.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It eliminates human error.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It grants access to Real-Time data.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 Easy to interface with Arduino.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5. It is cheaper than barcode reader.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Diagram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015675" y="1080775"/>
            <a:ext cx="7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50" y="710200"/>
            <a:ext cx="5446850" cy="42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Components, Software and Total Cost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81825" y="872450"/>
            <a:ext cx="7500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 Components: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	Arduino UNO = 1100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	LCD (Liquid Crystal Display) = 200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	16 × 2 LCD Module = 150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	Power Supply Module = 100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5.	RFID Sensor = 200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6.	Jumper Wire 40 Pcs Set = 100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7.	Others = 200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Software/Language: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	Arduino IDE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	Programming in C/C++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Total = 2050 tk (approx.)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762275"/>
            <a:ext cx="650138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Outcome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2618202" cy="360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000" y="771450"/>
            <a:ext cx="2756050" cy="107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8976" y="771450"/>
            <a:ext cx="2756050" cy="112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3001" y="2047527"/>
            <a:ext cx="2756050" cy="113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8688" y="2047528"/>
            <a:ext cx="2736620" cy="113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7025" y="3312675"/>
            <a:ext cx="3588424" cy="15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463650" y="78150"/>
            <a:ext cx="8216700" cy="5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 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User interactive system.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.Time saving.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Ensures security.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 Less Implementation cost.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5. Accurate product counting and bill.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DISADVANTAGES 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Can read only single item in this prototype RFID reader can read RFID tag in the order few cm distance.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Can read only single item at a time.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APPLICATIONS 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Super markets.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Shopping centre.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In counting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objects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86475" y="338550"/>
            <a:ext cx="8177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Development of project can be done in many ways, where RFID tags can be replaced by RFID stickers which are small in size, low cost.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Multiple RFID tags can be read using a single RFID reader for more number of products which are added in the cart.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Database can be used store details.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 Online Payment Method can be added.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