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E99D2-608C-467E-BAB5-C3EB48DC3542}" type="datetimeFigureOut">
              <a:rPr lang="en-US" smtClean="0"/>
              <a:pPr/>
              <a:t>06-Feb-17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FC3-FB76-4185-B24B-C66BBB588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7ABA-08F3-4149-97D5-BA8AF304FFE7}" type="datetimeFigureOut">
              <a:rPr lang="en-US" smtClean="0"/>
              <a:pPr/>
              <a:t>06-Feb-17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3B29-7EDD-4F7B-8F53-BE0256C775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7ABA-08F3-4149-97D5-BA8AF304FFE7}" type="datetimeFigureOut">
              <a:rPr lang="en-US" smtClean="0"/>
              <a:pPr/>
              <a:t>06-Feb-17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3B29-7EDD-4F7B-8F53-BE0256C775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7ABA-08F3-4149-97D5-BA8AF304FFE7}" type="datetimeFigureOut">
              <a:rPr lang="en-US" smtClean="0"/>
              <a:pPr/>
              <a:t>06-Feb-17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3B29-7EDD-4F7B-8F53-BE0256C775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7ABA-08F3-4149-97D5-BA8AF304FFE7}" type="datetimeFigureOut">
              <a:rPr lang="en-US" smtClean="0"/>
              <a:pPr/>
              <a:t>06-Feb-17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3B29-7EDD-4F7B-8F53-BE0256C775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7ABA-08F3-4149-97D5-BA8AF304FFE7}" type="datetimeFigureOut">
              <a:rPr lang="en-US" smtClean="0"/>
              <a:pPr/>
              <a:t>06-Feb-17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3B29-7EDD-4F7B-8F53-BE0256C775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7ABA-08F3-4149-97D5-BA8AF304FFE7}" type="datetimeFigureOut">
              <a:rPr lang="en-US" smtClean="0"/>
              <a:pPr/>
              <a:t>06-Feb-17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3B29-7EDD-4F7B-8F53-BE0256C775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7ABA-08F3-4149-97D5-BA8AF304FFE7}" type="datetimeFigureOut">
              <a:rPr lang="en-US" smtClean="0"/>
              <a:pPr/>
              <a:t>06-Feb-17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3B29-7EDD-4F7B-8F53-BE0256C775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7ABA-08F3-4149-97D5-BA8AF304FFE7}" type="datetimeFigureOut">
              <a:rPr lang="en-US" smtClean="0"/>
              <a:pPr/>
              <a:t>06-Feb-17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3B29-7EDD-4F7B-8F53-BE0256C775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7ABA-08F3-4149-97D5-BA8AF304FFE7}" type="datetimeFigureOut">
              <a:rPr lang="en-US" smtClean="0"/>
              <a:pPr/>
              <a:t>06-Feb-17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3B29-7EDD-4F7B-8F53-BE0256C775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7ABA-08F3-4149-97D5-BA8AF304FFE7}" type="datetimeFigureOut">
              <a:rPr lang="en-US" smtClean="0"/>
              <a:pPr/>
              <a:t>06-Feb-17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3B29-7EDD-4F7B-8F53-BE0256C775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7ABA-08F3-4149-97D5-BA8AF304FFE7}" type="datetimeFigureOut">
              <a:rPr lang="en-US" smtClean="0"/>
              <a:pPr/>
              <a:t>06-Feb-17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8083B29-7EDD-4F7B-8F53-BE0256C7751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267ABA-08F3-4149-97D5-BA8AF304FFE7}" type="datetimeFigureOut">
              <a:rPr lang="en-US" smtClean="0"/>
              <a:pPr/>
              <a:t>06-Feb-17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8083B29-7EDD-4F7B-8F53-BE0256C77519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5720" y="642918"/>
            <a:ext cx="9144000" cy="204584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Project Name: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</a:br>
            <a:r>
              <a:rPr lang="en-US" sz="3600" dirty="0" smtClean="0">
                <a:solidFill>
                  <a:schemeClr val="tx2"/>
                </a:solidFill>
                <a:latin typeface="Consolas" panose="020B0609020204030204" pitchFamily="49" charset="0"/>
                <a:ea typeface="+mj-ea"/>
                <a:cs typeface="+mj-cs"/>
              </a:rPr>
              <a:t>JU Medical(Doctor) Schedule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714612" y="3571876"/>
            <a:ext cx="9144000" cy="27818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Name: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Pronoy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Sutrodhar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Roll: 1720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Supervisor’s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Name:Md.Rafsan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Jani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000" b="1" dirty="0" smtClean="0">
                <a:latin typeface="Consolas" panose="020B0609020204030204" pitchFamily="49" charset="0"/>
              </a:rPr>
              <a:t>Lecturer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Department of CSE,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Jahangirnagar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Univer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sity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800" dirty="0" smtClean="0"/>
              <a:t>Introduction:</a:t>
            </a:r>
          </a:p>
          <a:p>
            <a:pPr algn="just">
              <a:buNone/>
            </a:pPr>
            <a:r>
              <a:rPr lang="en-GB" sz="2800" dirty="0" smtClean="0"/>
              <a:t> </a:t>
            </a:r>
            <a:r>
              <a:rPr lang="en-GB" sz="2400" dirty="0" smtClean="0"/>
              <a:t>Welcome to the </a:t>
            </a:r>
            <a:r>
              <a:rPr lang="en-GB" sz="2400" dirty="0" err="1" smtClean="0"/>
              <a:t>project:JU</a:t>
            </a:r>
            <a:r>
              <a:rPr lang="en-GB" sz="2400" dirty="0" smtClean="0"/>
              <a:t> medical (Doctor)  Schedule</a:t>
            </a:r>
          </a:p>
          <a:p>
            <a:pPr algn="just">
              <a:buNone/>
            </a:pPr>
            <a:endParaRPr lang="en-GB" sz="2400" dirty="0" smtClean="0"/>
          </a:p>
          <a:p>
            <a:pPr algn="just">
              <a:buNone/>
            </a:pPr>
            <a:r>
              <a:rPr lang="en-GB" sz="2100" dirty="0" smtClean="0"/>
              <a:t>In </a:t>
            </a:r>
            <a:r>
              <a:rPr lang="en-GB" sz="2100" dirty="0" err="1" smtClean="0"/>
              <a:t>jahangirnagar</a:t>
            </a:r>
            <a:r>
              <a:rPr lang="en-GB" sz="2100" dirty="0" smtClean="0"/>
              <a:t> </a:t>
            </a:r>
            <a:r>
              <a:rPr lang="en-GB" sz="2100" dirty="0" err="1" smtClean="0"/>
              <a:t>University,there</a:t>
            </a:r>
            <a:r>
              <a:rPr lang="en-GB" sz="2100" dirty="0" smtClean="0"/>
              <a:t> has  a Medical Centre in </a:t>
            </a:r>
          </a:p>
          <a:p>
            <a:pPr algn="just">
              <a:buNone/>
            </a:pPr>
            <a:r>
              <a:rPr lang="en-GB" sz="2100" dirty="0" smtClean="0"/>
              <a:t>Middle of campus. This Medical Centre is 24 hours on.</a:t>
            </a:r>
          </a:p>
          <a:p>
            <a:pPr algn="just">
              <a:buNone/>
            </a:pPr>
            <a:r>
              <a:rPr lang="en-GB" sz="2100" dirty="0" smtClean="0"/>
              <a:t> This Medical Centre consists of </a:t>
            </a:r>
            <a:r>
              <a:rPr lang="en-GB" sz="2100" dirty="0" err="1" smtClean="0"/>
              <a:t>doctors,staffs,Equipment</a:t>
            </a:r>
            <a:r>
              <a:rPr lang="en-GB" sz="2100" dirty="0" smtClean="0"/>
              <a:t>  &amp;</a:t>
            </a:r>
          </a:p>
          <a:p>
            <a:pPr algn="just">
              <a:buNone/>
            </a:pPr>
            <a:r>
              <a:rPr lang="en-GB" sz="2100" dirty="0" smtClean="0"/>
              <a:t> Admin </a:t>
            </a:r>
            <a:r>
              <a:rPr lang="en-GB" sz="2100" dirty="0" err="1" smtClean="0"/>
              <a:t>pannel</a:t>
            </a:r>
            <a:r>
              <a:rPr lang="en-GB" sz="2100" dirty="0" smtClean="0"/>
              <a:t>. These doctors have duty 6 hours per Day. </a:t>
            </a:r>
          </a:p>
          <a:p>
            <a:pPr algn="just">
              <a:buNone/>
            </a:pPr>
            <a:r>
              <a:rPr lang="en-GB" sz="2100" dirty="0" smtClean="0"/>
              <a:t>Every 6 hours ,there are 5 doctors works in medical centre.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Obective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This </a:t>
            </a:r>
            <a:r>
              <a:rPr lang="en-GB" sz="2800" dirty="0" err="1" smtClean="0"/>
              <a:t>program,We</a:t>
            </a:r>
            <a:r>
              <a:rPr lang="en-GB" sz="2800" dirty="0" smtClean="0"/>
              <a:t> have find that the doctor Schedule in JU Medical </a:t>
            </a:r>
            <a:r>
              <a:rPr lang="en-GB" sz="2800" dirty="0" err="1" smtClean="0"/>
              <a:t>Centre.This</a:t>
            </a:r>
            <a:r>
              <a:rPr lang="en-GB" sz="2800" dirty="0" smtClean="0"/>
              <a:t> program, doctors duty, doctors </a:t>
            </a:r>
            <a:r>
              <a:rPr lang="en-GB" sz="2800" dirty="0" err="1" smtClean="0"/>
              <a:t>Worktime</a:t>
            </a:r>
            <a:r>
              <a:rPr lang="en-GB" sz="2800" dirty="0" smtClean="0"/>
              <a:t> &amp; doctors Schedule in a day.</a:t>
            </a:r>
          </a:p>
          <a:p>
            <a:endParaRPr lang="en-GB" sz="2800" dirty="0"/>
          </a:p>
          <a:p>
            <a:r>
              <a:rPr lang="en-GB" sz="2800" dirty="0" smtClean="0"/>
              <a:t>                         </a:t>
            </a:r>
          </a:p>
          <a:p>
            <a:pPr>
              <a:buNone/>
            </a:pPr>
            <a:endParaRPr lang="en-GB" sz="2800" dirty="0"/>
          </a:p>
          <a:p>
            <a:r>
              <a:rPr lang="en-GB" sz="2800" dirty="0" smtClean="0"/>
              <a:t>                       </a:t>
            </a:r>
            <a:endParaRPr lang="en-GB" sz="4400" dirty="0" smtClean="0"/>
          </a:p>
          <a:p>
            <a:endParaRPr lang="en-GB" sz="4400" dirty="0"/>
          </a:p>
          <a:p>
            <a:endParaRPr lang="en-GB" sz="4400" dirty="0" smtClean="0"/>
          </a:p>
          <a:p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&amp;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 smtClean="0"/>
              <a:t>Times Class: </a:t>
            </a:r>
          </a:p>
          <a:p>
            <a:r>
              <a:rPr lang="en-GB" sz="2000" dirty="0" err="1" smtClean="0"/>
              <a:t>Int</a:t>
            </a:r>
            <a:r>
              <a:rPr lang="en-GB" sz="2000" dirty="0" smtClean="0"/>
              <a:t> times:</a:t>
            </a:r>
            <a:br>
              <a:rPr lang="en-GB" sz="2000" dirty="0" smtClean="0"/>
            </a:br>
            <a:r>
              <a:rPr lang="en-GB" sz="2000" dirty="0" err="1" smtClean="0"/>
              <a:t>int</a:t>
            </a:r>
            <a:r>
              <a:rPr lang="en-GB" sz="2000" dirty="0" smtClean="0"/>
              <a:t> times::get Hour()</a:t>
            </a:r>
          </a:p>
          <a:p>
            <a:r>
              <a:rPr lang="en-GB" sz="2000" dirty="0" err="1" smtClean="0"/>
              <a:t>int</a:t>
            </a:r>
            <a:r>
              <a:rPr lang="en-GB" sz="2000" dirty="0" smtClean="0"/>
              <a:t> times::get Minute()</a:t>
            </a:r>
          </a:p>
          <a:p>
            <a:r>
              <a:rPr lang="en-GB" sz="2000" dirty="0" err="1" smtClean="0"/>
              <a:t>int</a:t>
            </a:r>
            <a:r>
              <a:rPr lang="en-GB" sz="2000" dirty="0" smtClean="0"/>
              <a:t> times::get Second()</a:t>
            </a:r>
          </a:p>
          <a:p>
            <a:r>
              <a:rPr lang="en-GB" sz="2000" dirty="0" smtClean="0"/>
              <a:t>Void times::</a:t>
            </a:r>
            <a:r>
              <a:rPr lang="en-GB" sz="2000" dirty="0" err="1" smtClean="0"/>
              <a:t>get_data</a:t>
            </a:r>
            <a:r>
              <a:rPr lang="en-GB" sz="2000" dirty="0" smtClean="0"/>
              <a:t>()</a:t>
            </a:r>
          </a:p>
          <a:p>
            <a:r>
              <a:rPr lang="en-GB" sz="2000" dirty="0" smtClean="0"/>
              <a:t>Void Times::show data()</a:t>
            </a:r>
          </a:p>
          <a:p>
            <a:endParaRPr lang="en-GB" sz="2000" dirty="0" smtClean="0"/>
          </a:p>
          <a:p>
            <a:r>
              <a:rPr lang="en-GB" sz="2800" dirty="0" smtClean="0"/>
              <a:t>Doctor Class:</a:t>
            </a:r>
            <a:br>
              <a:rPr lang="en-GB" sz="2800" dirty="0" smtClean="0"/>
            </a:br>
            <a:r>
              <a:rPr lang="en-GB" sz="2000" dirty="0" smtClean="0"/>
              <a:t>using STL</a:t>
            </a:r>
            <a:br>
              <a:rPr lang="en-GB" sz="2000" dirty="0" smtClean="0"/>
            </a:br>
            <a:r>
              <a:rPr lang="en-GB" sz="2000" dirty="0" err="1" smtClean="0"/>
              <a:t>Push_back</a:t>
            </a:r>
            <a:r>
              <a:rPr lang="en-GB" sz="2000" dirty="0" smtClean="0"/>
              <a:t>(</a:t>
            </a:r>
            <a:r>
              <a:rPr lang="en-GB" sz="2000" dirty="0" err="1" smtClean="0"/>
              <a:t>Doctorlist</a:t>
            </a:r>
            <a:r>
              <a:rPr lang="en-GB" sz="2000" dirty="0" smtClean="0"/>
              <a:t>)</a:t>
            </a:r>
            <a:br>
              <a:rPr lang="en-GB" sz="2000" dirty="0" smtClean="0"/>
            </a:br>
            <a:r>
              <a:rPr lang="en-GB" sz="2000" dirty="0" smtClean="0"/>
              <a:t>void Doctor::Show doctor</a:t>
            </a:r>
            <a:endParaRPr lang="en-GB" sz="2800" dirty="0" smtClean="0"/>
          </a:p>
          <a:p>
            <a:endParaRPr lang="en-GB" sz="2800" dirty="0" smtClean="0"/>
          </a:p>
          <a:p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             OOP Features: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000" dirty="0" smtClean="0"/>
              <a:t>1.Using </a:t>
            </a:r>
            <a:r>
              <a:rPr lang="en-GB" sz="2000" dirty="0" err="1" smtClean="0"/>
              <a:t>Class,Objects,Constructor</a:t>
            </a:r>
            <a:r>
              <a:rPr lang="en-GB" sz="2000" dirty="0" smtClean="0"/>
              <a:t>.</a:t>
            </a:r>
          </a:p>
          <a:p>
            <a:pPr>
              <a:buNone/>
            </a:pPr>
            <a:r>
              <a:rPr lang="en-GB" sz="2000" dirty="0" smtClean="0"/>
              <a:t>2. Using Inheritance</a:t>
            </a:r>
          </a:p>
          <a:p>
            <a:pPr>
              <a:buNone/>
            </a:pPr>
            <a:r>
              <a:rPr lang="en-GB" sz="2000" dirty="0" smtClean="0"/>
              <a:t>3. Using File Stream</a:t>
            </a:r>
          </a:p>
          <a:p>
            <a:pPr>
              <a:buNone/>
            </a:pPr>
            <a:r>
              <a:rPr lang="en-GB" sz="2000" dirty="0" smtClean="0"/>
              <a:t>4. Using </a:t>
            </a:r>
            <a:r>
              <a:rPr lang="en-GB" sz="2000" dirty="0" err="1" smtClean="0"/>
              <a:t>Multifile</a:t>
            </a:r>
            <a:r>
              <a:rPr lang="en-GB" sz="2000" dirty="0" smtClean="0"/>
              <a:t> Program</a:t>
            </a:r>
          </a:p>
          <a:p>
            <a:pPr>
              <a:buNone/>
            </a:pPr>
            <a:r>
              <a:rPr lang="en-GB" sz="2000" dirty="0" smtClean="0"/>
              <a:t>5. Using </a:t>
            </a:r>
            <a:r>
              <a:rPr lang="en-GB" sz="2000" dirty="0" err="1" smtClean="0"/>
              <a:t>string,Array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6. Representing The project design using UML diagram.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400" dirty="0" smtClean="0"/>
              <a:t>Some other features are include</a:t>
            </a:r>
          </a:p>
          <a:p>
            <a:pPr marL="457200" indent="-457200">
              <a:buAutoNum type="arabicPeriod"/>
            </a:pPr>
            <a:r>
              <a:rPr lang="en-GB" sz="2000" dirty="0" smtClean="0"/>
              <a:t>Using Pointer</a:t>
            </a:r>
          </a:p>
          <a:p>
            <a:pPr marL="457200" indent="-457200">
              <a:buAutoNum type="arabicPeriod"/>
            </a:pPr>
            <a:r>
              <a:rPr lang="en-GB" sz="2000" dirty="0" smtClean="0"/>
              <a:t>Using STL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642918"/>
            <a:ext cx="7000924" cy="1785950"/>
          </a:xfrm>
        </p:spPr>
        <p:txBody>
          <a:bodyPr/>
          <a:lstStyle/>
          <a:p>
            <a:r>
              <a:rPr lang="en-US" dirty="0" smtClean="0"/>
              <a:t> UML diagram Of 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20923978"/>
              </p:ext>
            </p:extLst>
          </p:nvPr>
        </p:nvGraphicFramePr>
        <p:xfrm>
          <a:off x="1371974" y="2605734"/>
          <a:ext cx="2703638" cy="287013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703638">
                  <a:extLst>
                    <a:ext uri="{9D8B030D-6E8A-4147-A177-3AD203B41FA5}">
                      <a16:colId xmlns="" xmlns:a16="http://schemas.microsoft.com/office/drawing/2014/main" val="36054321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T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Times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class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ass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2213542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sng" dirty="0" smtClean="0">
                          <a:effectLst/>
                          <a:latin typeface="Times New Roman" panose="02020603050405020304" pitchFamily="18" charset="0"/>
                        </a:rPr>
                        <a:t>#</a:t>
                      </a:r>
                      <a:r>
                        <a:rPr lang="en-US" sz="1600" b="0" u="sng" dirty="0" err="1" smtClean="0"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r>
                        <a:rPr lang="en-US" sz="1600" b="0" u="sng" baseline="0" dirty="0" smtClean="0">
                          <a:effectLst/>
                          <a:latin typeface="Times New Roman" panose="02020603050405020304" pitchFamily="18" charset="0"/>
                        </a:rPr>
                        <a:t> times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sng" dirty="0" smtClean="0">
                          <a:effectLst/>
                          <a:latin typeface="Times New Roman" panose="02020603050405020304" pitchFamily="18" charset="0"/>
                        </a:rPr>
                        <a:t>#</a:t>
                      </a:r>
                      <a:r>
                        <a:rPr lang="en-US" sz="1600" b="0" u="sng" dirty="0" err="1" smtClean="0"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r>
                        <a:rPr lang="en-US" sz="1600" b="0" u="sng" baseline="0" dirty="0" smtClean="0">
                          <a:effectLst/>
                          <a:latin typeface="Times New Roman" panose="02020603050405020304" pitchFamily="18" charset="0"/>
                        </a:rPr>
                        <a:t> hour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sng" dirty="0" smtClean="0">
                          <a:effectLst/>
                          <a:latin typeface="Times New Roman" panose="02020603050405020304" pitchFamily="18" charset="0"/>
                        </a:rPr>
                        <a:t>#</a:t>
                      </a:r>
                      <a:r>
                        <a:rPr lang="en-US" sz="1600" b="0" u="sng" dirty="0" err="1" smtClean="0"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r>
                        <a:rPr lang="en-US" sz="1600" b="0" u="sng" baseline="0" dirty="0" smtClean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600" b="0" u="sng" baseline="0" dirty="0" err="1" smtClean="0">
                          <a:effectLst/>
                          <a:latin typeface="Times New Roman" panose="02020603050405020304" pitchFamily="18" charset="0"/>
                        </a:rPr>
                        <a:t>minute,second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3572238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</a:rPr>
                        <a:t>+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</a:rPr>
                        <a:t>get_ hour</a:t>
                      </a:r>
                      <a:r>
                        <a:rPr lang="en-US" sz="1600" b="0" baseline="0" dirty="0" smtClean="0">
                          <a:effectLst/>
                          <a:latin typeface="Times New Roman" panose="02020603050405020304" pitchFamily="18" charset="0"/>
                        </a:rPr>
                        <a:t> ():</a:t>
                      </a:r>
                      <a:r>
                        <a:rPr lang="en-US" sz="1600" b="0" baseline="0" dirty="0" err="1" smtClean="0"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</a:rPr>
                        <a:t>+get_  min():</a:t>
                      </a:r>
                      <a:r>
                        <a:rPr lang="en-US" sz="1600" b="0" dirty="0" err="1" smtClean="0"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</a:rPr>
                        <a:t>+get_</a:t>
                      </a:r>
                      <a:r>
                        <a:rPr lang="en-US" sz="1600" b="0" baseline="0" dirty="0" smtClean="0"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</a:rPr>
                        <a:t>sec():</a:t>
                      </a:r>
                      <a:r>
                        <a:rPr lang="en-US" sz="1600" b="0" dirty="0" err="1" smtClean="0"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endParaRPr lang="en-US" sz="1600" b="0" dirty="0" smtClean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</a:rPr>
                        <a:t>+get_</a:t>
                      </a:r>
                      <a:r>
                        <a:rPr lang="en-US" sz="1600" b="0" baseline="0" dirty="0" smtClean="0"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</a:rPr>
                        <a:t>doctor():void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</a:rPr>
                        <a:t>+get_</a:t>
                      </a:r>
                      <a:r>
                        <a:rPr lang="en-US" sz="1600" b="0" baseline="0" dirty="0" smtClean="0"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</a:rPr>
                        <a:t>data():void</a:t>
                      </a:r>
                      <a:br>
                        <a:rPr lang="en-US" sz="1600" b="0" dirty="0" smtClean="0"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</a:rPr>
                        <a:t>+show_ data():void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364444499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56074019"/>
              </p:ext>
            </p:extLst>
          </p:nvPr>
        </p:nvGraphicFramePr>
        <p:xfrm>
          <a:off x="5429256" y="2500306"/>
          <a:ext cx="2703638" cy="239960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703638">
                  <a:extLst>
                    <a:ext uri="{9D8B030D-6E8A-4147-A177-3AD203B41FA5}">
                      <a16:colId xmlns="" xmlns:a16="http://schemas.microsoft.com/office/drawing/2014/main" val="1646615251"/>
                    </a:ext>
                  </a:extLst>
                </a:gridCol>
              </a:tblGrid>
              <a:tr h="268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Doctor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 class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3336708087"/>
                  </a:ext>
                </a:extLst>
              </a:tr>
              <a:tr h="541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+</a:t>
                      </a:r>
                      <a:r>
                        <a:rPr lang="en-US" sz="1600" b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int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 doctor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+string doctor name;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717409717"/>
                  </a:ext>
                </a:extLst>
              </a:tr>
              <a:tr h="15896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</a:rPr>
                        <a:t>+doctor()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</a:rPr>
                        <a:t>+Push_ doctor()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</a:rPr>
                        <a:t>+</a:t>
                      </a:r>
                      <a:r>
                        <a:rPr lang="en-US" sz="1600" b="0" dirty="0" err="1" smtClean="0">
                          <a:effectLst/>
                          <a:latin typeface="Times New Roman" panose="02020603050405020304" pitchFamily="18" charset="0"/>
                        </a:rPr>
                        <a:t>Showalldoctor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</a:rPr>
                        <a:t>()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3448547679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071934" y="3786190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UML </a:t>
            </a:r>
            <a:r>
              <a:rPr lang="en-US" dirty="0" err="1" smtClean="0"/>
              <a:t>Colabration</a:t>
            </a:r>
            <a:r>
              <a:rPr lang="en-US" dirty="0" smtClean="0"/>
              <a:t>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2357430"/>
            <a:ext cx="2914248" cy="92333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b="1" dirty="0">
              <a:latin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atin typeface="Times New Roman" panose="02020603050405020304" pitchFamily="18" charset="0"/>
              </a:rPr>
              <a:t>Times Class</a:t>
            </a:r>
          </a:p>
          <a:p>
            <a:pPr algn="ctr"/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7884" y="4714884"/>
            <a:ext cx="1985554" cy="92333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</a:rPr>
              <a:t>Doctor Class</a:t>
            </a:r>
          </a:p>
          <a:p>
            <a:pPr algn="ctr"/>
            <a:endParaRPr lang="en-US" b="1" dirty="0">
              <a:latin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324450" y="3439575"/>
            <a:ext cx="0" cy="120954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0800000">
            <a:off x="9322387" y="3570872"/>
            <a:ext cx="369332" cy="9788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dirty="0" smtClean="0"/>
              <a:t>Total Bill</a:t>
            </a:r>
            <a:endParaRPr lang="en-US" sz="1200" dirty="0"/>
          </a:p>
        </p:txBody>
      </p:sp>
      <p:cxnSp>
        <p:nvCxnSpPr>
          <p:cNvPr id="22" name="Straight Arrow Connector 21"/>
          <p:cNvCxnSpPr>
            <a:endCxn id="6" idx="1"/>
          </p:cNvCxnSpPr>
          <p:nvPr/>
        </p:nvCxnSpPr>
        <p:spPr>
          <a:xfrm>
            <a:off x="3428992" y="3286124"/>
            <a:ext cx="2428892" cy="1890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607191" y="332184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1535885" y="339328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2607455" y="339328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8596" y="350043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Hour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28728" y="357187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28860" y="3571876"/>
            <a:ext cx="68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rot="5400000" flipH="1" flipV="1">
            <a:off x="5965041" y="439341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 flipH="1" flipV="1">
            <a:off x="6858016" y="44291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15008" y="385762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572264" y="3786190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Schedule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End of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254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Slide 1</vt:lpstr>
      <vt:lpstr>Features:</vt:lpstr>
      <vt:lpstr>Obective:</vt:lpstr>
      <vt:lpstr>Class &amp; Objects</vt:lpstr>
      <vt:lpstr>              OOP Features:</vt:lpstr>
      <vt:lpstr> UML diagram Of class</vt:lpstr>
      <vt:lpstr>UML Colabration diagram</vt:lpstr>
      <vt:lpstr>             End of Project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Khalid hasan</dc:creator>
  <cp:lastModifiedBy>PRONOY</cp:lastModifiedBy>
  <cp:revision>26</cp:revision>
  <dcterms:created xsi:type="dcterms:W3CDTF">2017-02-05T07:16:16Z</dcterms:created>
  <dcterms:modified xsi:type="dcterms:W3CDTF">2017-02-05T19:19:14Z</dcterms:modified>
</cp:coreProperties>
</file>