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9FF5-0611-4864-B8D0-51426BC5E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1AEBF-325F-4ABD-866D-138560FA6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6477-21D0-4584-BF5C-3DE26C3A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B1C3-4456-4747-A933-3C36C602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499B-B5CB-470F-BD8D-047328DE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0086-2958-48B1-8C30-9F448B74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F6FB-68EE-42D5-B72A-FB10BE6B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43E9-0ABA-479E-8C59-980DE66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ACF2-81BE-4421-8B8C-B133CA4B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42CA-62C5-4C9C-ADCC-CAE1EF56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F3779-B7EC-4F9F-B10E-885CC6D4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4E80B-F7C8-443B-A30A-CB9F359E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EF05-0D79-42E2-80B6-B9A3D116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2F29-B138-4A19-B4E5-13834170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9032-6FC6-4DC0-B7CB-365A1378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BC77-9804-45BF-A1A0-33D74D8A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D123-7C5A-4D0D-A8B1-80F3A19E1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09EC-7584-4335-9E51-47E5E39C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0585-D130-42B6-A80C-99DDB115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C5CAC-04AD-4AC7-970F-82D5287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CF26-DF77-4608-A12B-40D883FB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714C-8BC6-4FAA-A600-2C6EF71B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C6EB-3F97-49A1-8BEA-905645BE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6158-AC0F-4D7F-A1D1-FC4EB51A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DBC0-AE2A-4525-A102-57763017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E1B3-0A48-4AF4-80B3-FBE2F06B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532B-4BC6-4141-A6AF-025889C18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924B3-7D70-477E-8D1F-23748F47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C096-EBA6-45C8-A3EB-30AEC43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5886-83A8-44C7-8531-71598446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1D39-1312-42CB-87FB-537103D5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8011-7915-4965-8124-8984F56A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EE7A-AAE6-4935-9E71-0DF170494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C89FC-F3F6-4BA4-ABE5-4802B61EC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DA5AE-5F3F-43E0-80D6-663235465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CA72-8D06-4B44-9F21-B5559FC28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A667-4472-43B6-9FD5-D6889FE6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11AA1-A3D0-451A-B226-6BC81AC9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2A592-67D3-4E97-8E03-C4D62BD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DE2D-9227-4470-91D4-BA4FF774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9F780-8136-4E67-B397-3C128E27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8E672-238E-4657-B251-64EA32FA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6B6A1-B399-4287-8DD7-A36E7D51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F5812-07AF-4CC6-B485-F64ACC71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8CAED-E69F-4A1D-AEBE-6FFB8396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9E483-CE44-4BA3-B320-CE027938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3BA8-2628-471C-9676-F80CF93D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08AF-9FD7-4BB2-A055-CC8D8DA1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37FBF-BC6F-426A-8446-37CB5A9C6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5F26-61E7-4468-8A26-019CB1BE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679A-00EE-4B4C-876A-B6D4F6BF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21957-1E77-4C13-B5B6-0D4A36D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C5B6-98AA-47FB-8E7F-45D1CFD9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C06C7-8B62-4D02-A569-9CEA3F20F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44B1F-8ABE-4DF2-9E71-AC2FDC08C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8A1DE-B514-4B58-AAAF-F28F4D6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3FAAA-E068-4217-865F-744AF71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FE7-C151-4630-8735-1C072207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5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C6333-6671-4B62-AC05-8D90D53B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A6DA5-5AD2-438C-951A-90B0DB44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7549-8DF4-4B2D-B1C5-BA819F9EC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796AA-A3BD-4D3F-B7D0-1BC71EAE244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10D2-47C2-4545-8575-4C802E642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E5BD-C696-4233-980B-8244C2A2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C14C-7F32-44D8-B479-F95326398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E84E4CD-78F4-4616-8D5B-176F1C29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4" y="417909"/>
            <a:ext cx="8029575" cy="60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Matsler</dc:creator>
  <cp:lastModifiedBy>Nik Matsler</cp:lastModifiedBy>
  <cp:revision>1</cp:revision>
  <dcterms:created xsi:type="dcterms:W3CDTF">2022-04-19T17:30:19Z</dcterms:created>
  <dcterms:modified xsi:type="dcterms:W3CDTF">2022-04-19T21:27:23Z</dcterms:modified>
</cp:coreProperties>
</file>