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1558588" cy="8458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281C"/>
    <a:srgbClr val="81320D"/>
    <a:srgbClr val="419C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94694"/>
  </p:normalViewPr>
  <p:slideViewPr>
    <p:cSldViewPr snapToGrid="0">
      <p:cViewPr>
        <p:scale>
          <a:sx n="133" d="100"/>
          <a:sy n="133" d="100"/>
        </p:scale>
        <p:origin x="14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894" y="1384248"/>
            <a:ext cx="9824800" cy="2944707"/>
          </a:xfrm>
        </p:spPr>
        <p:txBody>
          <a:bodyPr anchor="b"/>
          <a:lstStyle>
            <a:lvl1pPr algn="ctr">
              <a:defRPr sz="7400"/>
            </a:lvl1pPr>
          </a:lstStyle>
          <a:p>
            <a:r>
              <a:rPr lang="en-US"/>
              <a:t>Click to edit Master title style</a:t>
            </a:r>
            <a:endParaRPr lang="en-US" dirty="0"/>
          </a:p>
        </p:txBody>
      </p:sp>
      <p:sp>
        <p:nvSpPr>
          <p:cNvPr id="3" name="Subtitle 2"/>
          <p:cNvSpPr>
            <a:spLocks noGrp="1"/>
          </p:cNvSpPr>
          <p:nvPr>
            <p:ph type="subTitle" idx="1"/>
          </p:nvPr>
        </p:nvSpPr>
        <p:spPr>
          <a:xfrm>
            <a:off x="1444824" y="4442514"/>
            <a:ext cx="8668941" cy="2042106"/>
          </a:xfrm>
        </p:spPr>
        <p:txBody>
          <a:bodyPr/>
          <a:lstStyle>
            <a:lvl1pPr marL="0" indent="0" algn="ctr">
              <a:buNone/>
              <a:defRPr sz="2960"/>
            </a:lvl1pPr>
            <a:lvl2pPr marL="563865" indent="0" algn="ctr">
              <a:buNone/>
              <a:defRPr sz="2467"/>
            </a:lvl2pPr>
            <a:lvl3pPr marL="1127730" indent="0" algn="ctr">
              <a:buNone/>
              <a:defRPr sz="2220"/>
            </a:lvl3pPr>
            <a:lvl4pPr marL="1691594" indent="0" algn="ctr">
              <a:buNone/>
              <a:defRPr sz="1973"/>
            </a:lvl4pPr>
            <a:lvl5pPr marL="2255459" indent="0" algn="ctr">
              <a:buNone/>
              <a:defRPr sz="1973"/>
            </a:lvl5pPr>
            <a:lvl6pPr marL="2819324" indent="0" algn="ctr">
              <a:buNone/>
              <a:defRPr sz="1973"/>
            </a:lvl6pPr>
            <a:lvl7pPr marL="3383189" indent="0" algn="ctr">
              <a:buNone/>
              <a:defRPr sz="1973"/>
            </a:lvl7pPr>
            <a:lvl8pPr marL="3947053" indent="0" algn="ctr">
              <a:buNone/>
              <a:defRPr sz="1973"/>
            </a:lvl8pPr>
            <a:lvl9pPr marL="4510918" indent="0" algn="ctr">
              <a:buNone/>
              <a:defRPr sz="197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975181-920C-7B47-9282-F567EF63224D}" type="datetimeFigureOut">
              <a:rPr lang="en-US" smtClean="0"/>
              <a:t>7/24/25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302238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75181-920C-7B47-9282-F567EF63224D}" type="datetimeFigureOut">
              <a:rPr lang="en-US" smtClean="0"/>
              <a:t>7/24/25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145812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71615" y="450321"/>
            <a:ext cx="2492321" cy="71679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94654" y="450321"/>
            <a:ext cx="7332479" cy="7167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75181-920C-7B47-9282-F567EF63224D}" type="datetimeFigureOut">
              <a:rPr lang="en-US" smtClean="0"/>
              <a:t>7/24/25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326293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75181-920C-7B47-9282-F567EF63224D}" type="datetimeFigureOut">
              <a:rPr lang="en-US" smtClean="0"/>
              <a:t>7/24/25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84984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8634" y="2108679"/>
            <a:ext cx="9969282" cy="3518376"/>
          </a:xfrm>
        </p:spPr>
        <p:txBody>
          <a:bodyPr anchor="b"/>
          <a:lstStyle>
            <a:lvl1pPr>
              <a:defRPr sz="7400"/>
            </a:lvl1pPr>
          </a:lstStyle>
          <a:p>
            <a:r>
              <a:rPr lang="en-US"/>
              <a:t>Click to edit Master title style</a:t>
            </a:r>
            <a:endParaRPr lang="en-US" dirty="0"/>
          </a:p>
        </p:txBody>
      </p:sp>
      <p:sp>
        <p:nvSpPr>
          <p:cNvPr id="3" name="Text Placeholder 2"/>
          <p:cNvSpPr>
            <a:spLocks noGrp="1"/>
          </p:cNvSpPr>
          <p:nvPr>
            <p:ph type="body" idx="1"/>
          </p:nvPr>
        </p:nvSpPr>
        <p:spPr>
          <a:xfrm>
            <a:off x="788634" y="5660339"/>
            <a:ext cx="9969282" cy="1850231"/>
          </a:xfrm>
        </p:spPr>
        <p:txBody>
          <a:bodyPr/>
          <a:lstStyle>
            <a:lvl1pPr marL="0" indent="0">
              <a:buNone/>
              <a:defRPr sz="2960">
                <a:solidFill>
                  <a:schemeClr val="tx1">
                    <a:tint val="82000"/>
                  </a:schemeClr>
                </a:solidFill>
              </a:defRPr>
            </a:lvl1pPr>
            <a:lvl2pPr marL="563865" indent="0">
              <a:buNone/>
              <a:defRPr sz="2467">
                <a:solidFill>
                  <a:schemeClr val="tx1">
                    <a:tint val="82000"/>
                  </a:schemeClr>
                </a:solidFill>
              </a:defRPr>
            </a:lvl2pPr>
            <a:lvl3pPr marL="1127730" indent="0">
              <a:buNone/>
              <a:defRPr sz="2220">
                <a:solidFill>
                  <a:schemeClr val="tx1">
                    <a:tint val="82000"/>
                  </a:schemeClr>
                </a:solidFill>
              </a:defRPr>
            </a:lvl3pPr>
            <a:lvl4pPr marL="1691594" indent="0">
              <a:buNone/>
              <a:defRPr sz="1973">
                <a:solidFill>
                  <a:schemeClr val="tx1">
                    <a:tint val="82000"/>
                  </a:schemeClr>
                </a:solidFill>
              </a:defRPr>
            </a:lvl4pPr>
            <a:lvl5pPr marL="2255459" indent="0">
              <a:buNone/>
              <a:defRPr sz="1973">
                <a:solidFill>
                  <a:schemeClr val="tx1">
                    <a:tint val="82000"/>
                  </a:schemeClr>
                </a:solidFill>
              </a:defRPr>
            </a:lvl5pPr>
            <a:lvl6pPr marL="2819324" indent="0">
              <a:buNone/>
              <a:defRPr sz="1973">
                <a:solidFill>
                  <a:schemeClr val="tx1">
                    <a:tint val="82000"/>
                  </a:schemeClr>
                </a:solidFill>
              </a:defRPr>
            </a:lvl6pPr>
            <a:lvl7pPr marL="3383189" indent="0">
              <a:buNone/>
              <a:defRPr sz="1973">
                <a:solidFill>
                  <a:schemeClr val="tx1">
                    <a:tint val="82000"/>
                  </a:schemeClr>
                </a:solidFill>
              </a:defRPr>
            </a:lvl7pPr>
            <a:lvl8pPr marL="3947053" indent="0">
              <a:buNone/>
              <a:defRPr sz="1973">
                <a:solidFill>
                  <a:schemeClr val="tx1">
                    <a:tint val="82000"/>
                  </a:schemeClr>
                </a:solidFill>
              </a:defRPr>
            </a:lvl8pPr>
            <a:lvl9pPr marL="4510918" indent="0">
              <a:buNone/>
              <a:defRPr sz="197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75181-920C-7B47-9282-F567EF63224D}" type="datetimeFigureOut">
              <a:rPr lang="en-US" smtClean="0"/>
              <a:t>7/24/25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174143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94653" y="2251604"/>
            <a:ext cx="4912400"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51535" y="2251604"/>
            <a:ext cx="4912400"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975181-920C-7B47-9282-F567EF63224D}" type="datetimeFigureOut">
              <a:rPr lang="en-US" smtClean="0"/>
              <a:t>7/24/25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208026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96158" y="450323"/>
            <a:ext cx="9969282" cy="1634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796160" y="2073434"/>
            <a:ext cx="4889824"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4" name="Content Placeholder 3"/>
          <p:cNvSpPr>
            <a:spLocks noGrp="1"/>
          </p:cNvSpPr>
          <p:nvPr>
            <p:ph sz="half" idx="2"/>
          </p:nvPr>
        </p:nvSpPr>
        <p:spPr>
          <a:xfrm>
            <a:off x="796160" y="3089593"/>
            <a:ext cx="4889824"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51536" y="2073434"/>
            <a:ext cx="4913905"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6" name="Content Placeholder 5"/>
          <p:cNvSpPr>
            <a:spLocks noGrp="1"/>
          </p:cNvSpPr>
          <p:nvPr>
            <p:ph sz="quarter" idx="4"/>
          </p:nvPr>
        </p:nvSpPr>
        <p:spPr>
          <a:xfrm>
            <a:off x="5851536" y="3089593"/>
            <a:ext cx="4913905"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975181-920C-7B47-9282-F567EF63224D}" type="datetimeFigureOut">
              <a:rPr lang="en-US" smtClean="0"/>
              <a:t>7/24/25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122135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975181-920C-7B47-9282-F567EF63224D}" type="datetimeFigureOut">
              <a:rPr lang="en-US" smtClean="0"/>
              <a:t>7/24/25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259769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75181-920C-7B47-9282-F567EF63224D}" type="datetimeFigureOut">
              <a:rPr lang="en-US" smtClean="0"/>
              <a:t>7/24/25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317601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6159" y="563880"/>
            <a:ext cx="3727945" cy="1973580"/>
          </a:xfrm>
        </p:spPr>
        <p:txBody>
          <a:bodyPr anchor="b"/>
          <a:lstStyle>
            <a:lvl1pPr>
              <a:defRPr sz="3947"/>
            </a:lvl1pPr>
          </a:lstStyle>
          <a:p>
            <a:r>
              <a:rPr lang="en-US"/>
              <a:t>Click to edit Master title style</a:t>
            </a:r>
            <a:endParaRPr lang="en-US" dirty="0"/>
          </a:p>
        </p:txBody>
      </p:sp>
      <p:sp>
        <p:nvSpPr>
          <p:cNvPr id="3" name="Content Placeholder 2"/>
          <p:cNvSpPr>
            <a:spLocks noGrp="1"/>
          </p:cNvSpPr>
          <p:nvPr>
            <p:ph idx="1"/>
          </p:nvPr>
        </p:nvSpPr>
        <p:spPr>
          <a:xfrm>
            <a:off x="4913905" y="1217826"/>
            <a:ext cx="5851535" cy="6010804"/>
          </a:xfrm>
        </p:spPr>
        <p:txBody>
          <a:bodyPr/>
          <a:lstStyle>
            <a:lvl1pPr>
              <a:defRPr sz="3947"/>
            </a:lvl1pPr>
            <a:lvl2pPr>
              <a:defRPr sz="3453"/>
            </a:lvl2pPr>
            <a:lvl3pPr>
              <a:defRPr sz="2960"/>
            </a:lvl3pPr>
            <a:lvl4pPr>
              <a:defRPr sz="2467"/>
            </a:lvl4pPr>
            <a:lvl5pPr>
              <a:defRPr sz="2467"/>
            </a:lvl5pPr>
            <a:lvl6pPr>
              <a:defRPr sz="2467"/>
            </a:lvl6pPr>
            <a:lvl7pPr>
              <a:defRPr sz="2467"/>
            </a:lvl7pPr>
            <a:lvl8pPr>
              <a:defRPr sz="2467"/>
            </a:lvl8pPr>
            <a:lvl9pPr>
              <a:defRPr sz="2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6159" y="2537460"/>
            <a:ext cx="3727945"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C1975181-920C-7B47-9282-F567EF63224D}" type="datetimeFigureOut">
              <a:rPr lang="en-US" smtClean="0"/>
              <a:t>7/24/25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65187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6159" y="563880"/>
            <a:ext cx="3727945" cy="1973580"/>
          </a:xfrm>
        </p:spPr>
        <p:txBody>
          <a:bodyPr anchor="b"/>
          <a:lstStyle>
            <a:lvl1pPr>
              <a:defRPr sz="3947"/>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3905" y="1217826"/>
            <a:ext cx="5851535" cy="6010804"/>
          </a:xfrm>
        </p:spPr>
        <p:txBody>
          <a:bodyPr anchor="t"/>
          <a:lstStyle>
            <a:lvl1pPr marL="0" indent="0">
              <a:buNone/>
              <a:defRPr sz="3947"/>
            </a:lvl1pPr>
            <a:lvl2pPr marL="563865" indent="0">
              <a:buNone/>
              <a:defRPr sz="3453"/>
            </a:lvl2pPr>
            <a:lvl3pPr marL="1127730" indent="0">
              <a:buNone/>
              <a:defRPr sz="2960"/>
            </a:lvl3pPr>
            <a:lvl4pPr marL="1691594" indent="0">
              <a:buNone/>
              <a:defRPr sz="2467"/>
            </a:lvl4pPr>
            <a:lvl5pPr marL="2255459" indent="0">
              <a:buNone/>
              <a:defRPr sz="2467"/>
            </a:lvl5pPr>
            <a:lvl6pPr marL="2819324" indent="0">
              <a:buNone/>
              <a:defRPr sz="2467"/>
            </a:lvl6pPr>
            <a:lvl7pPr marL="3383189" indent="0">
              <a:buNone/>
              <a:defRPr sz="2467"/>
            </a:lvl7pPr>
            <a:lvl8pPr marL="3947053" indent="0">
              <a:buNone/>
              <a:defRPr sz="2467"/>
            </a:lvl8pPr>
            <a:lvl9pPr marL="4510918" indent="0">
              <a:buNone/>
              <a:defRPr sz="2467"/>
            </a:lvl9pPr>
          </a:lstStyle>
          <a:p>
            <a:r>
              <a:rPr lang="en-US"/>
              <a:t>Click icon to add picture</a:t>
            </a:r>
            <a:endParaRPr lang="en-US" dirty="0"/>
          </a:p>
        </p:txBody>
      </p:sp>
      <p:sp>
        <p:nvSpPr>
          <p:cNvPr id="4" name="Text Placeholder 3"/>
          <p:cNvSpPr>
            <a:spLocks noGrp="1"/>
          </p:cNvSpPr>
          <p:nvPr>
            <p:ph type="body" sz="half" idx="2"/>
          </p:nvPr>
        </p:nvSpPr>
        <p:spPr>
          <a:xfrm>
            <a:off x="796159" y="2537460"/>
            <a:ext cx="3727945"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C1975181-920C-7B47-9282-F567EF63224D}" type="datetimeFigureOut">
              <a:rPr lang="en-US" smtClean="0"/>
              <a:t>7/24/25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111FC-9D67-C64D-8108-241C535043FF}" type="slidenum">
              <a:rPr lang="en-US" smtClean="0"/>
              <a:t>‹#›</a:t>
            </a:fld>
            <a:endParaRPr lang="en-US"/>
          </a:p>
        </p:txBody>
      </p:sp>
    </p:spTree>
    <p:extLst>
      <p:ext uri="{BB962C8B-B14F-4D97-AF65-F5344CB8AC3E}">
        <p14:creationId xmlns:p14="http://schemas.microsoft.com/office/powerpoint/2010/main" val="60371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4653" y="450323"/>
            <a:ext cx="9969282" cy="16348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94653" y="2251604"/>
            <a:ext cx="9969282" cy="5366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4653" y="7839500"/>
            <a:ext cx="2600682" cy="450321"/>
          </a:xfrm>
          <a:prstGeom prst="rect">
            <a:avLst/>
          </a:prstGeom>
        </p:spPr>
        <p:txBody>
          <a:bodyPr vert="horz" lIns="91440" tIns="45720" rIns="91440" bIns="45720" rtlCol="0" anchor="ctr"/>
          <a:lstStyle>
            <a:lvl1pPr algn="l">
              <a:defRPr sz="1480">
                <a:solidFill>
                  <a:schemeClr val="tx1">
                    <a:tint val="82000"/>
                  </a:schemeClr>
                </a:solidFill>
              </a:defRPr>
            </a:lvl1pPr>
          </a:lstStyle>
          <a:p>
            <a:fld id="{C1975181-920C-7B47-9282-F567EF63224D}" type="datetimeFigureOut">
              <a:rPr lang="en-US" smtClean="0"/>
              <a:t>7/24/25</a:t>
            </a:fld>
            <a:endParaRPr lang="en-US"/>
          </a:p>
        </p:txBody>
      </p:sp>
      <p:sp>
        <p:nvSpPr>
          <p:cNvPr id="5" name="Footer Placeholder 4"/>
          <p:cNvSpPr>
            <a:spLocks noGrp="1"/>
          </p:cNvSpPr>
          <p:nvPr>
            <p:ph type="ftr" sz="quarter" idx="3"/>
          </p:nvPr>
        </p:nvSpPr>
        <p:spPr>
          <a:xfrm>
            <a:off x="3828783" y="7839500"/>
            <a:ext cx="3901023" cy="450321"/>
          </a:xfrm>
          <a:prstGeom prst="rect">
            <a:avLst/>
          </a:prstGeom>
        </p:spPr>
        <p:txBody>
          <a:bodyPr vert="horz" lIns="91440" tIns="45720" rIns="91440" bIns="45720" rtlCol="0" anchor="ctr"/>
          <a:lstStyle>
            <a:lvl1pPr algn="ctr">
              <a:defRPr sz="14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163253" y="7839500"/>
            <a:ext cx="2600682" cy="450321"/>
          </a:xfrm>
          <a:prstGeom prst="rect">
            <a:avLst/>
          </a:prstGeom>
        </p:spPr>
        <p:txBody>
          <a:bodyPr vert="horz" lIns="91440" tIns="45720" rIns="91440" bIns="45720" rtlCol="0" anchor="ctr"/>
          <a:lstStyle>
            <a:lvl1pPr algn="r">
              <a:defRPr sz="1480">
                <a:solidFill>
                  <a:schemeClr val="tx1">
                    <a:tint val="82000"/>
                  </a:schemeClr>
                </a:solidFill>
              </a:defRPr>
            </a:lvl1pPr>
          </a:lstStyle>
          <a:p>
            <a:fld id="{D3A111FC-9D67-C64D-8108-241C535043FF}" type="slidenum">
              <a:rPr lang="en-US" smtClean="0"/>
              <a:t>‹#›</a:t>
            </a:fld>
            <a:endParaRPr lang="en-US"/>
          </a:p>
        </p:txBody>
      </p:sp>
    </p:spTree>
    <p:extLst>
      <p:ext uri="{BB962C8B-B14F-4D97-AF65-F5344CB8AC3E}">
        <p14:creationId xmlns:p14="http://schemas.microsoft.com/office/powerpoint/2010/main" val="2723352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127730" rtl="0" eaLnBrk="1" latinLnBrk="0" hangingPunct="1">
        <a:lnSpc>
          <a:spcPct val="90000"/>
        </a:lnSpc>
        <a:spcBef>
          <a:spcPct val="0"/>
        </a:spcBef>
        <a:buNone/>
        <a:defRPr sz="5427" kern="1200">
          <a:solidFill>
            <a:schemeClr val="tx1"/>
          </a:solidFill>
          <a:latin typeface="+mj-lt"/>
          <a:ea typeface="+mj-ea"/>
          <a:cs typeface="+mj-cs"/>
        </a:defRPr>
      </a:lvl1pPr>
    </p:titleStyle>
    <p:bodyStyle>
      <a:lvl1pPr marL="281932" indent="-281932" algn="l" defTabSz="1127730" rtl="0" eaLnBrk="1" latinLnBrk="0" hangingPunct="1">
        <a:lnSpc>
          <a:spcPct val="90000"/>
        </a:lnSpc>
        <a:spcBef>
          <a:spcPts val="1233"/>
        </a:spcBef>
        <a:buFont typeface="Arial" panose="020B0604020202020204" pitchFamily="34" charset="0"/>
        <a:buChar char="•"/>
        <a:defRPr sz="3453" kern="1200">
          <a:solidFill>
            <a:schemeClr val="tx1"/>
          </a:solidFill>
          <a:latin typeface="+mn-lt"/>
          <a:ea typeface="+mn-ea"/>
          <a:cs typeface="+mn-cs"/>
        </a:defRPr>
      </a:lvl1pPr>
      <a:lvl2pPr marL="845797" indent="-281932" algn="l" defTabSz="1127730" rtl="0" eaLnBrk="1" latinLnBrk="0" hangingPunct="1">
        <a:lnSpc>
          <a:spcPct val="90000"/>
        </a:lnSpc>
        <a:spcBef>
          <a:spcPts val="617"/>
        </a:spcBef>
        <a:buFont typeface="Arial" panose="020B0604020202020204" pitchFamily="34" charset="0"/>
        <a:buChar char="•"/>
        <a:defRPr sz="2960" kern="1200">
          <a:solidFill>
            <a:schemeClr val="tx1"/>
          </a:solidFill>
          <a:latin typeface="+mn-lt"/>
          <a:ea typeface="+mn-ea"/>
          <a:cs typeface="+mn-cs"/>
        </a:defRPr>
      </a:lvl2pPr>
      <a:lvl3pPr marL="1409662" indent="-281932" algn="l" defTabSz="1127730" rtl="0" eaLnBrk="1" latinLnBrk="0" hangingPunct="1">
        <a:lnSpc>
          <a:spcPct val="90000"/>
        </a:lnSpc>
        <a:spcBef>
          <a:spcPts val="617"/>
        </a:spcBef>
        <a:buFont typeface="Arial" panose="020B0604020202020204" pitchFamily="34" charset="0"/>
        <a:buChar char="•"/>
        <a:defRPr sz="2467" kern="1200">
          <a:solidFill>
            <a:schemeClr val="tx1"/>
          </a:solidFill>
          <a:latin typeface="+mn-lt"/>
          <a:ea typeface="+mn-ea"/>
          <a:cs typeface="+mn-cs"/>
        </a:defRPr>
      </a:lvl3pPr>
      <a:lvl4pPr marL="1973527"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4pPr>
      <a:lvl5pPr marL="253739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5pPr>
      <a:lvl6pPr marL="310125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6pPr>
      <a:lvl7pPr marL="366512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7pPr>
      <a:lvl8pPr marL="422898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8pPr>
      <a:lvl9pPr marL="4792850"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9pPr>
    </p:bodyStyle>
    <p:otherStyle>
      <a:defPPr>
        <a:defRPr lang="en-US"/>
      </a:defPPr>
      <a:lvl1pPr marL="0" algn="l" defTabSz="1127730" rtl="0" eaLnBrk="1" latinLnBrk="0" hangingPunct="1">
        <a:defRPr sz="2220" kern="1200">
          <a:solidFill>
            <a:schemeClr val="tx1"/>
          </a:solidFill>
          <a:latin typeface="+mn-lt"/>
          <a:ea typeface="+mn-ea"/>
          <a:cs typeface="+mn-cs"/>
        </a:defRPr>
      </a:lvl1pPr>
      <a:lvl2pPr marL="563865" algn="l" defTabSz="1127730" rtl="0" eaLnBrk="1" latinLnBrk="0" hangingPunct="1">
        <a:defRPr sz="2220" kern="1200">
          <a:solidFill>
            <a:schemeClr val="tx1"/>
          </a:solidFill>
          <a:latin typeface="+mn-lt"/>
          <a:ea typeface="+mn-ea"/>
          <a:cs typeface="+mn-cs"/>
        </a:defRPr>
      </a:lvl2pPr>
      <a:lvl3pPr marL="1127730" algn="l" defTabSz="1127730" rtl="0" eaLnBrk="1" latinLnBrk="0" hangingPunct="1">
        <a:defRPr sz="2220" kern="1200">
          <a:solidFill>
            <a:schemeClr val="tx1"/>
          </a:solidFill>
          <a:latin typeface="+mn-lt"/>
          <a:ea typeface="+mn-ea"/>
          <a:cs typeface="+mn-cs"/>
        </a:defRPr>
      </a:lvl3pPr>
      <a:lvl4pPr marL="1691594" algn="l" defTabSz="1127730" rtl="0" eaLnBrk="1" latinLnBrk="0" hangingPunct="1">
        <a:defRPr sz="2220" kern="1200">
          <a:solidFill>
            <a:schemeClr val="tx1"/>
          </a:solidFill>
          <a:latin typeface="+mn-lt"/>
          <a:ea typeface="+mn-ea"/>
          <a:cs typeface="+mn-cs"/>
        </a:defRPr>
      </a:lvl4pPr>
      <a:lvl5pPr marL="2255459" algn="l" defTabSz="1127730" rtl="0" eaLnBrk="1" latinLnBrk="0" hangingPunct="1">
        <a:defRPr sz="2220" kern="1200">
          <a:solidFill>
            <a:schemeClr val="tx1"/>
          </a:solidFill>
          <a:latin typeface="+mn-lt"/>
          <a:ea typeface="+mn-ea"/>
          <a:cs typeface="+mn-cs"/>
        </a:defRPr>
      </a:lvl5pPr>
      <a:lvl6pPr marL="2819324" algn="l" defTabSz="1127730" rtl="0" eaLnBrk="1" latinLnBrk="0" hangingPunct="1">
        <a:defRPr sz="2220" kern="1200">
          <a:solidFill>
            <a:schemeClr val="tx1"/>
          </a:solidFill>
          <a:latin typeface="+mn-lt"/>
          <a:ea typeface="+mn-ea"/>
          <a:cs typeface="+mn-cs"/>
        </a:defRPr>
      </a:lvl6pPr>
      <a:lvl7pPr marL="3383189" algn="l" defTabSz="1127730" rtl="0" eaLnBrk="1" latinLnBrk="0" hangingPunct="1">
        <a:defRPr sz="2220" kern="1200">
          <a:solidFill>
            <a:schemeClr val="tx1"/>
          </a:solidFill>
          <a:latin typeface="+mn-lt"/>
          <a:ea typeface="+mn-ea"/>
          <a:cs typeface="+mn-cs"/>
        </a:defRPr>
      </a:lvl7pPr>
      <a:lvl8pPr marL="3947053" algn="l" defTabSz="1127730" rtl="0" eaLnBrk="1" latinLnBrk="0" hangingPunct="1">
        <a:defRPr sz="2220" kern="1200">
          <a:solidFill>
            <a:schemeClr val="tx1"/>
          </a:solidFill>
          <a:latin typeface="+mn-lt"/>
          <a:ea typeface="+mn-ea"/>
          <a:cs typeface="+mn-cs"/>
        </a:defRPr>
      </a:lvl8pPr>
      <a:lvl9pPr marL="4510918" algn="l" defTabSz="1127730" rtl="0" eaLnBrk="1" latinLnBrk="0" hangingPunct="1">
        <a:defRPr sz="22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B7C2AF-053D-A043-64BC-D80A41FF824D}"/>
              </a:ext>
            </a:extLst>
          </p:cNvPr>
          <p:cNvPicPr>
            <a:picLocks noChangeAspect="1"/>
          </p:cNvPicPr>
          <p:nvPr/>
        </p:nvPicPr>
        <p:blipFill>
          <a:blip r:embed="rId2"/>
          <a:stretch>
            <a:fillRect/>
          </a:stretch>
        </p:blipFill>
        <p:spPr>
          <a:xfrm>
            <a:off x="794" y="0"/>
            <a:ext cx="11557794" cy="8458780"/>
          </a:xfrm>
          <a:prstGeom prst="rect">
            <a:avLst/>
          </a:prstGeom>
        </p:spPr>
      </p:pic>
    </p:spTree>
    <p:extLst>
      <p:ext uri="{BB962C8B-B14F-4D97-AF65-F5344CB8AC3E}">
        <p14:creationId xmlns:p14="http://schemas.microsoft.com/office/powerpoint/2010/main" val="201209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book&#10;&#10;AI-generated content may be incorrect.">
            <a:extLst>
              <a:ext uri="{FF2B5EF4-FFF2-40B4-BE49-F238E27FC236}">
                <a16:creationId xmlns:a16="http://schemas.microsoft.com/office/drawing/2014/main" id="{7FA4A90B-3D49-EA44-7819-70A727CCEB9F}"/>
              </a:ext>
            </a:extLst>
          </p:cNvPr>
          <p:cNvPicPr>
            <a:picLocks noChangeAspect="1"/>
          </p:cNvPicPr>
          <p:nvPr/>
        </p:nvPicPr>
        <p:blipFill>
          <a:blip r:embed="rId2"/>
          <a:stretch>
            <a:fillRect/>
          </a:stretch>
        </p:blipFill>
        <p:spPr>
          <a:xfrm>
            <a:off x="45244" y="0"/>
            <a:ext cx="11513344" cy="8491568"/>
          </a:xfrm>
          <a:prstGeom prst="rect">
            <a:avLst/>
          </a:prstGeom>
        </p:spPr>
      </p:pic>
    </p:spTree>
    <p:extLst>
      <p:ext uri="{BB962C8B-B14F-4D97-AF65-F5344CB8AC3E}">
        <p14:creationId xmlns:p14="http://schemas.microsoft.com/office/powerpoint/2010/main" val="190544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281C"/>
        </a:solidFill>
        <a:effectLst/>
      </p:bgPr>
    </p:bg>
    <p:spTree>
      <p:nvGrpSpPr>
        <p:cNvPr id="1" name="">
          <a:extLst>
            <a:ext uri="{FF2B5EF4-FFF2-40B4-BE49-F238E27FC236}">
              <a16:creationId xmlns:a16="http://schemas.microsoft.com/office/drawing/2014/main" id="{FD82725E-F64A-1A11-3518-5C8F09EB1BFA}"/>
            </a:ext>
          </a:extLst>
        </p:cNvPr>
        <p:cNvGrpSpPr/>
        <p:nvPr/>
      </p:nvGrpSpPr>
      <p:grpSpPr>
        <a:xfrm>
          <a:off x="0" y="0"/>
          <a:ext cx="0" cy="0"/>
          <a:chOff x="0" y="0"/>
          <a:chExt cx="0" cy="0"/>
        </a:xfrm>
      </p:grpSpPr>
      <p:pic>
        <p:nvPicPr>
          <p:cNvPr id="2" name="Picture 1" descr="A person sitting on the floor writing on a book&#10;&#10;AI-generated content may be incorrect.">
            <a:extLst>
              <a:ext uri="{FF2B5EF4-FFF2-40B4-BE49-F238E27FC236}">
                <a16:creationId xmlns:a16="http://schemas.microsoft.com/office/drawing/2014/main" id="{4774E130-A2CA-315C-DD04-4A630752D73E}"/>
              </a:ext>
            </a:extLst>
          </p:cNvPr>
          <p:cNvPicPr>
            <a:picLocks noChangeAspect="1"/>
          </p:cNvPicPr>
          <p:nvPr/>
        </p:nvPicPr>
        <p:blipFill>
          <a:blip r:embed="rId2"/>
          <a:stretch>
            <a:fillRect/>
          </a:stretch>
        </p:blipFill>
        <p:spPr>
          <a:xfrm>
            <a:off x="7067550" y="2366401"/>
            <a:ext cx="3009900" cy="4514850"/>
          </a:xfrm>
          <a:prstGeom prst="rect">
            <a:avLst/>
          </a:prstGeom>
        </p:spPr>
      </p:pic>
      <p:sp>
        <p:nvSpPr>
          <p:cNvPr id="4" name="TextBox 3">
            <a:extLst>
              <a:ext uri="{FF2B5EF4-FFF2-40B4-BE49-F238E27FC236}">
                <a16:creationId xmlns:a16="http://schemas.microsoft.com/office/drawing/2014/main" id="{9183AF90-2BAC-C01B-F5C1-82122D538FD4}"/>
              </a:ext>
            </a:extLst>
          </p:cNvPr>
          <p:cNvSpPr txBox="1"/>
          <p:nvPr/>
        </p:nvSpPr>
        <p:spPr>
          <a:xfrm>
            <a:off x="6343650" y="616921"/>
            <a:ext cx="4457700" cy="1446550"/>
          </a:xfrm>
          <a:prstGeom prst="rect">
            <a:avLst/>
          </a:prstGeom>
          <a:noFill/>
        </p:spPr>
        <p:txBody>
          <a:bodyPr wrap="square" rtlCol="0">
            <a:spAutoFit/>
          </a:bodyPr>
          <a:lstStyle/>
          <a:p>
            <a:pPr algn="ctr"/>
            <a:r>
              <a:rPr lang="en-US" sz="4400" b="1" dirty="0">
                <a:solidFill>
                  <a:schemeClr val="bg1"/>
                </a:solidFill>
                <a:latin typeface="Optima" panose="02000503060000020004" pitchFamily="2" charset="0"/>
              </a:rPr>
              <a:t>The Dictionary Maker</a:t>
            </a:r>
          </a:p>
        </p:txBody>
      </p:sp>
      <p:sp>
        <p:nvSpPr>
          <p:cNvPr id="5" name="TextBox 4">
            <a:extLst>
              <a:ext uri="{FF2B5EF4-FFF2-40B4-BE49-F238E27FC236}">
                <a16:creationId xmlns:a16="http://schemas.microsoft.com/office/drawing/2014/main" id="{3C97C1D9-DDAB-6E3D-174C-1526D7826116}"/>
              </a:ext>
            </a:extLst>
          </p:cNvPr>
          <p:cNvSpPr txBox="1"/>
          <p:nvPr/>
        </p:nvSpPr>
        <p:spPr>
          <a:xfrm>
            <a:off x="6343650" y="6887172"/>
            <a:ext cx="5036344" cy="954107"/>
          </a:xfrm>
          <a:prstGeom prst="rect">
            <a:avLst/>
          </a:prstGeom>
          <a:noFill/>
        </p:spPr>
        <p:txBody>
          <a:bodyPr wrap="square" rtlCol="0">
            <a:spAutoFit/>
          </a:bodyPr>
          <a:lstStyle/>
          <a:p>
            <a:r>
              <a:rPr lang="en-US" sz="2800" b="1" dirty="0">
                <a:solidFill>
                  <a:schemeClr val="bg1"/>
                </a:solidFill>
                <a:latin typeface="Optima" panose="02000503060000020004" pitchFamily="2" charset="0"/>
              </a:rPr>
              <a:t>The remarkable story behind the first Thai-English dictionary</a:t>
            </a:r>
          </a:p>
        </p:txBody>
      </p:sp>
      <p:sp>
        <p:nvSpPr>
          <p:cNvPr id="8" name="TextBox 7">
            <a:extLst>
              <a:ext uri="{FF2B5EF4-FFF2-40B4-BE49-F238E27FC236}">
                <a16:creationId xmlns:a16="http://schemas.microsoft.com/office/drawing/2014/main" id="{363A87A2-2DCD-D48B-A4AD-1560CE2DF1CE}"/>
              </a:ext>
            </a:extLst>
          </p:cNvPr>
          <p:cNvSpPr txBox="1"/>
          <p:nvPr/>
        </p:nvSpPr>
        <p:spPr>
          <a:xfrm rot="5400000">
            <a:off x="4744031" y="1271784"/>
            <a:ext cx="2115768" cy="307777"/>
          </a:xfrm>
          <a:prstGeom prst="rect">
            <a:avLst/>
          </a:prstGeom>
          <a:noFill/>
        </p:spPr>
        <p:txBody>
          <a:bodyPr wrap="square" rtlCol="0">
            <a:spAutoFit/>
          </a:bodyPr>
          <a:lstStyle/>
          <a:p>
            <a:pPr algn="ctr"/>
            <a:r>
              <a:rPr lang="en-US" sz="1400" b="1" dirty="0">
                <a:solidFill>
                  <a:schemeClr val="bg1"/>
                </a:solidFill>
                <a:latin typeface="Optima" panose="02000503060000020004" pitchFamily="2" charset="0"/>
              </a:rPr>
              <a:t>The Dictionary Maker</a:t>
            </a:r>
          </a:p>
        </p:txBody>
      </p:sp>
      <p:sp>
        <p:nvSpPr>
          <p:cNvPr id="9" name="TextBox 8">
            <a:extLst>
              <a:ext uri="{FF2B5EF4-FFF2-40B4-BE49-F238E27FC236}">
                <a16:creationId xmlns:a16="http://schemas.microsoft.com/office/drawing/2014/main" id="{E457DC57-9FB2-5C0B-37BE-A56EC4A97578}"/>
              </a:ext>
            </a:extLst>
          </p:cNvPr>
          <p:cNvSpPr txBox="1"/>
          <p:nvPr/>
        </p:nvSpPr>
        <p:spPr>
          <a:xfrm rot="5400000">
            <a:off x="4863453" y="6659914"/>
            <a:ext cx="1906921" cy="261610"/>
          </a:xfrm>
          <a:prstGeom prst="rect">
            <a:avLst/>
          </a:prstGeom>
          <a:noFill/>
        </p:spPr>
        <p:txBody>
          <a:bodyPr wrap="square" rtlCol="0">
            <a:spAutoFit/>
          </a:bodyPr>
          <a:lstStyle/>
          <a:p>
            <a:r>
              <a:rPr lang="en-US" sz="1100" b="1" dirty="0">
                <a:solidFill>
                  <a:schemeClr val="bg1"/>
                </a:solidFill>
                <a:latin typeface="Optima" panose="02000503060000020004" pitchFamily="2" charset="0"/>
              </a:rPr>
              <a:t>Bude </a:t>
            </a:r>
            <a:r>
              <a:rPr lang="en-US" sz="1100" b="1" dirty="0" err="1">
                <a:solidFill>
                  <a:schemeClr val="bg1"/>
                </a:solidFill>
                <a:latin typeface="Optima" panose="02000503060000020004" pitchFamily="2" charset="0"/>
              </a:rPr>
              <a:t>Sethaputra</a:t>
            </a:r>
            <a:r>
              <a:rPr lang="en-US" sz="1100" b="1" dirty="0">
                <a:solidFill>
                  <a:schemeClr val="bg1"/>
                </a:solidFill>
                <a:latin typeface="Optima" panose="02000503060000020004" pitchFamily="2" charset="0"/>
              </a:rPr>
              <a:t>-Piccin </a:t>
            </a:r>
          </a:p>
        </p:txBody>
      </p:sp>
      <p:sp>
        <p:nvSpPr>
          <p:cNvPr id="10" name="TextBox 9">
            <a:extLst>
              <a:ext uri="{FF2B5EF4-FFF2-40B4-BE49-F238E27FC236}">
                <a16:creationId xmlns:a16="http://schemas.microsoft.com/office/drawing/2014/main" id="{B76B7EBB-F12F-EC6B-1282-A1AE06FC909D}"/>
              </a:ext>
            </a:extLst>
          </p:cNvPr>
          <p:cNvSpPr txBox="1"/>
          <p:nvPr/>
        </p:nvSpPr>
        <p:spPr>
          <a:xfrm>
            <a:off x="2143844" y="654395"/>
            <a:ext cx="3142231" cy="1708160"/>
          </a:xfrm>
          <a:prstGeom prst="rect">
            <a:avLst/>
          </a:prstGeom>
          <a:noFill/>
          <a:ln>
            <a:solidFill>
              <a:schemeClr val="accent1"/>
            </a:solidFill>
          </a:ln>
        </p:spPr>
        <p:txBody>
          <a:bodyPr wrap="square" rtlCol="0">
            <a:spAutoFit/>
          </a:bodyPr>
          <a:lstStyle/>
          <a:p>
            <a:r>
              <a:rPr lang="en-US" sz="1050" dirty="0">
                <a:solidFill>
                  <a:schemeClr val="bg1"/>
                </a:solidFill>
                <a:latin typeface="Optima" panose="02000503060000020004" pitchFamily="2" charset="0"/>
              </a:rPr>
              <a:t>Bude Sethaputra-Piccin is the granddaughter of one of Thailand's most remarkable individuals. Fluent in many languages, she has lived in France, Canada, Mexico, and the United States, where she lives with her husband and young children. </a:t>
            </a:r>
          </a:p>
          <a:p>
            <a:br>
              <a:rPr lang="en-US" sz="1050" dirty="0">
                <a:solidFill>
                  <a:schemeClr val="bg1"/>
                </a:solidFill>
                <a:latin typeface="Optima" panose="02000503060000020004" pitchFamily="2" charset="0"/>
              </a:rPr>
            </a:br>
            <a:r>
              <a:rPr lang="en-US" sz="1050" dirty="0">
                <a:solidFill>
                  <a:schemeClr val="bg1"/>
                </a:solidFill>
                <a:latin typeface="Optima" panose="02000503060000020004" pitchFamily="2" charset="0"/>
              </a:rPr>
              <a:t>As founder and CEO of the Silicon Valley-based nutritional startup Tastermonial, Inc she strives to live up to her grandfather's legacy as a pioneer working to make the world a better place.</a:t>
            </a:r>
          </a:p>
        </p:txBody>
      </p:sp>
      <p:sp>
        <p:nvSpPr>
          <p:cNvPr id="11" name="TextBox 10">
            <a:extLst>
              <a:ext uri="{FF2B5EF4-FFF2-40B4-BE49-F238E27FC236}">
                <a16:creationId xmlns:a16="http://schemas.microsoft.com/office/drawing/2014/main" id="{F01A0112-EA09-25CC-17AD-9339791AC720}"/>
              </a:ext>
            </a:extLst>
          </p:cNvPr>
          <p:cNvSpPr txBox="1"/>
          <p:nvPr/>
        </p:nvSpPr>
        <p:spPr>
          <a:xfrm>
            <a:off x="375632" y="2483557"/>
            <a:ext cx="5036344" cy="4455066"/>
          </a:xfrm>
          <a:prstGeom prst="rect">
            <a:avLst/>
          </a:prstGeom>
          <a:solidFill>
            <a:schemeClr val="bg2"/>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sz="1050" dirty="0">
                <a:solidFill>
                  <a:schemeClr val="tx2"/>
                </a:solidFill>
                <a:latin typeface="Optima" panose="02000503060000020004" pitchFamily="2" charset="0"/>
              </a:rPr>
              <a:t>In 1933, So Sethaputra was Thailand's youngest Royal Spokesman, a brilliant Oxford-educated intellectual at the pinnacle of Siamese society. By 1934, he was Prisoner Number 26 in Bang Kwang prison, condemned as an enemy of the state following the revolutionary government's consolidation of power. What happened next defies belief.</a:t>
            </a:r>
          </a:p>
          <a:p>
            <a:br>
              <a:rPr lang="en-US" sz="1050" dirty="0">
                <a:solidFill>
                  <a:schemeClr val="tx2"/>
                </a:solidFill>
                <a:latin typeface="Optima" panose="02000503060000020004" pitchFamily="2" charset="0"/>
              </a:rPr>
            </a:br>
            <a:r>
              <a:rPr lang="en-US" sz="1050" dirty="0">
                <a:solidFill>
                  <a:schemeClr val="tx2"/>
                </a:solidFill>
                <a:latin typeface="Optima" panose="02000503060000020004" pitchFamily="2" charset="0"/>
              </a:rPr>
              <a:t>During eleven years of imprisonment—first in Bangkok's notorious Bang Kwang prison, then on the remote islands of </a:t>
            </a:r>
            <a:r>
              <a:rPr lang="en-US" sz="1050" dirty="0" err="1">
                <a:solidFill>
                  <a:schemeClr val="tx2"/>
                </a:solidFill>
                <a:latin typeface="Optima" panose="02000503060000020004" pitchFamily="2" charset="0"/>
              </a:rPr>
              <a:t>Tarutao</a:t>
            </a:r>
            <a:r>
              <a:rPr lang="en-US" sz="1050" dirty="0">
                <a:solidFill>
                  <a:schemeClr val="tx2"/>
                </a:solidFill>
                <a:latin typeface="Optima" panose="02000503060000020004" pitchFamily="2" charset="0"/>
              </a:rPr>
              <a:t> and Koh Tao—So accomplished something extraordinary. Working in secret, often by candlelight, he created Thailand's first comprehensive English-Thai dictionary. This wasn't merely a translation tool but a cultural bridge that would educate generations of Thai students and remain influential decades after its 1949 publication.</a:t>
            </a:r>
          </a:p>
          <a:p>
            <a:br>
              <a:rPr lang="en-US" sz="1050" dirty="0">
                <a:solidFill>
                  <a:schemeClr val="tx2"/>
                </a:solidFill>
                <a:latin typeface="Optima" panose="02000503060000020004" pitchFamily="2" charset="0"/>
              </a:rPr>
            </a:br>
            <a:r>
              <a:rPr lang="en-US" sz="1050" i="1" dirty="0">
                <a:solidFill>
                  <a:schemeClr val="tx2"/>
                </a:solidFill>
                <a:latin typeface="Optima" panose="02000503060000020004" pitchFamily="2" charset="0"/>
              </a:rPr>
              <a:t>The Dictionary Maker</a:t>
            </a:r>
            <a:r>
              <a:rPr lang="en-US" sz="1050" dirty="0">
                <a:solidFill>
                  <a:schemeClr val="tx2"/>
                </a:solidFill>
                <a:latin typeface="Optima" panose="02000503060000020004" pitchFamily="2" charset="0"/>
              </a:rPr>
              <a:t> tells the untold story of intellectual resistance against authoritarianism, revealing how one man's commitment to education and cross-cultural understanding transcended political persecution. Drawing from family archives and historical records, this account illuminates a crucial period in Thai history when Western-educated elites faced systematic persecution, yet some found ways to contribute to their nation's cultural development despite imprisonment.</a:t>
            </a:r>
          </a:p>
          <a:p>
            <a:br>
              <a:rPr lang="en-US" sz="1050" dirty="0">
                <a:solidFill>
                  <a:schemeClr val="tx2"/>
                </a:solidFill>
                <a:latin typeface="Optima" panose="02000503060000020004" pitchFamily="2" charset="0"/>
              </a:rPr>
            </a:br>
            <a:r>
              <a:rPr lang="en-US" sz="1050" dirty="0">
                <a:solidFill>
                  <a:schemeClr val="tx2"/>
                </a:solidFill>
                <a:latin typeface="Optima" panose="02000503060000020004" pitchFamily="2" charset="0"/>
              </a:rPr>
              <a:t>As So's granddaughter, I felt compelled to share this remarkable story of resilience, scholarship, and the transformative power of education. In our current era of political upheaval and cultural division, So </a:t>
            </a:r>
            <a:r>
              <a:rPr lang="en-US" sz="1050" dirty="0" err="1">
                <a:solidFill>
                  <a:schemeClr val="tx2"/>
                </a:solidFill>
                <a:latin typeface="Optima" panose="02000503060000020004" pitchFamily="2" charset="0"/>
              </a:rPr>
              <a:t>Sethaputra's</a:t>
            </a:r>
            <a:r>
              <a:rPr lang="en-US" sz="1050" dirty="0">
                <a:solidFill>
                  <a:schemeClr val="tx2"/>
                </a:solidFill>
                <a:latin typeface="Optima" panose="02000503060000020004" pitchFamily="2" charset="0"/>
              </a:rPr>
              <a:t> example reminds us that intellectual dedication can triumph over oppression, and that knowledge, once created, becomes an indestructible gift to future generations.</a:t>
            </a:r>
          </a:p>
          <a:p>
            <a:br>
              <a:rPr lang="en-US" sz="1050" dirty="0">
                <a:solidFill>
                  <a:schemeClr val="tx2"/>
                </a:solidFill>
                <a:latin typeface="Optima" panose="02000503060000020004" pitchFamily="2" charset="0"/>
              </a:rPr>
            </a:br>
            <a:r>
              <a:rPr lang="en-US" sz="1050" dirty="0">
                <a:solidFill>
                  <a:schemeClr val="tx2"/>
                </a:solidFill>
                <a:latin typeface="Optima" panose="02000503060000020004" pitchFamily="2" charset="0"/>
              </a:rPr>
              <a:t>— Bude Sethaputra-Piccin</a:t>
            </a:r>
          </a:p>
        </p:txBody>
      </p:sp>
      <p:pic>
        <p:nvPicPr>
          <p:cNvPr id="12" name="Picture 11" descr="A person smiling at the camera&#10;&#10;AI-generated content may be incorrect.">
            <a:extLst>
              <a:ext uri="{FF2B5EF4-FFF2-40B4-BE49-F238E27FC236}">
                <a16:creationId xmlns:a16="http://schemas.microsoft.com/office/drawing/2014/main" id="{0E39EFD4-D4A7-A50B-D0B9-AC61E12D6C63}"/>
              </a:ext>
            </a:extLst>
          </p:cNvPr>
          <p:cNvPicPr>
            <a:picLocks noChangeAspect="1"/>
          </p:cNvPicPr>
          <p:nvPr/>
        </p:nvPicPr>
        <p:blipFill>
          <a:blip r:embed="rId3"/>
          <a:stretch>
            <a:fillRect/>
          </a:stretch>
        </p:blipFill>
        <p:spPr>
          <a:xfrm>
            <a:off x="375631" y="654395"/>
            <a:ext cx="1708159" cy="1708159"/>
          </a:xfrm>
          <a:prstGeom prst="rect">
            <a:avLst/>
          </a:prstGeom>
        </p:spPr>
      </p:pic>
    </p:spTree>
    <p:extLst>
      <p:ext uri="{BB962C8B-B14F-4D97-AF65-F5344CB8AC3E}">
        <p14:creationId xmlns:p14="http://schemas.microsoft.com/office/powerpoint/2010/main" val="429359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smiling at the camera&#10;&#10;AI-generated content may be incorrect.">
            <a:extLst>
              <a:ext uri="{FF2B5EF4-FFF2-40B4-BE49-F238E27FC236}">
                <a16:creationId xmlns:a16="http://schemas.microsoft.com/office/drawing/2014/main" id="{C9880AC4-D133-42AB-634F-FBA2EC0BF5CA}"/>
              </a:ext>
            </a:extLst>
          </p:cNvPr>
          <p:cNvPicPr>
            <a:picLocks noChangeAspect="1"/>
          </p:cNvPicPr>
          <p:nvPr/>
        </p:nvPicPr>
        <p:blipFill>
          <a:blip r:embed="rId2"/>
          <a:stretch>
            <a:fillRect/>
          </a:stretch>
        </p:blipFill>
        <p:spPr>
          <a:xfrm>
            <a:off x="1550194" y="0"/>
            <a:ext cx="3459956" cy="3459956"/>
          </a:xfrm>
          <a:prstGeom prst="rect">
            <a:avLst/>
          </a:prstGeom>
        </p:spPr>
      </p:pic>
      <p:pic>
        <p:nvPicPr>
          <p:cNvPr id="5" name="Picture 4" descr="A person sitting on the floor writing on a book&#10;&#10;AI-generated content may be incorrect.">
            <a:extLst>
              <a:ext uri="{FF2B5EF4-FFF2-40B4-BE49-F238E27FC236}">
                <a16:creationId xmlns:a16="http://schemas.microsoft.com/office/drawing/2014/main" id="{BDD6C55B-AA80-AF34-8212-2A803E95C4FC}"/>
              </a:ext>
            </a:extLst>
          </p:cNvPr>
          <p:cNvPicPr>
            <a:picLocks noChangeAspect="1"/>
          </p:cNvPicPr>
          <p:nvPr/>
        </p:nvPicPr>
        <p:blipFill>
          <a:blip r:embed="rId3"/>
          <a:stretch>
            <a:fillRect/>
          </a:stretch>
        </p:blipFill>
        <p:spPr>
          <a:xfrm>
            <a:off x="5779294" y="0"/>
            <a:ext cx="4031456" cy="6047184"/>
          </a:xfrm>
          <a:prstGeom prst="rect">
            <a:avLst/>
          </a:prstGeom>
        </p:spPr>
      </p:pic>
    </p:spTree>
    <p:extLst>
      <p:ext uri="{BB962C8B-B14F-4D97-AF65-F5344CB8AC3E}">
        <p14:creationId xmlns:p14="http://schemas.microsoft.com/office/powerpoint/2010/main" val="40219375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252</TotalTime>
  <Words>357</Words>
  <Application>Microsoft Macintosh PowerPoint</Application>
  <PresentationFormat>Custom</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Optima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Sprague</dc:creator>
  <cp:lastModifiedBy>Richard Sprague</cp:lastModifiedBy>
  <cp:revision>12</cp:revision>
  <dcterms:created xsi:type="dcterms:W3CDTF">2025-05-29T18:05:33Z</dcterms:created>
  <dcterms:modified xsi:type="dcterms:W3CDTF">2025-07-25T00:00:51Z</dcterms:modified>
</cp:coreProperties>
</file>