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4" r:id="rId4"/>
    <p:sldId id="259" r:id="rId5"/>
    <p:sldId id="283" r:id="rId6"/>
    <p:sldId id="265" r:id="rId7"/>
    <p:sldId id="260" r:id="rId8"/>
    <p:sldId id="261" r:id="rId9"/>
    <p:sldId id="270" r:id="rId10"/>
    <p:sldId id="262" r:id="rId11"/>
    <p:sldId id="263" r:id="rId12"/>
    <p:sldId id="266" r:id="rId13"/>
    <p:sldId id="267" r:id="rId14"/>
    <p:sldId id="281" r:id="rId15"/>
    <p:sldId id="268" r:id="rId16"/>
    <p:sldId id="269" r:id="rId17"/>
    <p:sldId id="275" r:id="rId18"/>
    <p:sldId id="276" r:id="rId19"/>
    <p:sldId id="277" r:id="rId20"/>
    <p:sldId id="271" r:id="rId21"/>
    <p:sldId id="272" r:id="rId22"/>
    <p:sldId id="273" r:id="rId23"/>
    <p:sldId id="274" r:id="rId24"/>
    <p:sldId id="279" r:id="rId25"/>
    <p:sldId id="278" r:id="rId26"/>
    <p:sldId id="280" r:id="rId27"/>
    <p:sldId id="282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07" autoAdjust="0"/>
  </p:normalViewPr>
  <p:slideViewPr>
    <p:cSldViewPr>
      <p:cViewPr>
        <p:scale>
          <a:sx n="100" d="100"/>
          <a:sy n="100" d="100"/>
        </p:scale>
        <p:origin x="437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klands Pigs" userId="ce1af3a19a52ca63" providerId="LiveId" clId="{DF66D1BA-0D6B-45B0-9E57-6C97996EA013}"/>
    <pc:docChg chg="undo custSel addSld modSld">
      <pc:chgData name="Oaklands Pigs" userId="ce1af3a19a52ca63" providerId="LiveId" clId="{DF66D1BA-0D6B-45B0-9E57-6C97996EA013}" dt="2022-04-07T17:59:05.286" v="574" actId="20577"/>
      <pc:docMkLst>
        <pc:docMk/>
      </pc:docMkLst>
      <pc:sldChg chg="addSp delSp modSp add mod">
        <pc:chgData name="Oaklands Pigs" userId="ce1af3a19a52ca63" providerId="LiveId" clId="{DF66D1BA-0D6B-45B0-9E57-6C97996EA013}" dt="2022-04-07T17:15:24.234" v="396" actId="1036"/>
        <pc:sldMkLst>
          <pc:docMk/>
          <pc:sldMk cId="1131686503" sldId="285"/>
        </pc:sldMkLst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6" creationId="{262AE1DA-574D-440E-B287-0805F2EA1949}"/>
          </ac:spMkLst>
        </pc:spChg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9" creationId="{99B7D9EE-711A-4660-A180-58643EED64E1}"/>
          </ac:spMkLst>
        </pc:spChg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10" creationId="{6476A4A2-6D8D-41F7-A614-059349D669CF}"/>
          </ac:spMkLst>
        </pc:spChg>
        <pc:spChg chg="add del ord">
          <ac:chgData name="Oaklands Pigs" userId="ce1af3a19a52ca63" providerId="LiveId" clId="{DF66D1BA-0D6B-45B0-9E57-6C97996EA013}" dt="2022-04-04T15:37:41.545" v="30" actId="11529"/>
          <ac:spMkLst>
            <pc:docMk/>
            <pc:sldMk cId="1131686503" sldId="285"/>
            <ac:spMk id="11" creationId="{03FFFC83-037C-442F-B26B-1F49B2FA6D1E}"/>
          </ac:spMkLst>
        </pc:spChg>
        <pc:spChg chg="add mod ord">
          <ac:chgData name="Oaklands Pigs" userId="ce1af3a19a52ca63" providerId="LiveId" clId="{DF66D1BA-0D6B-45B0-9E57-6C97996EA013}" dt="2022-04-06T17:02:30.973" v="319" actId="14100"/>
          <ac:spMkLst>
            <pc:docMk/>
            <pc:sldMk cId="1131686503" sldId="285"/>
            <ac:spMk id="13" creationId="{B44D81C9-C0E3-41DA-BB3A-664350AC2DDB}"/>
          </ac:spMkLst>
        </pc:spChg>
        <pc:spChg chg="add mod">
          <ac:chgData name="Oaklands Pigs" userId="ce1af3a19a52ca63" providerId="LiveId" clId="{DF66D1BA-0D6B-45B0-9E57-6C97996EA013}" dt="2022-04-06T17:04:12.191" v="324" actId="1076"/>
          <ac:spMkLst>
            <pc:docMk/>
            <pc:sldMk cId="1131686503" sldId="285"/>
            <ac:spMk id="16" creationId="{C36C48EC-69C0-48F7-8606-4C4A14D5786B}"/>
          </ac:spMkLst>
        </pc:spChg>
        <pc:picChg chg="add mod ord">
          <ac:chgData name="Oaklands Pigs" userId="ce1af3a19a52ca63" providerId="LiveId" clId="{DF66D1BA-0D6B-45B0-9E57-6C97996EA013}" dt="2022-04-06T17:04:51.773" v="331" actId="1076"/>
          <ac:picMkLst>
            <pc:docMk/>
            <pc:sldMk cId="1131686503" sldId="285"/>
            <ac:picMk id="3" creationId="{C9C65178-E7D9-447D-AD80-B3238CC0C84D}"/>
          </ac:picMkLst>
        </pc:picChg>
        <pc:picChg chg="add del mod">
          <ac:chgData name="Oaklands Pigs" userId="ce1af3a19a52ca63" providerId="LiveId" clId="{DF66D1BA-0D6B-45B0-9E57-6C97996EA013}" dt="2022-04-06T16:27:54.318" v="254" actId="478"/>
          <ac:picMkLst>
            <pc:docMk/>
            <pc:sldMk cId="1131686503" sldId="285"/>
            <ac:picMk id="4" creationId="{89003A37-8CCD-4E66-8090-3FE968D51FC7}"/>
          </ac:picMkLst>
        </pc:picChg>
        <pc:picChg chg="add del mod">
          <ac:chgData name="Oaklands Pigs" userId="ce1af3a19a52ca63" providerId="LiveId" clId="{DF66D1BA-0D6B-45B0-9E57-6C97996EA013}" dt="2022-04-07T16:36:30.535" v="350" actId="478"/>
          <ac:picMkLst>
            <pc:docMk/>
            <pc:sldMk cId="1131686503" sldId="285"/>
            <ac:picMk id="4" creationId="{FEF17A9E-CFAD-40F4-92E0-8A9FFDC80D45}"/>
          </ac:picMkLst>
        </pc:picChg>
        <pc:picChg chg="add del mod">
          <ac:chgData name="Oaklands Pigs" userId="ce1af3a19a52ca63" providerId="LiveId" clId="{DF66D1BA-0D6B-45B0-9E57-6C97996EA013}" dt="2022-04-04T15:36:00.973" v="13" actId="478"/>
          <ac:picMkLst>
            <pc:docMk/>
            <pc:sldMk cId="1131686503" sldId="285"/>
            <ac:picMk id="5" creationId="{5D7AD492-6292-4411-A0A4-125BADB0C68A}"/>
          </ac:picMkLst>
        </pc:picChg>
        <pc:picChg chg="add del mod">
          <ac:chgData name="Oaklands Pigs" userId="ce1af3a19a52ca63" providerId="LiveId" clId="{DF66D1BA-0D6B-45B0-9E57-6C97996EA013}" dt="2022-04-07T16:43:37.496" v="371" actId="478"/>
          <ac:picMkLst>
            <pc:docMk/>
            <pc:sldMk cId="1131686503" sldId="285"/>
            <ac:picMk id="6" creationId="{1A5DBAEA-DC17-4F6A-95A3-AFED1D9D556C}"/>
          </ac:picMkLst>
        </pc:picChg>
        <pc:picChg chg="add del mod">
          <ac:chgData name="Oaklands Pigs" userId="ce1af3a19a52ca63" providerId="LiveId" clId="{DF66D1BA-0D6B-45B0-9E57-6C97996EA013}" dt="2022-04-07T16:38:17.885" v="353" actId="478"/>
          <ac:picMkLst>
            <pc:docMk/>
            <pc:sldMk cId="1131686503" sldId="285"/>
            <ac:picMk id="7" creationId="{CCAEFF9F-6B80-440D-91D8-FDDB7EEF89B4}"/>
          </ac:picMkLst>
        </pc:picChg>
        <pc:picChg chg="add del mod">
          <ac:chgData name="Oaklands Pigs" userId="ce1af3a19a52ca63" providerId="LiveId" clId="{DF66D1BA-0D6B-45B0-9E57-6C97996EA013}" dt="2022-04-06T16:33:23.974" v="260" actId="478"/>
          <ac:picMkLst>
            <pc:docMk/>
            <pc:sldMk cId="1131686503" sldId="285"/>
            <ac:picMk id="8" creationId="{E7CEFBA9-6C33-4CA1-BF6B-A6E00690979B}"/>
          </ac:picMkLst>
        </pc:picChg>
        <pc:picChg chg="add del mod">
          <ac:chgData name="Oaklands Pigs" userId="ce1af3a19a52ca63" providerId="LiveId" clId="{DF66D1BA-0D6B-45B0-9E57-6C97996EA013}" dt="2022-04-04T15:44:23.103" v="204" actId="478"/>
          <ac:picMkLst>
            <pc:docMk/>
            <pc:sldMk cId="1131686503" sldId="285"/>
            <ac:picMk id="8" creationId="{F3E0F276-6978-4966-982D-F735D116F81F}"/>
          </ac:picMkLst>
        </pc:picChg>
        <pc:picChg chg="add del mod">
          <ac:chgData name="Oaklands Pigs" userId="ce1af3a19a52ca63" providerId="LiveId" clId="{DF66D1BA-0D6B-45B0-9E57-6C97996EA013}" dt="2022-04-07T16:40:25.800" v="357" actId="478"/>
          <ac:picMkLst>
            <pc:docMk/>
            <pc:sldMk cId="1131686503" sldId="285"/>
            <ac:picMk id="9" creationId="{CF3DFD35-DAE6-4348-AB41-5CB364D4091D}"/>
          </ac:picMkLst>
        </pc:picChg>
        <pc:picChg chg="add del mod">
          <ac:chgData name="Oaklands Pigs" userId="ce1af3a19a52ca63" providerId="LiveId" clId="{DF66D1BA-0D6B-45B0-9E57-6C97996EA013}" dt="2022-04-06T16:40:52.417" v="288" actId="478"/>
          <ac:picMkLst>
            <pc:docMk/>
            <pc:sldMk cId="1131686503" sldId="285"/>
            <ac:picMk id="10" creationId="{FD7CF394-1F34-4E0D-9157-51B97F65C90D}"/>
          </ac:picMkLst>
        </pc:picChg>
        <pc:picChg chg="add del mod">
          <ac:chgData name="Oaklands Pigs" userId="ce1af3a19a52ca63" providerId="LiveId" clId="{DF66D1BA-0D6B-45B0-9E57-6C97996EA013}" dt="2022-04-07T16:40:23.202" v="356" actId="478"/>
          <ac:picMkLst>
            <pc:docMk/>
            <pc:sldMk cId="1131686503" sldId="285"/>
            <ac:picMk id="11" creationId="{2580AD5F-DF43-4C28-9182-FEFB5D7552D4}"/>
          </ac:picMkLst>
        </pc:picChg>
        <pc:picChg chg="add mod">
          <ac:chgData name="Oaklands Pigs" userId="ce1af3a19a52ca63" providerId="LiveId" clId="{DF66D1BA-0D6B-45B0-9E57-6C97996EA013}" dt="2022-04-06T17:04:05.195" v="323" actId="1076"/>
          <ac:picMkLst>
            <pc:docMk/>
            <pc:sldMk cId="1131686503" sldId="285"/>
            <ac:picMk id="12" creationId="{8450465C-AB55-47CD-9E05-0988D2516F60}"/>
          </ac:picMkLst>
        </pc:picChg>
        <pc:picChg chg="del">
          <ac:chgData name="Oaklands Pigs" userId="ce1af3a19a52ca63" providerId="LiveId" clId="{DF66D1BA-0D6B-45B0-9E57-6C97996EA013}" dt="2022-04-04T15:33:48.191" v="1" actId="478"/>
          <ac:picMkLst>
            <pc:docMk/>
            <pc:sldMk cId="1131686503" sldId="285"/>
            <ac:picMk id="12" creationId="{D3F9CC49-8DFF-476F-990A-E7DDB7912BBA}"/>
          </ac:picMkLst>
        </pc:picChg>
        <pc:picChg chg="add mod">
          <ac:chgData name="Oaklands Pigs" userId="ce1af3a19a52ca63" providerId="LiveId" clId="{DF66D1BA-0D6B-45B0-9E57-6C97996EA013}" dt="2022-04-06T17:05:02.619" v="342" actId="1035"/>
          <ac:picMkLst>
            <pc:docMk/>
            <pc:sldMk cId="1131686503" sldId="285"/>
            <ac:picMk id="15" creationId="{1A975AEA-46D6-4A65-B89A-B28137A4C641}"/>
          </ac:picMkLst>
        </pc:picChg>
        <pc:picChg chg="add del mod">
          <ac:chgData name="Oaklands Pigs" userId="ce1af3a19a52ca63" providerId="LiveId" clId="{DF66D1BA-0D6B-45B0-9E57-6C97996EA013}" dt="2022-04-07T16:43:36.251" v="370" actId="478"/>
          <ac:picMkLst>
            <pc:docMk/>
            <pc:sldMk cId="1131686503" sldId="285"/>
            <ac:picMk id="17" creationId="{389BDD17-136B-4AF5-AB2C-F80085B44B1A}"/>
          </ac:picMkLst>
        </pc:picChg>
        <pc:picChg chg="add del mod">
          <ac:chgData name="Oaklands Pigs" userId="ce1af3a19a52ca63" providerId="LiveId" clId="{DF66D1BA-0D6B-45B0-9E57-6C97996EA013}" dt="2022-04-06T16:42:01.962" v="291" actId="478"/>
          <ac:picMkLst>
            <pc:docMk/>
            <pc:sldMk cId="1131686503" sldId="285"/>
            <ac:picMk id="17" creationId="{4B463A70-3076-4A24-8BE4-29FF8720B205}"/>
          </ac:picMkLst>
        </pc:picChg>
        <pc:picChg chg="add del mod">
          <ac:chgData name="Oaklands Pigs" userId="ce1af3a19a52ca63" providerId="LiveId" clId="{DF66D1BA-0D6B-45B0-9E57-6C97996EA013}" dt="2022-04-07T16:43:38.850" v="372" actId="478"/>
          <ac:picMkLst>
            <pc:docMk/>
            <pc:sldMk cId="1131686503" sldId="285"/>
            <ac:picMk id="18" creationId="{D8189BCC-E96C-425A-8B57-9213A5C79AB8}"/>
          </ac:picMkLst>
        </pc:picChg>
        <pc:picChg chg="add del mod">
          <ac:chgData name="Oaklands Pigs" userId="ce1af3a19a52ca63" providerId="LiveId" clId="{DF66D1BA-0D6B-45B0-9E57-6C97996EA013}" dt="2022-04-04T16:01:53.692" v="233" actId="478"/>
          <ac:picMkLst>
            <pc:docMk/>
            <pc:sldMk cId="1131686503" sldId="285"/>
            <ac:picMk id="19" creationId="{ED1F0802-0A80-4BBE-9FE7-6C7305740C99}"/>
          </ac:picMkLst>
        </pc:picChg>
        <pc:picChg chg="add del mod">
          <ac:chgData name="Oaklands Pigs" userId="ce1af3a19a52ca63" providerId="LiveId" clId="{DF66D1BA-0D6B-45B0-9E57-6C97996EA013}" dt="2022-04-06T16:45:19.614" v="294" actId="478"/>
          <ac:picMkLst>
            <pc:docMk/>
            <pc:sldMk cId="1131686503" sldId="285"/>
            <ac:picMk id="20" creationId="{4F5FF4B5-A53B-43B2-A5A9-52BCDCE79125}"/>
          </ac:picMkLst>
        </pc:picChg>
        <pc:picChg chg="add del mod">
          <ac:chgData name="Oaklands Pigs" userId="ce1af3a19a52ca63" providerId="LiveId" clId="{DF66D1BA-0D6B-45B0-9E57-6C97996EA013}" dt="2022-04-07T16:43:33.339" v="367" actId="478"/>
          <ac:picMkLst>
            <pc:docMk/>
            <pc:sldMk cId="1131686503" sldId="285"/>
            <ac:picMk id="20" creationId="{672B72E4-4105-4065-97E7-45954D753C2D}"/>
          </ac:picMkLst>
        </pc:picChg>
        <pc:picChg chg="add del mod ord">
          <ac:chgData name="Oaklands Pigs" userId="ce1af3a19a52ca63" providerId="LiveId" clId="{DF66D1BA-0D6B-45B0-9E57-6C97996EA013}" dt="2022-04-06T16:39:14.415" v="277" actId="478"/>
          <ac:picMkLst>
            <pc:docMk/>
            <pc:sldMk cId="1131686503" sldId="285"/>
            <ac:picMk id="21" creationId="{5704594F-6F7D-4350-BD4D-E052B4A5FF61}"/>
          </ac:picMkLst>
        </pc:picChg>
        <pc:picChg chg="add del mod">
          <ac:chgData name="Oaklands Pigs" userId="ce1af3a19a52ca63" providerId="LiveId" clId="{DF66D1BA-0D6B-45B0-9E57-6C97996EA013}" dt="2022-04-07T16:43:34.205" v="368" actId="478"/>
          <ac:picMkLst>
            <pc:docMk/>
            <pc:sldMk cId="1131686503" sldId="285"/>
            <ac:picMk id="22" creationId="{B58DACA9-32F4-4143-8822-9135531E66F1}"/>
          </ac:picMkLst>
        </pc:picChg>
        <pc:picChg chg="add del mod">
          <ac:chgData name="Oaklands Pigs" userId="ce1af3a19a52ca63" providerId="LiveId" clId="{DF66D1BA-0D6B-45B0-9E57-6C97996EA013}" dt="2022-04-06T16:46:30.296" v="297" actId="478"/>
          <ac:picMkLst>
            <pc:docMk/>
            <pc:sldMk cId="1131686503" sldId="285"/>
            <ac:picMk id="23" creationId="{0D644AF9-920B-41C9-948C-1DEE2228913E}"/>
          </ac:picMkLst>
        </pc:picChg>
        <pc:picChg chg="add del mod">
          <ac:chgData name="Oaklands Pigs" userId="ce1af3a19a52ca63" providerId="LiveId" clId="{DF66D1BA-0D6B-45B0-9E57-6C97996EA013}" dt="2022-04-07T16:43:31.404" v="365" actId="478"/>
          <ac:picMkLst>
            <pc:docMk/>
            <pc:sldMk cId="1131686503" sldId="285"/>
            <ac:picMk id="24" creationId="{2931D4F5-DE2F-424A-9465-900D2A88DF82}"/>
          </ac:picMkLst>
        </pc:picChg>
        <pc:picChg chg="add del">
          <ac:chgData name="Oaklands Pigs" userId="ce1af3a19a52ca63" providerId="LiveId" clId="{DF66D1BA-0D6B-45B0-9E57-6C97996EA013}" dt="2022-04-06T16:46:48.738" v="299" actId="478"/>
          <ac:picMkLst>
            <pc:docMk/>
            <pc:sldMk cId="1131686503" sldId="285"/>
            <ac:picMk id="25" creationId="{40CE6F1C-609A-46EA-B94B-CCF3E3C49561}"/>
          </ac:picMkLst>
        </pc:picChg>
        <pc:picChg chg="add del mod">
          <ac:chgData name="Oaklands Pigs" userId="ce1af3a19a52ca63" providerId="LiveId" clId="{DF66D1BA-0D6B-45B0-9E57-6C97996EA013}" dt="2022-04-07T16:43:32.473" v="366" actId="478"/>
          <ac:picMkLst>
            <pc:docMk/>
            <pc:sldMk cId="1131686503" sldId="285"/>
            <ac:picMk id="26" creationId="{0EA41EDF-6EF6-40F9-938A-B341C292B083}"/>
          </ac:picMkLst>
        </pc:picChg>
        <pc:picChg chg="add del mod">
          <ac:chgData name="Oaklands Pigs" userId="ce1af3a19a52ca63" providerId="LiveId" clId="{DF66D1BA-0D6B-45B0-9E57-6C97996EA013}" dt="2022-04-06T16:47:11.947" v="302" actId="478"/>
          <ac:picMkLst>
            <pc:docMk/>
            <pc:sldMk cId="1131686503" sldId="285"/>
            <ac:picMk id="27" creationId="{C7D7F86D-25FB-4D42-80E5-6180D45EFA4F}"/>
          </ac:picMkLst>
        </pc:picChg>
        <pc:picChg chg="add del mod">
          <ac:chgData name="Oaklands Pigs" userId="ce1af3a19a52ca63" providerId="LiveId" clId="{DF66D1BA-0D6B-45B0-9E57-6C97996EA013}" dt="2022-04-07T16:44:38.080" v="375" actId="478"/>
          <ac:picMkLst>
            <pc:docMk/>
            <pc:sldMk cId="1131686503" sldId="285"/>
            <ac:picMk id="28" creationId="{556E9C45-6B03-4233-B419-5D0A139E9E4C}"/>
          </ac:picMkLst>
        </pc:picChg>
        <pc:picChg chg="add del mod">
          <ac:chgData name="Oaklands Pigs" userId="ce1af3a19a52ca63" providerId="LiveId" clId="{DF66D1BA-0D6B-45B0-9E57-6C97996EA013}" dt="2022-04-07T17:09:29.613" v="388" actId="478"/>
          <ac:picMkLst>
            <pc:docMk/>
            <pc:sldMk cId="1131686503" sldId="285"/>
            <ac:picMk id="29" creationId="{C75EF48E-14EC-4E8F-A651-7801CC83D70C}"/>
          </ac:picMkLst>
        </pc:picChg>
        <pc:picChg chg="add del mod">
          <ac:chgData name="Oaklands Pigs" userId="ce1af3a19a52ca63" providerId="LiveId" clId="{DF66D1BA-0D6B-45B0-9E57-6C97996EA013}" dt="2022-04-07T16:43:35.212" v="369" actId="478"/>
          <ac:picMkLst>
            <pc:docMk/>
            <pc:sldMk cId="1131686503" sldId="285"/>
            <ac:picMk id="30" creationId="{6B293E69-67A3-4171-9D38-6A62876F868D}"/>
          </ac:picMkLst>
        </pc:picChg>
        <pc:picChg chg="add del mod">
          <ac:chgData name="Oaklands Pigs" userId="ce1af3a19a52ca63" providerId="LiveId" clId="{DF66D1BA-0D6B-45B0-9E57-6C97996EA013}" dt="2022-04-07T17:01:15.249" v="378" actId="478"/>
          <ac:picMkLst>
            <pc:docMk/>
            <pc:sldMk cId="1131686503" sldId="285"/>
            <ac:picMk id="32" creationId="{CFD82B14-1A0B-4362-AA20-4F0491C89462}"/>
          </ac:picMkLst>
        </pc:picChg>
        <pc:picChg chg="add del mod">
          <ac:chgData name="Oaklands Pigs" userId="ce1af3a19a52ca63" providerId="LiveId" clId="{DF66D1BA-0D6B-45B0-9E57-6C97996EA013}" dt="2022-04-07T17:02:57.324" v="381" actId="478"/>
          <ac:picMkLst>
            <pc:docMk/>
            <pc:sldMk cId="1131686503" sldId="285"/>
            <ac:picMk id="34" creationId="{78BD536F-7332-462C-ACE5-9FB69E2384B1}"/>
          </ac:picMkLst>
        </pc:picChg>
        <pc:picChg chg="add del mod">
          <ac:chgData name="Oaklands Pigs" userId="ce1af3a19a52ca63" providerId="LiveId" clId="{DF66D1BA-0D6B-45B0-9E57-6C97996EA013}" dt="2022-04-07T17:03:11.150" v="384" actId="478"/>
          <ac:picMkLst>
            <pc:docMk/>
            <pc:sldMk cId="1131686503" sldId="285"/>
            <ac:picMk id="36" creationId="{1B7F8E70-F041-4451-BD45-12CADD6A500D}"/>
          </ac:picMkLst>
        </pc:picChg>
        <pc:picChg chg="add del mod">
          <ac:chgData name="Oaklands Pigs" userId="ce1af3a19a52ca63" providerId="LiveId" clId="{DF66D1BA-0D6B-45B0-9E57-6C97996EA013}" dt="2022-04-07T17:06:25.172" v="387" actId="478"/>
          <ac:picMkLst>
            <pc:docMk/>
            <pc:sldMk cId="1131686503" sldId="285"/>
            <ac:picMk id="38" creationId="{01448404-A6BA-4837-89AF-92CA4B67D75A}"/>
          </ac:picMkLst>
        </pc:picChg>
        <pc:picChg chg="add del mod">
          <ac:chgData name="Oaklands Pigs" userId="ce1af3a19a52ca63" providerId="LiveId" clId="{DF66D1BA-0D6B-45B0-9E57-6C97996EA013}" dt="2022-04-07T17:14:34.989" v="391" actId="478"/>
          <ac:picMkLst>
            <pc:docMk/>
            <pc:sldMk cId="1131686503" sldId="285"/>
            <ac:picMk id="40" creationId="{E5628B23-B2E8-427D-8F9B-E7F1B9BB4B36}"/>
          </ac:picMkLst>
        </pc:picChg>
        <pc:picChg chg="add mod">
          <ac:chgData name="Oaklands Pigs" userId="ce1af3a19a52ca63" providerId="LiveId" clId="{DF66D1BA-0D6B-45B0-9E57-6C97996EA013}" dt="2022-04-07T17:15:24.234" v="396" actId="1036"/>
          <ac:picMkLst>
            <pc:docMk/>
            <pc:sldMk cId="1131686503" sldId="285"/>
            <ac:picMk id="42" creationId="{4EA283A4-B645-40A1-99B7-A886EA7DC73D}"/>
          </ac:picMkLst>
        </pc:picChg>
      </pc:sldChg>
      <pc:sldChg chg="addSp delSp modSp add mod">
        <pc:chgData name="Oaklands Pigs" userId="ce1af3a19a52ca63" providerId="LiveId" clId="{DF66D1BA-0D6B-45B0-9E57-6C97996EA013}" dt="2022-04-07T17:59:05.286" v="574" actId="20577"/>
        <pc:sldMkLst>
          <pc:docMk/>
          <pc:sldMk cId="1038749230" sldId="286"/>
        </pc:sldMkLst>
        <pc:spChg chg="mod">
          <ac:chgData name="Oaklands Pigs" userId="ce1af3a19a52ca63" providerId="LiveId" clId="{DF66D1BA-0D6B-45B0-9E57-6C97996EA013}" dt="2022-04-07T17:20:48.034" v="401" actId="14100"/>
          <ac:spMkLst>
            <pc:docMk/>
            <pc:sldMk cId="1038749230" sldId="286"/>
            <ac:spMk id="13" creationId="{B44D81C9-C0E3-41DA-BB3A-664350AC2DDB}"/>
          </ac:spMkLst>
        </pc:spChg>
        <pc:spChg chg="mod">
          <ac:chgData name="Oaklands Pigs" userId="ce1af3a19a52ca63" providerId="LiveId" clId="{DF66D1BA-0D6B-45B0-9E57-6C97996EA013}" dt="2022-04-07T17:23:39.497" v="429" actId="1035"/>
          <ac:spMkLst>
            <pc:docMk/>
            <pc:sldMk cId="1038749230" sldId="286"/>
            <ac:spMk id="16" creationId="{C36C48EC-69C0-48F7-8606-4C4A14D5786B}"/>
          </ac:spMkLst>
        </pc:spChg>
        <pc:spChg chg="add mod">
          <ac:chgData name="Oaklands Pigs" userId="ce1af3a19a52ca63" providerId="LiveId" clId="{DF66D1BA-0D6B-45B0-9E57-6C97996EA013}" dt="2022-04-07T17:45:41.013" v="545" actId="1076"/>
          <ac:spMkLst>
            <pc:docMk/>
            <pc:sldMk cId="1038749230" sldId="286"/>
            <ac:spMk id="24" creationId="{CA843C2A-CA04-47F2-8D5C-8FBEC3B04DCC}"/>
          </ac:spMkLst>
        </pc:spChg>
        <pc:spChg chg="add mod">
          <ac:chgData name="Oaklands Pigs" userId="ce1af3a19a52ca63" providerId="LiveId" clId="{DF66D1BA-0D6B-45B0-9E57-6C97996EA013}" dt="2022-04-07T17:46:37.704" v="562" actId="20577"/>
          <ac:spMkLst>
            <pc:docMk/>
            <pc:sldMk cId="1038749230" sldId="286"/>
            <ac:spMk id="28" creationId="{C3BD0989-4583-4C33-9094-3B27A3E27FC9}"/>
          </ac:spMkLst>
        </pc:spChg>
        <pc:spChg chg="add mod">
          <ac:chgData name="Oaklands Pigs" userId="ce1af3a19a52ca63" providerId="LiveId" clId="{DF66D1BA-0D6B-45B0-9E57-6C97996EA013}" dt="2022-04-07T17:59:05.286" v="574" actId="20577"/>
          <ac:spMkLst>
            <pc:docMk/>
            <pc:sldMk cId="1038749230" sldId="286"/>
            <ac:spMk id="31" creationId="{777D251D-D840-4265-A160-F06194A2E5D5}"/>
          </ac:spMkLst>
        </pc:spChg>
        <pc:grpChg chg="add del mod">
          <ac:chgData name="Oaklands Pigs" userId="ce1af3a19a52ca63" providerId="LiveId" clId="{DF66D1BA-0D6B-45B0-9E57-6C97996EA013}" dt="2022-04-07T17:28:50.385" v="434" actId="165"/>
          <ac:grpSpMkLst>
            <pc:docMk/>
            <pc:sldMk cId="1038749230" sldId="286"/>
            <ac:grpSpMk id="9" creationId="{7EC9B567-095E-426A-A5AC-CDB63D28E1EE}"/>
          </ac:grpSpMkLst>
        </pc:grpChg>
        <pc:picChg chg="mod ord topLvl">
          <ac:chgData name="Oaklands Pigs" userId="ce1af3a19a52ca63" providerId="LiveId" clId="{DF66D1BA-0D6B-45B0-9E57-6C97996EA013}" dt="2022-04-07T17:32:28.485" v="445" actId="166"/>
          <ac:picMkLst>
            <pc:docMk/>
            <pc:sldMk cId="1038749230" sldId="286"/>
            <ac:picMk id="3" creationId="{C9C65178-E7D9-447D-AD80-B3238CC0C84D}"/>
          </ac:picMkLst>
        </pc:picChg>
        <pc:picChg chg="add del mod">
          <ac:chgData name="Oaklands Pigs" userId="ce1af3a19a52ca63" providerId="LiveId" clId="{DF66D1BA-0D6B-45B0-9E57-6C97996EA013}" dt="2022-04-07T17:21:47.435" v="406" actId="478"/>
          <ac:picMkLst>
            <pc:docMk/>
            <pc:sldMk cId="1038749230" sldId="286"/>
            <ac:picMk id="4" creationId="{29295D72-3B25-403F-A721-DEC41549C16D}"/>
          </ac:picMkLst>
        </pc:picChg>
        <pc:picChg chg="add del mod">
          <ac:chgData name="Oaklands Pigs" userId="ce1af3a19a52ca63" providerId="LiveId" clId="{DF66D1BA-0D6B-45B0-9E57-6C97996EA013}" dt="2022-04-07T17:22:15.015" v="409" actId="478"/>
          <ac:picMkLst>
            <pc:docMk/>
            <pc:sldMk cId="1038749230" sldId="286"/>
            <ac:picMk id="6" creationId="{7FD2251D-4B95-41F2-A753-A26D05BD084A}"/>
          </ac:picMkLst>
        </pc:picChg>
        <pc:picChg chg="add mod">
          <ac:chgData name="Oaklands Pigs" userId="ce1af3a19a52ca63" providerId="LiveId" clId="{DF66D1BA-0D6B-45B0-9E57-6C97996EA013}" dt="2022-04-07T17:22:46.744" v="411" actId="1076"/>
          <ac:picMkLst>
            <pc:docMk/>
            <pc:sldMk cId="1038749230" sldId="286"/>
            <ac:picMk id="8" creationId="{5469AA4C-B397-4A23-9F7C-F4E041D6A263}"/>
          </ac:picMkLst>
        </pc:picChg>
        <pc:picChg chg="add del mod">
          <ac:chgData name="Oaklands Pigs" userId="ce1af3a19a52ca63" providerId="LiveId" clId="{DF66D1BA-0D6B-45B0-9E57-6C97996EA013}" dt="2022-04-07T17:28:31.595" v="433" actId="478"/>
          <ac:picMkLst>
            <pc:docMk/>
            <pc:sldMk cId="1038749230" sldId="286"/>
            <ac:picMk id="11" creationId="{5B5AED2D-5EC5-45CF-9678-1B04965A9A67}"/>
          </ac:picMkLst>
        </pc:picChg>
        <pc:picChg chg="del mod topLvl">
          <ac:chgData name="Oaklands Pigs" userId="ce1af3a19a52ca63" providerId="LiveId" clId="{DF66D1BA-0D6B-45B0-9E57-6C97996EA013}" dt="2022-04-07T17:30:43.901" v="440" actId="478"/>
          <ac:picMkLst>
            <pc:docMk/>
            <pc:sldMk cId="1038749230" sldId="286"/>
            <ac:picMk id="12" creationId="{8450465C-AB55-47CD-9E05-0988D2516F60}"/>
          </ac:picMkLst>
        </pc:picChg>
        <pc:picChg chg="del mod topLvl">
          <ac:chgData name="Oaklands Pigs" userId="ce1af3a19a52ca63" providerId="LiveId" clId="{DF66D1BA-0D6B-45B0-9E57-6C97996EA013}" dt="2022-04-07T17:28:53.042" v="435" actId="478"/>
          <ac:picMkLst>
            <pc:docMk/>
            <pc:sldMk cId="1038749230" sldId="286"/>
            <ac:picMk id="15" creationId="{1A975AEA-46D6-4A65-B89A-B28137A4C641}"/>
          </ac:picMkLst>
        </pc:picChg>
        <pc:picChg chg="add mod ord">
          <ac:chgData name="Oaklands Pigs" userId="ce1af3a19a52ca63" providerId="LiveId" clId="{DF66D1BA-0D6B-45B0-9E57-6C97996EA013}" dt="2022-04-07T17:30:36.443" v="439" actId="1076"/>
          <ac:picMkLst>
            <pc:docMk/>
            <pc:sldMk cId="1038749230" sldId="286"/>
            <ac:picMk id="17" creationId="{A71143FF-8013-421B-A1C8-C43CB2C8BDAD}"/>
          </ac:picMkLst>
        </pc:picChg>
        <pc:picChg chg="add del mod ord">
          <ac:chgData name="Oaklands Pigs" userId="ce1af3a19a52ca63" providerId="LiveId" clId="{DF66D1BA-0D6B-45B0-9E57-6C97996EA013}" dt="2022-04-07T17:32:38.224" v="448" actId="478"/>
          <ac:picMkLst>
            <pc:docMk/>
            <pc:sldMk cId="1038749230" sldId="286"/>
            <ac:picMk id="19" creationId="{055BF445-7D72-4C69-8CED-C060E5C10A97}"/>
          </ac:picMkLst>
        </pc:picChg>
        <pc:picChg chg="add del">
          <ac:chgData name="Oaklands Pigs" userId="ce1af3a19a52ca63" providerId="LiveId" clId="{DF66D1BA-0D6B-45B0-9E57-6C97996EA013}" dt="2022-04-07T17:34:22.727" v="450" actId="478"/>
          <ac:picMkLst>
            <pc:docMk/>
            <pc:sldMk cId="1038749230" sldId="286"/>
            <ac:picMk id="21" creationId="{7B2022E5-8F68-43BC-999F-FA46035B51E9}"/>
          </ac:picMkLst>
        </pc:picChg>
        <pc:picChg chg="add mod">
          <ac:chgData name="Oaklands Pigs" userId="ce1af3a19a52ca63" providerId="LiveId" clId="{DF66D1BA-0D6B-45B0-9E57-6C97996EA013}" dt="2022-04-07T17:35:14.829" v="452" actId="1076"/>
          <ac:picMkLst>
            <pc:docMk/>
            <pc:sldMk cId="1038749230" sldId="286"/>
            <ac:picMk id="23" creationId="{950622CC-8548-4CBD-A969-E247D144F309}"/>
          </ac:picMkLst>
        </pc:picChg>
        <pc:picChg chg="add mod">
          <ac:chgData name="Oaklands Pigs" userId="ce1af3a19a52ca63" providerId="LiveId" clId="{DF66D1BA-0D6B-45B0-9E57-6C97996EA013}" dt="2022-04-07T17:52:10.867" v="565" actId="14100"/>
          <ac:picMkLst>
            <pc:docMk/>
            <pc:sldMk cId="1038749230" sldId="286"/>
            <ac:picMk id="26" creationId="{5CD7B52D-23A1-4E7F-947D-0133D355F108}"/>
          </ac:picMkLst>
        </pc:picChg>
        <pc:picChg chg="add mod">
          <ac:chgData name="Oaklands Pigs" userId="ce1af3a19a52ca63" providerId="LiveId" clId="{DF66D1BA-0D6B-45B0-9E57-6C97996EA013}" dt="2022-04-07T17:58:53.185" v="569" actId="1076"/>
          <ac:picMkLst>
            <pc:docMk/>
            <pc:sldMk cId="1038749230" sldId="286"/>
            <ac:picMk id="29" creationId="{9949498A-582B-40E1-862A-6F5491E9A3A6}"/>
          </ac:picMkLst>
        </pc:picChg>
        <pc:picChg chg="del">
          <ac:chgData name="Oaklands Pigs" userId="ce1af3a19a52ca63" providerId="LiveId" clId="{DF66D1BA-0D6B-45B0-9E57-6C97996EA013}" dt="2022-04-07T17:20:56.652" v="402" actId="478"/>
          <ac:picMkLst>
            <pc:docMk/>
            <pc:sldMk cId="1038749230" sldId="286"/>
            <ac:picMk id="42" creationId="{4EA283A4-B645-40A1-99B7-A886EA7DC7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4" Type="http://schemas.openxmlformats.org/officeDocument/2006/relationships/image" Target="../media/image7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5652120" y="167969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A1D14-BDCF-47D4-BE29-8C0E430139B1}"/>
              </a:ext>
            </a:extLst>
          </p:cNvPr>
          <p:cNvSpPr/>
          <p:nvPr/>
        </p:nvSpPr>
        <p:spPr>
          <a:xfrm>
            <a:off x="5590248" y="333531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237435" y="23875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99D83D-2C64-466A-B8E9-0EEBD1B58DCD}"/>
              </a:ext>
            </a:extLst>
          </p:cNvPr>
          <p:cNvSpPr/>
          <p:nvPr/>
        </p:nvSpPr>
        <p:spPr>
          <a:xfrm>
            <a:off x="1528700" y="31752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F9CC49-8DFF-476F-990A-E7DDB791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24851"/>
            <a:ext cx="6454699" cy="32082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2AE1DA-574D-440E-B287-0805F2EA1949}"/>
              </a:ext>
            </a:extLst>
          </p:cNvPr>
          <p:cNvSpPr/>
          <p:nvPr/>
        </p:nvSpPr>
        <p:spPr>
          <a:xfrm>
            <a:off x="6732240" y="31158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B7D9EE-711A-4660-A180-58643EED64E1}"/>
              </a:ext>
            </a:extLst>
          </p:cNvPr>
          <p:cNvSpPr/>
          <p:nvPr/>
        </p:nvSpPr>
        <p:spPr>
          <a:xfrm>
            <a:off x="3059832" y="36218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76A4A2-6D8D-41F7-A614-059349D669CF}"/>
              </a:ext>
            </a:extLst>
          </p:cNvPr>
          <p:cNvSpPr/>
          <p:nvPr/>
        </p:nvSpPr>
        <p:spPr>
          <a:xfrm>
            <a:off x="3160812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1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63688" y="331133"/>
            <a:ext cx="5760640" cy="18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75AEA-46D6-4A65-B89A-B28137A4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7" y="1083746"/>
            <a:ext cx="1253069" cy="106054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39" y="1081944"/>
            <a:ext cx="2101995" cy="97211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4201199" y="313428"/>
            <a:ext cx="3823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look and feel of bbPress </a:t>
            </a:r>
          </a:p>
          <a:p>
            <a:r>
              <a:rPr lang="en-US" sz="1400" dirty="0"/>
              <a:t>	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0465C-AB55-47CD-9E05-0988D251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50" y="1081944"/>
            <a:ext cx="1344265" cy="9094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EA283A4-B645-40A1-99B7-A886EA7D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1040" y="35740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8C372-319B-4886-B98C-70E1E45F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1243"/>
            <a:ext cx="20764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F5307-D4F0-4162-90CC-CB1F341AEA9D}"/>
              </a:ext>
            </a:extLst>
          </p:cNvPr>
          <p:cNvSpPr/>
          <p:nvPr/>
        </p:nvSpPr>
        <p:spPr>
          <a:xfrm>
            <a:off x="5263952" y="37549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23</a:t>
            </a:r>
            <a:endParaRPr lang="en-GB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1143FF-8013-421B-A1C8-C43CB2C8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82" y="1522428"/>
            <a:ext cx="2042337" cy="14631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9512" y="331132"/>
            <a:ext cx="8712968" cy="2809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3995936" y="443726"/>
            <a:ext cx="382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look and feel of bbPress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69AA4C-B397-4A23-9F7C-F4E041D6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835" y="354924"/>
            <a:ext cx="27622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192" y="1376253"/>
            <a:ext cx="3022247" cy="1565130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622CC-8548-4CBD-A969-E247D144F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529" y="1553672"/>
            <a:ext cx="1653683" cy="118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843C2A-CA04-47F2-8D5C-8FBEC3B04DCC}"/>
              </a:ext>
            </a:extLst>
          </p:cNvPr>
          <p:cNvSpPr txBox="1"/>
          <p:nvPr/>
        </p:nvSpPr>
        <p:spPr>
          <a:xfrm>
            <a:off x="2855857" y="3444731"/>
            <a:ext cx="34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one for the 722*250 jpg</a:t>
            </a:r>
          </a:p>
          <a:p>
            <a:r>
              <a:rPr lang="en-US" dirty="0"/>
              <a:t>I’ve also saved it as the bigger one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CD7B52D-23A1-4E7F-947D-0133D355F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600" y="4653136"/>
            <a:ext cx="936104" cy="936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BD0989-4583-4C33-9094-3B27A3E27FC9}"/>
              </a:ext>
            </a:extLst>
          </p:cNvPr>
          <p:cNvSpPr txBox="1"/>
          <p:nvPr/>
        </p:nvSpPr>
        <p:spPr>
          <a:xfrm>
            <a:off x="474657" y="587233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128 logo</a:t>
            </a:r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49498A-582B-40E1-862A-6F5491E9A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5270" y="4192924"/>
            <a:ext cx="1872000" cy="187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7D251D-D840-4265-A160-F06194A2E5D5}"/>
              </a:ext>
            </a:extLst>
          </p:cNvPr>
          <p:cNvSpPr txBox="1"/>
          <p:nvPr/>
        </p:nvSpPr>
        <p:spPr>
          <a:xfrm>
            <a:off x="3830138" y="60449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256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779835" y="30118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7988" y="341265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582760" y="3272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30" y="27846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803702" y="292490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239" y="891419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0200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E2-B50D-47B3-8344-EE3D2842E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703" y="1301998"/>
            <a:ext cx="4756026" cy="3912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8097C01-F734-4D4A-919A-05450E72C6E0}"/>
              </a:ext>
            </a:extLst>
          </p:cNvPr>
          <p:cNvSpPr/>
          <p:nvPr/>
        </p:nvSpPr>
        <p:spPr>
          <a:xfrm>
            <a:off x="5940946" y="14085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898DDF-57B4-4FC2-91FB-CB3A6B68E7E3}"/>
              </a:ext>
            </a:extLst>
          </p:cNvPr>
          <p:cNvSpPr/>
          <p:nvPr/>
        </p:nvSpPr>
        <p:spPr>
          <a:xfrm>
            <a:off x="4373456" y="31680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3FC4-5C0D-44CE-80DD-216BC0F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3575"/>
            <a:ext cx="7953375" cy="299085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9273D39-9C8F-4FCD-B9ED-2403E19B5848}"/>
              </a:ext>
            </a:extLst>
          </p:cNvPr>
          <p:cNvSpPr/>
          <p:nvPr/>
        </p:nvSpPr>
        <p:spPr>
          <a:xfrm>
            <a:off x="3491880" y="2636912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4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On-screen Show (4:3)</PresentationFormat>
  <Paragraphs>162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Oaklands Pigs</cp:lastModifiedBy>
  <cp:revision>131</cp:revision>
  <dcterms:created xsi:type="dcterms:W3CDTF">2014-11-02T13:53:01Z</dcterms:created>
  <dcterms:modified xsi:type="dcterms:W3CDTF">2022-04-07T21:49:53Z</dcterms:modified>
</cp:coreProperties>
</file>