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8" r:id="rId4"/>
    <p:sldId id="259" r:id="rId5"/>
    <p:sldId id="257" r:id="rId6"/>
    <p:sldId id="275" r:id="rId7"/>
    <p:sldId id="276" r:id="rId8"/>
    <p:sldId id="277" r:id="rId9"/>
    <p:sldId id="278" r:id="rId10"/>
    <p:sldId id="263" r:id="rId11"/>
    <p:sldId id="28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85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51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E7A7D-D9A5-4501-A132-6EA4B0336C1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41E09-2E90-4EE9-96EA-9A1B6F2EC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1E09-2E90-4EE9-96EA-9A1B6F2ECF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3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1E09-2E90-4EE9-96EA-9A1B6F2ECF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9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2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8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6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1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ABA4-D0D2-4588-B05D-5FA004B8EC28}" type="datetimeFigureOut">
              <a:rPr lang="zh-CN" altLang="en-US" smtClean="0"/>
              <a:t>2014/1/13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58B1-E4CE-4CE0-91A5-25B715434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29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Simulation Project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Fontys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Hogeschool</a:t>
            </a:r>
            <a:r>
              <a:rPr lang="en-US" altLang="zh-CN" dirty="0" smtClean="0"/>
              <a:t> ICT,</a:t>
            </a:r>
          </a:p>
          <a:p>
            <a:pPr algn="r"/>
            <a:r>
              <a:rPr lang="en-US" altLang="zh-CN" dirty="0" smtClean="0"/>
              <a:t>Eindhoven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56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application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Demo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81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Question?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5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ntroduction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Organization: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/>
              <a:t>Formal Client:                    </a:t>
            </a:r>
            <a:r>
              <a:rPr lang="en-US" altLang="zh-CN" dirty="0" smtClean="0"/>
              <a:t>Mr. George</a:t>
            </a:r>
          </a:p>
          <a:p>
            <a:pPr marL="0" indent="0">
              <a:buNone/>
            </a:pPr>
            <a:r>
              <a:rPr lang="en-US" altLang="zh-CN" b="1" dirty="0" smtClean="0"/>
              <a:t>Group name:                     </a:t>
            </a:r>
            <a:r>
              <a:rPr lang="en-US" altLang="zh-CN" dirty="0" smtClean="0"/>
              <a:t>Group C</a:t>
            </a:r>
          </a:p>
          <a:p>
            <a:pPr marL="0" indent="0">
              <a:buNone/>
            </a:pPr>
            <a:r>
              <a:rPr lang="en-US" altLang="zh-CN" b="1" dirty="0" smtClean="0"/>
              <a:t>Project Leader:                  </a:t>
            </a:r>
            <a:r>
              <a:rPr lang="en-US" altLang="zh-CN" dirty="0" smtClean="0"/>
              <a:t>Govinda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 Group Members: 	      </a:t>
            </a:r>
            <a:r>
              <a:rPr lang="en-US" altLang="zh-CN" dirty="0" err="1" smtClean="0"/>
              <a:t>Melese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Ruth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</a:t>
            </a:r>
            <a:r>
              <a:rPr lang="en-US" altLang="zh-CN" dirty="0" err="1" smtClean="0"/>
              <a:t>Juarni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</a:t>
            </a:r>
            <a:r>
              <a:rPr lang="en-US" altLang="zh-CN" dirty="0" err="1" smtClean="0"/>
              <a:t>Wenhua</a:t>
            </a:r>
            <a:r>
              <a:rPr lang="en-US" altLang="zh-CN" dirty="0" smtClean="0"/>
              <a:t> Hu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</a:t>
            </a:r>
            <a:r>
              <a:rPr lang="en-US" altLang="zh-CN" dirty="0" err="1" smtClean="0"/>
              <a:t>Shuying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Zheng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5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Purpose: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Minimizing the number of accidents by the realization of a simulation then implementing a solution in real life.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What the user can do: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&amp; remove crossings in the grid.</a:t>
            </a:r>
          </a:p>
          <a:p>
            <a:r>
              <a:rPr lang="en-US" altLang="zh-CN" dirty="0" smtClean="0"/>
              <a:t>Run and stop simulation</a:t>
            </a:r>
          </a:p>
          <a:p>
            <a:r>
              <a:rPr lang="en-US" altLang="zh-CN" dirty="0" smtClean="0"/>
              <a:t>Maximize</a:t>
            </a:r>
          </a:p>
          <a:p>
            <a:r>
              <a:rPr lang="en-US" altLang="zh-CN" dirty="0" smtClean="0"/>
              <a:t>Regulate:</a:t>
            </a:r>
          </a:p>
          <a:p>
            <a:pPr marL="0" indent="0">
              <a:buNone/>
            </a:pPr>
            <a:r>
              <a:rPr lang="en-US" altLang="zh-CN" dirty="0" smtClean="0"/>
              <a:t>         * green time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* number of cars on the lane</a:t>
            </a:r>
          </a:p>
          <a:p>
            <a:r>
              <a:rPr lang="en-US" altLang="zh-CN" dirty="0" smtClean="0"/>
              <a:t>Save and open simulation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53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 Made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Decisions: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b="1" dirty="0"/>
              <a:t>We use two types of Traffic system </a:t>
            </a:r>
            <a:endParaRPr lang="zh-CN" altLang="zh-CN" dirty="0"/>
          </a:p>
          <a:p>
            <a:pPr lvl="0" indent="342900">
              <a:buFont typeface="Wingdings" panose="05000000000000000000" pitchFamily="2" charset="2"/>
              <a:buChar char="Ø"/>
            </a:pPr>
            <a:r>
              <a:rPr lang="en-US" altLang="zh-CN" b="1" dirty="0"/>
              <a:t>Type One- this crossing have no pedestrians </a:t>
            </a:r>
            <a:endParaRPr lang="zh-CN" altLang="zh-CN" dirty="0"/>
          </a:p>
          <a:p>
            <a:pPr lvl="0" indent="342900">
              <a:buFont typeface="Wingdings" panose="05000000000000000000" pitchFamily="2" charset="2"/>
              <a:buChar char="Ø"/>
            </a:pPr>
            <a:r>
              <a:rPr lang="en-US" altLang="zh-CN" b="1" dirty="0"/>
              <a:t>Type two –has crossing with pedestrians </a:t>
            </a:r>
            <a:endParaRPr lang="zh-CN" altLang="zh-CN" dirty="0"/>
          </a:p>
          <a:p>
            <a:pPr lvl="0"/>
            <a:r>
              <a:rPr lang="en-US" altLang="zh-CN" b="1" dirty="0"/>
              <a:t>Both the Crossings  have 12 lanes</a:t>
            </a:r>
            <a:endParaRPr lang="zh-CN" altLang="zh-CN" dirty="0"/>
          </a:p>
          <a:p>
            <a:pPr lvl="0"/>
            <a:r>
              <a:rPr lang="en-US" altLang="zh-CN" b="1" dirty="0"/>
              <a:t>Each Lane have One direction</a:t>
            </a:r>
            <a:endParaRPr lang="zh-CN" altLang="zh-CN" dirty="0"/>
          </a:p>
          <a:p>
            <a:pPr lvl="0"/>
            <a:r>
              <a:rPr lang="en-US" altLang="zh-CN" b="1" dirty="0"/>
              <a:t>Each Lane have one Light</a:t>
            </a:r>
            <a:endParaRPr lang="zh-CN" altLang="zh-CN" dirty="0"/>
          </a:p>
          <a:p>
            <a:pPr lvl="0"/>
            <a:r>
              <a:rPr lang="en-US" altLang="zh-CN" b="1" dirty="0"/>
              <a:t>The Lanes have Numbers to identify them (L1,L2,…L8) as you can see it from figure below</a:t>
            </a:r>
            <a:endParaRPr lang="zh-CN" altLang="zh-CN" dirty="0"/>
          </a:p>
          <a:p>
            <a:pPr lvl="0"/>
            <a:r>
              <a:rPr lang="en-US" altLang="zh-CN" b="1" dirty="0"/>
              <a:t>Type two crossing have two extra lane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4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Crossing type1: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Same green Lighting System groups</a:t>
            </a:r>
            <a:endParaRPr lang="zh-CN" altLang="zh-CN" dirty="0"/>
          </a:p>
          <a:p>
            <a:pPr lvl="0"/>
            <a:r>
              <a:rPr lang="en-US" altLang="zh-CN" b="1" dirty="0"/>
              <a:t> L1+L2+L8+L9  group-1</a:t>
            </a:r>
            <a:endParaRPr lang="zh-CN" altLang="zh-CN" dirty="0"/>
          </a:p>
          <a:p>
            <a:pPr lvl="0"/>
            <a:r>
              <a:rPr lang="en-US" altLang="zh-CN" b="1" dirty="0"/>
              <a:t>L5+L6+L10+L11 group-2</a:t>
            </a:r>
            <a:endParaRPr lang="zh-CN" altLang="zh-CN" dirty="0"/>
          </a:p>
          <a:p>
            <a:pPr lvl="0"/>
            <a:r>
              <a:rPr lang="en-US" altLang="zh-CN" b="1" dirty="0"/>
              <a:t>L12+L4+L1 group-3</a:t>
            </a:r>
            <a:endParaRPr lang="zh-CN" altLang="zh-CN" dirty="0"/>
          </a:p>
          <a:p>
            <a:pPr lvl="0"/>
            <a:r>
              <a:rPr lang="en-US" altLang="zh-CN" b="1" dirty="0"/>
              <a:t>L3+L7+L6 group-4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6835"/>
            <a:ext cx="3312368" cy="31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Crossing type2: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L1+L2+L8+L9 group-1</a:t>
            </a:r>
            <a:endParaRPr lang="zh-CN" altLang="zh-CN" dirty="0"/>
          </a:p>
          <a:p>
            <a:r>
              <a:rPr lang="en-US" altLang="zh-CN" b="1" dirty="0"/>
              <a:t>L5+L6+L10+L11 group-2</a:t>
            </a:r>
            <a:endParaRPr lang="zh-CN" altLang="zh-CN" dirty="0"/>
          </a:p>
          <a:p>
            <a:r>
              <a:rPr lang="en-US" altLang="zh-CN" b="1" dirty="0"/>
              <a:t>L12+L4+L1 group-3</a:t>
            </a:r>
            <a:endParaRPr lang="zh-CN" altLang="zh-CN" dirty="0"/>
          </a:p>
          <a:p>
            <a:r>
              <a:rPr lang="en-US" altLang="zh-CN" b="1" dirty="0"/>
              <a:t>L3+L7+L6 group-4</a:t>
            </a:r>
            <a:endParaRPr lang="zh-CN" altLang="zh-CN" dirty="0"/>
          </a:p>
          <a:p>
            <a:r>
              <a:rPr lang="en-US" altLang="zh-CN" b="1" dirty="0"/>
              <a:t>L5+L11+Pedestrain-1</a:t>
            </a:r>
            <a:r>
              <a:rPr lang="en-US" altLang="zh-CN" b="1" dirty="0" smtClean="0"/>
              <a:t>+</a:t>
            </a:r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/>
              <a:t>pedestrian-2 group-5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780928"/>
            <a:ext cx="3970784" cy="35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197</Words>
  <Application>Microsoft Office PowerPoint</Application>
  <PresentationFormat>On-screen Show (4:3)</PresentationFormat>
  <Paragraphs>52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Wingdings</vt:lpstr>
      <vt:lpstr>Office 主题​​</vt:lpstr>
      <vt:lpstr>Traffic Simulation Project</vt:lpstr>
      <vt:lpstr>Introduction</vt:lpstr>
      <vt:lpstr>Organization:</vt:lpstr>
      <vt:lpstr>Purpose:</vt:lpstr>
      <vt:lpstr>What the user can do:</vt:lpstr>
      <vt:lpstr>Decisions Made</vt:lpstr>
      <vt:lpstr>Decisions:</vt:lpstr>
      <vt:lpstr>Crossing type1:</vt:lpstr>
      <vt:lpstr>Crossing type2:</vt:lpstr>
      <vt:lpstr>The application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Simulation Project</dc:title>
  <dc:creator>melissa</dc:creator>
  <cp:lastModifiedBy>Govinda Poudel</cp:lastModifiedBy>
  <cp:revision>16</cp:revision>
  <dcterms:created xsi:type="dcterms:W3CDTF">2014-01-09T19:34:17Z</dcterms:created>
  <dcterms:modified xsi:type="dcterms:W3CDTF">2014-01-13T13:12:58Z</dcterms:modified>
</cp:coreProperties>
</file>