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178092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178092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/>
          <p:nvPr/>
        </p:nvPicPr>
        <p:blipFill>
          <a:blip r:embed="rId14"/>
          <a:stretch/>
        </p:blipFill>
        <p:spPr>
          <a:xfrm>
            <a:off x="0" y="252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78092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7"/>
          <p:cNvPicPr/>
          <p:nvPr/>
        </p:nvPicPr>
        <p:blipFill>
          <a:blip r:embed="rId14"/>
          <a:stretch/>
        </p:blipFill>
        <p:spPr>
          <a:xfrm>
            <a:off x="0" y="252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12920" y="140868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2920" y="273960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DC-teatim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70520" y="245304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 &amp; Running with
JavaScript &amp; jQuery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67280" y="3616920"/>
            <a:ext cx="4635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Kevin Zuern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School of Computing – Queen’s University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78092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$(‘selector’).click(</a:t>
            </a:r>
            <a:r>
              <a:rPr lang="en-US" sz="4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2894400"/>
            <a:ext cx="8228880" cy="341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all elements matching the CSS selector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Anytime any of those elements is clicked, run the specified function</a:t>
            </a:r>
          </a:p>
          <a:p>
            <a:pPr marL="621720" lvl="1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YES! In JavaScript functions act like variables. Weird huh?</a:t>
            </a:r>
          </a:p>
          <a:p>
            <a:pPr marL="621720" lvl="1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E.g.: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someFunc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function() {  return 4; };</a:t>
            </a:r>
            <a:b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 =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someFunc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 // x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78092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$("#start").click(startTimer);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2894400"/>
            <a:ext cx="8228880" cy="341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the button with id=”start” is clicked, run the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startTimer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function.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switch to a text editor and start coding!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12920" y="273960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know basic programming concepts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loops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If-Else statements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know some basic HTML &amp; CSS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412920" y="140868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Assumptions: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12920" y="273960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You’ve just finished building the HTML and CSS for your web app.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need to “wire it up” to do stuff.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tutorial will start at the “wire it up” stage.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12920" y="140868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Scenario: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560" y="2856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Let’s Get Started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178092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 of Sample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3260160"/>
            <a:ext cx="8228880" cy="293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are building a Tea-Timer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user selects the type of tea they’re steeping and starts the timer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timer will alert the user when the tea is ready</a:t>
            </a: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78092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the Base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3260160"/>
            <a:ext cx="8228880" cy="293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http://bit.ly/SDC-teatimer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the project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index.html in your favorite browser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index.html &amp; main.js in a text editor</a:t>
            </a: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178092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We Will Do: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2894400"/>
            <a:ext cx="8228880" cy="341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 handler to set the timer when user clicks on a tea type.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 handler to start the timer when the user clicks start.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 handler to stop the timer when the user clicks stop.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 handler to alert the user when time is up and reset the timer.</a:t>
            </a:r>
          </a:p>
          <a:p>
            <a:pPr marL="164520">
              <a:lnSpc>
                <a:spcPct val="115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78092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About the 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2894400"/>
            <a:ext cx="8228880" cy="341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We’ve given the elements we want to interact with some IDs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Tea Selector:  &lt;select id=”tea-type” ...&gt;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Start Button:   &lt;button id=”start” ...&gt;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Stop Button:   &lt;button id=”stop” ...&gt;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Remaining Mins:   &lt;span id=”minutes”&gt;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Remaining Secs:   &lt;span id=”seconds”&gt;</a:t>
            </a:r>
          </a:p>
          <a:p>
            <a:pPr marL="164520">
              <a:lnSpc>
                <a:spcPct val="115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78092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in 10 seconds: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2894400"/>
            <a:ext cx="8228880" cy="341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6452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</a:t>
            </a:r>
            <a:r>
              <a:rPr lang="en-US" sz="2600" b="0" i="1" strike="noStrike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r>
              <a:rPr lang="en-US" sz="2600" b="0" i="1" strike="noStrike" spc="-1" dirty="0" err="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someAction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600" b="0" i="1" strike="noStrike" spc="-1" dirty="0">
                <a:solidFill>
                  <a:srgbClr val="FF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arguments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i="1" strike="noStrike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–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CSS selector to find one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more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elements</a:t>
            </a:r>
          </a:p>
          <a:p>
            <a:pPr marL="621720" lvl="2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“.item” - Find all elements with class=”item”</a:t>
            </a: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i="1" strike="noStrike" spc="-1" dirty="0" err="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someAction</a:t>
            </a:r>
            <a:r>
              <a:rPr lang="en-US" sz="2600" b="0" i="1" strike="noStrike" spc="-1" dirty="0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Some function in the jQuery API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1720" lvl="2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“click”, “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“animate”, “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slideUp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“hide”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45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i="1" strike="noStrike" spc="-1" dirty="0">
                <a:solidFill>
                  <a:srgbClr val="FF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Arguments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Depends on the function. See the Docs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Queen's PPT template 2011.thmx</Template>
  <TotalTime>372</TotalTime>
  <Words>407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Larry Harris</dc:creator>
  <dc:description/>
  <cp:lastModifiedBy>Kevin Zuern</cp:lastModifiedBy>
  <cp:revision>42</cp:revision>
  <dcterms:created xsi:type="dcterms:W3CDTF">2011-07-05T18:52:53Z</dcterms:created>
  <dcterms:modified xsi:type="dcterms:W3CDTF">2016-10-03T20:53:13Z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Queen's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