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56" r:id="rId2"/>
    <p:sldId id="309" r:id="rId3"/>
    <p:sldId id="315" r:id="rId4"/>
    <p:sldId id="310" r:id="rId5"/>
    <p:sldId id="273" r:id="rId6"/>
    <p:sldId id="311" r:id="rId7"/>
    <p:sldId id="302" r:id="rId8"/>
    <p:sldId id="303" r:id="rId9"/>
    <p:sldId id="304" r:id="rId10"/>
    <p:sldId id="305" r:id="rId11"/>
    <p:sldId id="319" r:id="rId12"/>
    <p:sldId id="306" r:id="rId13"/>
    <p:sldId id="308" r:id="rId14"/>
    <p:sldId id="274" r:id="rId15"/>
    <p:sldId id="318" r:id="rId16"/>
    <p:sldId id="301" r:id="rId17"/>
    <p:sldId id="312" r:id="rId18"/>
    <p:sldId id="313" r:id="rId19"/>
    <p:sldId id="317" r:id="rId20"/>
    <p:sldId id="322" r:id="rId21"/>
    <p:sldId id="32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 autoAdjust="0"/>
    <p:restoredTop sz="94660"/>
  </p:normalViewPr>
  <p:slideViewPr>
    <p:cSldViewPr>
      <p:cViewPr varScale="1">
        <p:scale>
          <a:sx n="42" d="100"/>
          <a:sy n="42" d="100"/>
        </p:scale>
        <p:origin x="21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4F40D-3DC2-4B16-B83B-6EE6322D2FB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A52B3E-A9E3-4E1C-A927-A6F0A8B3C792}">
      <dgm:prSet phldrT="[文本]" custT="1"/>
      <dgm:spPr/>
      <dgm:t>
        <a:bodyPr/>
        <a:lstStyle/>
        <a:p>
          <a:pPr algn="ctr"/>
          <a:r>
            <a:rPr lang="zh-CN" altLang="en-US" sz="4000" b="1" u="none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一</a:t>
          </a:r>
          <a:r>
            <a:rPr lang="zh-CN" altLang="en-US" sz="4000" b="1" u="none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、通信架构</a:t>
          </a:r>
          <a:endParaRPr lang="zh-CN" altLang="en-US" sz="4000" dirty="0">
            <a:solidFill>
              <a:srgbClr val="FFFF00"/>
            </a:solidFill>
          </a:endParaRPr>
        </a:p>
      </dgm:t>
    </dgm:pt>
    <dgm:pt modelId="{BC303C6D-1AB5-4668-B354-31926272D16A}" type="par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D226763C-23DF-46D8-B69E-8B7441DB977D}" type="sib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EC8255CC-58CD-4035-A196-EB659530EC93}">
      <dgm:prSet phldrT="[文本]" custT="1"/>
      <dgm:spPr/>
      <dgm:t>
        <a:bodyPr/>
        <a:lstStyle/>
        <a:p>
          <a:pPr algn="l"/>
          <a:r>
            <a:rPr lang="zh-CN" altLang="en-US" sz="4000" b="1" u="none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baseline="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altLang="en-US" sz="4000" b="1" u="none" dirty="0" smtClean="0">
              <a:latin typeface="微软雅黑" pitchFamily="34" charset="-122"/>
              <a:ea typeface="微软雅黑" pitchFamily="34" charset="-122"/>
            </a:rPr>
            <a:t>、多址技术</a:t>
          </a:r>
          <a:endParaRPr lang="zh-CN" altLang="en-US" sz="4000" b="1" u="none" dirty="0">
            <a:latin typeface="微软雅黑" pitchFamily="34" charset="-122"/>
            <a:ea typeface="微软雅黑" pitchFamily="34" charset="-122"/>
          </a:endParaRPr>
        </a:p>
      </dgm:t>
    </dgm:pt>
    <dgm:pt modelId="{D9AB4CEB-4F2E-4EEE-9200-DC4753CF5656}" type="par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F1F3B00F-E609-46A4-8CB8-6C8B854BF64E}" type="sib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EDD59157-255B-4625-9659-A489C38E77CB}">
      <dgm:prSet phldrT="[文本]" custT="1"/>
      <dgm:spPr/>
      <dgm:t>
        <a:bodyPr/>
        <a:lstStyle/>
        <a:p>
          <a:pPr algn="ctr"/>
          <a:r>
            <a:rPr lang="zh-CN" altLang="en-US" sz="4000" b="1" dirty="0">
              <a:latin typeface="微软雅黑" pitchFamily="34" charset="-122"/>
              <a:ea typeface="微软雅黑" pitchFamily="34" charset="-122"/>
            </a:rPr>
            <a:t>二</a:t>
          </a:r>
          <a:r>
            <a:rPr lang="zh-CN" altLang="en-US" sz="4000" b="1" dirty="0" smtClean="0">
              <a:latin typeface="微软雅黑" pitchFamily="34" charset="-122"/>
              <a:ea typeface="微软雅黑" pitchFamily="34" charset="-122"/>
            </a:rPr>
            <a:t>、调制技术</a:t>
          </a:r>
          <a:endParaRPr lang="zh-CN" altLang="en-US" sz="4000" b="1" dirty="0">
            <a:latin typeface="微软雅黑" pitchFamily="34" charset="-122"/>
            <a:ea typeface="微软雅黑" pitchFamily="34" charset="-122"/>
          </a:endParaRPr>
        </a:p>
      </dgm:t>
    </dgm:pt>
    <dgm:pt modelId="{8D9EEAC1-6FF0-41C2-867D-19B58DB3EBDE}" type="par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6F6F83C4-CEBC-4BB5-B504-55F90B4F616B}" type="sib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72819568-4E11-4662-B898-A56C0C8B17D2}" type="pres">
      <dgm:prSet presAssocID="{AEE4F40D-3DC2-4B16-B83B-6EE6322D2F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51632D-6FD7-4B7A-907C-6DC0A4AB3734}" type="pres">
      <dgm:prSet presAssocID="{7FA52B3E-A9E3-4E1C-A927-A6F0A8B3C792}" presName="parentText" presStyleLbl="node1" presStyleIdx="0" presStyleCnt="3" custScaleY="64246" custLinFactY="-34243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5165A-3BEF-4B80-990B-08C811468A67}" type="pres">
      <dgm:prSet presAssocID="{D226763C-23DF-46D8-B69E-8B7441DB977D}" presName="spacer" presStyleCnt="0"/>
      <dgm:spPr/>
    </dgm:pt>
    <dgm:pt modelId="{9569120A-FEB7-4919-A319-A68675FF0043}" type="pres">
      <dgm:prSet presAssocID="{EDD59157-255B-4625-9659-A489C38E77CB}" presName="parentText" presStyleLbl="node1" presStyleIdx="1" presStyleCnt="3" custScaleY="66108" custLinFactNeighborX="0" custLinFactNeighborY="-9790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6C5E9-D734-4D58-9F4D-DE24A62616FF}" type="pres">
      <dgm:prSet presAssocID="{6F6F83C4-CEBC-4BB5-B504-55F90B4F616B}" presName="spacer" presStyleCnt="0"/>
      <dgm:spPr/>
    </dgm:pt>
    <dgm:pt modelId="{C9F7B84E-1148-4D8F-A13B-8C5788667613}" type="pres">
      <dgm:prSet presAssocID="{EC8255CC-58CD-4035-A196-EB659530EC93}" presName="parentText" presStyleLbl="node1" presStyleIdx="2" presStyleCnt="3" custScaleY="72201" custLinFactY="7134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E4E68E-329A-4AD5-ABE9-F73B0C07073E}" srcId="{AEE4F40D-3DC2-4B16-B83B-6EE6322D2FBB}" destId="{EC8255CC-58CD-4035-A196-EB659530EC93}" srcOrd="2" destOrd="0" parTransId="{D9AB4CEB-4F2E-4EEE-9200-DC4753CF5656}" sibTransId="{F1F3B00F-E609-46A4-8CB8-6C8B854BF64E}"/>
    <dgm:cxn modelId="{2661E9DA-110A-4F2B-AA91-8207B70BDBCE}" type="presOf" srcId="{AEE4F40D-3DC2-4B16-B83B-6EE6322D2FBB}" destId="{72819568-4E11-4662-B898-A56C0C8B17D2}" srcOrd="0" destOrd="0" presId="urn:microsoft.com/office/officeart/2005/8/layout/vList2"/>
    <dgm:cxn modelId="{C917FDF3-F18B-481C-AAD5-6B19220CA149}" srcId="{AEE4F40D-3DC2-4B16-B83B-6EE6322D2FBB}" destId="{EDD59157-255B-4625-9659-A489C38E77CB}" srcOrd="1" destOrd="0" parTransId="{8D9EEAC1-6FF0-41C2-867D-19B58DB3EBDE}" sibTransId="{6F6F83C4-CEBC-4BB5-B504-55F90B4F616B}"/>
    <dgm:cxn modelId="{C74FB4CE-BC82-4C9A-BA22-0545EB104C93}" srcId="{AEE4F40D-3DC2-4B16-B83B-6EE6322D2FBB}" destId="{7FA52B3E-A9E3-4E1C-A927-A6F0A8B3C792}" srcOrd="0" destOrd="0" parTransId="{BC303C6D-1AB5-4668-B354-31926272D16A}" sibTransId="{D226763C-23DF-46D8-B69E-8B7441DB977D}"/>
    <dgm:cxn modelId="{6120429A-87A3-4C0C-AC33-69EAAFC77635}" type="presOf" srcId="{EDD59157-255B-4625-9659-A489C38E77CB}" destId="{9569120A-FEB7-4919-A319-A68675FF0043}" srcOrd="0" destOrd="0" presId="urn:microsoft.com/office/officeart/2005/8/layout/vList2"/>
    <dgm:cxn modelId="{E2C0DD40-4DDC-4E78-A523-7EF0B74E0E49}" type="presOf" srcId="{EC8255CC-58CD-4035-A196-EB659530EC93}" destId="{C9F7B84E-1148-4D8F-A13B-8C5788667613}" srcOrd="0" destOrd="0" presId="urn:microsoft.com/office/officeart/2005/8/layout/vList2"/>
    <dgm:cxn modelId="{D237E2D4-AA13-41FB-AE77-F35846F63A24}" type="presOf" srcId="{7FA52B3E-A9E3-4E1C-A927-A6F0A8B3C792}" destId="{E551632D-6FD7-4B7A-907C-6DC0A4AB3734}" srcOrd="0" destOrd="0" presId="urn:microsoft.com/office/officeart/2005/8/layout/vList2"/>
    <dgm:cxn modelId="{754F0722-B25C-49AE-8230-E3A3D99B2368}" type="presParOf" srcId="{72819568-4E11-4662-B898-A56C0C8B17D2}" destId="{E551632D-6FD7-4B7A-907C-6DC0A4AB3734}" srcOrd="0" destOrd="0" presId="urn:microsoft.com/office/officeart/2005/8/layout/vList2"/>
    <dgm:cxn modelId="{CA4F5B6B-987C-409F-B503-5B8FB2E4FDDF}" type="presParOf" srcId="{72819568-4E11-4662-B898-A56C0C8B17D2}" destId="{9925165A-3BEF-4B80-990B-08C811468A67}" srcOrd="1" destOrd="0" presId="urn:microsoft.com/office/officeart/2005/8/layout/vList2"/>
    <dgm:cxn modelId="{EE7E0823-B0B3-4BE2-BEB6-B46446105F24}" type="presParOf" srcId="{72819568-4E11-4662-B898-A56C0C8B17D2}" destId="{9569120A-FEB7-4919-A319-A68675FF0043}" srcOrd="2" destOrd="0" presId="urn:microsoft.com/office/officeart/2005/8/layout/vList2"/>
    <dgm:cxn modelId="{6F544B91-47BD-4EA9-8273-8856B55FB707}" type="presParOf" srcId="{72819568-4E11-4662-B898-A56C0C8B17D2}" destId="{A086C5E9-D734-4D58-9F4D-DE24A62616FF}" srcOrd="3" destOrd="0" presId="urn:microsoft.com/office/officeart/2005/8/layout/vList2"/>
    <dgm:cxn modelId="{9E2667E4-2013-4886-AB21-D79FC276BF39}" type="presParOf" srcId="{72819568-4E11-4662-B898-A56C0C8B17D2}" destId="{C9F7B84E-1148-4D8F-A13B-8C57886676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4F40D-3DC2-4B16-B83B-6EE6322D2FB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A52B3E-A9E3-4E1C-A927-A6F0A8B3C792}">
      <dgm:prSet phldrT="[文本]" custT="1"/>
      <dgm:spPr/>
      <dgm:t>
        <a:bodyPr/>
        <a:lstStyle/>
        <a:p>
          <a:pPr algn="ctr"/>
          <a:r>
            <a:rPr lang="zh-CN" altLang="en-US" sz="4000" b="1" u="none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二、调制技术</a:t>
          </a:r>
          <a:endParaRPr lang="zh-CN" altLang="en-US" sz="4000" dirty="0">
            <a:solidFill>
              <a:srgbClr val="FFFF00"/>
            </a:solidFill>
          </a:endParaRPr>
        </a:p>
      </dgm:t>
    </dgm:pt>
    <dgm:pt modelId="{BC303C6D-1AB5-4668-B354-31926272D16A}" type="par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D226763C-23DF-46D8-B69E-8B7441DB977D}" type="sib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EC8255CC-58CD-4035-A196-EB659530EC93}">
      <dgm:prSet phldrT="[文本]" custT="1"/>
      <dgm:spPr/>
      <dgm:t>
        <a:bodyPr/>
        <a:lstStyle/>
        <a:p>
          <a:pPr algn="l"/>
          <a:r>
            <a:rPr lang="zh-CN" altLang="en-US" sz="4000" b="1" u="none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baseline="0" dirty="0" smtClean="0">
              <a:latin typeface="微软雅黑" pitchFamily="34" charset="-122"/>
              <a:ea typeface="微软雅黑" pitchFamily="34" charset="-122"/>
            </a:rPr>
            <a:t>三、多址技术</a:t>
          </a:r>
          <a:endParaRPr lang="zh-CN" altLang="en-US" sz="4000" b="1" u="none" dirty="0">
            <a:latin typeface="微软雅黑" pitchFamily="34" charset="-122"/>
            <a:ea typeface="微软雅黑" pitchFamily="34" charset="-122"/>
          </a:endParaRPr>
        </a:p>
      </dgm:t>
    </dgm:pt>
    <dgm:pt modelId="{D9AB4CEB-4F2E-4EEE-9200-DC4753CF5656}" type="par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F1F3B00F-E609-46A4-8CB8-6C8B854BF64E}" type="sib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EDD59157-255B-4625-9659-A489C38E77CB}">
      <dgm:prSet phldrT="[文本]" custT="1"/>
      <dgm:spPr/>
      <dgm:t>
        <a:bodyPr/>
        <a:lstStyle/>
        <a:p>
          <a:pPr algn="ctr"/>
          <a:r>
            <a:rPr lang="zh-CN" altLang="en-US" sz="4000" b="1" dirty="0" smtClean="0">
              <a:latin typeface="微软雅黑" pitchFamily="34" charset="-122"/>
              <a:ea typeface="微软雅黑" pitchFamily="34" charset="-122"/>
            </a:rPr>
            <a:t>一、通信架构</a:t>
          </a:r>
          <a:endParaRPr lang="zh-CN" altLang="en-US" sz="4000" b="1" dirty="0">
            <a:latin typeface="微软雅黑" pitchFamily="34" charset="-122"/>
            <a:ea typeface="微软雅黑" pitchFamily="34" charset="-122"/>
          </a:endParaRPr>
        </a:p>
      </dgm:t>
    </dgm:pt>
    <dgm:pt modelId="{8D9EEAC1-6FF0-41C2-867D-19B58DB3EBDE}" type="par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6F6F83C4-CEBC-4BB5-B504-55F90B4F616B}" type="sib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72819568-4E11-4662-B898-A56C0C8B17D2}" type="pres">
      <dgm:prSet presAssocID="{AEE4F40D-3DC2-4B16-B83B-6EE6322D2F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51632D-6FD7-4B7A-907C-6DC0A4AB3734}" type="pres">
      <dgm:prSet presAssocID="{7FA52B3E-A9E3-4E1C-A927-A6F0A8B3C792}" presName="parentText" presStyleLbl="node1" presStyleIdx="0" presStyleCnt="3" custScaleY="64246" custLinFactY="55193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5165A-3BEF-4B80-990B-08C811468A67}" type="pres">
      <dgm:prSet presAssocID="{D226763C-23DF-46D8-B69E-8B7441DB977D}" presName="spacer" presStyleCnt="0"/>
      <dgm:spPr/>
    </dgm:pt>
    <dgm:pt modelId="{9569120A-FEB7-4919-A319-A68675FF0043}" type="pres">
      <dgm:prSet presAssocID="{EDD59157-255B-4625-9659-A489C38E77CB}" presName="parentText" presStyleLbl="node1" presStyleIdx="1" presStyleCnt="3" custScaleY="66108" custLinFactY="-100000" custLinFactNeighborX="1833" custLinFactNeighborY="-1901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6C5E9-D734-4D58-9F4D-DE24A62616FF}" type="pres">
      <dgm:prSet presAssocID="{6F6F83C4-CEBC-4BB5-B504-55F90B4F616B}" presName="spacer" presStyleCnt="0"/>
      <dgm:spPr/>
    </dgm:pt>
    <dgm:pt modelId="{C9F7B84E-1148-4D8F-A13B-8C5788667613}" type="pres">
      <dgm:prSet presAssocID="{EC8255CC-58CD-4035-A196-EB659530EC93}" presName="parentText" presStyleLbl="node1" presStyleIdx="2" presStyleCnt="3" custScaleY="72201" custLinFactY="7134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AD6FE0-24EA-4DF6-9703-1014BD8C2064}" type="presOf" srcId="{EC8255CC-58CD-4035-A196-EB659530EC93}" destId="{C9F7B84E-1148-4D8F-A13B-8C5788667613}" srcOrd="0" destOrd="0" presId="urn:microsoft.com/office/officeart/2005/8/layout/vList2"/>
    <dgm:cxn modelId="{CDE4E68E-329A-4AD5-ABE9-F73B0C07073E}" srcId="{AEE4F40D-3DC2-4B16-B83B-6EE6322D2FBB}" destId="{EC8255CC-58CD-4035-A196-EB659530EC93}" srcOrd="2" destOrd="0" parTransId="{D9AB4CEB-4F2E-4EEE-9200-DC4753CF5656}" sibTransId="{F1F3B00F-E609-46A4-8CB8-6C8B854BF64E}"/>
    <dgm:cxn modelId="{C74FB4CE-BC82-4C9A-BA22-0545EB104C93}" srcId="{AEE4F40D-3DC2-4B16-B83B-6EE6322D2FBB}" destId="{7FA52B3E-A9E3-4E1C-A927-A6F0A8B3C792}" srcOrd="0" destOrd="0" parTransId="{BC303C6D-1AB5-4668-B354-31926272D16A}" sibTransId="{D226763C-23DF-46D8-B69E-8B7441DB977D}"/>
    <dgm:cxn modelId="{A140E95A-7750-45A0-A3F9-17B35F0801E6}" type="presOf" srcId="{7FA52B3E-A9E3-4E1C-A927-A6F0A8B3C792}" destId="{E551632D-6FD7-4B7A-907C-6DC0A4AB3734}" srcOrd="0" destOrd="0" presId="urn:microsoft.com/office/officeart/2005/8/layout/vList2"/>
    <dgm:cxn modelId="{C917FDF3-F18B-481C-AAD5-6B19220CA149}" srcId="{AEE4F40D-3DC2-4B16-B83B-6EE6322D2FBB}" destId="{EDD59157-255B-4625-9659-A489C38E77CB}" srcOrd="1" destOrd="0" parTransId="{8D9EEAC1-6FF0-41C2-867D-19B58DB3EBDE}" sibTransId="{6F6F83C4-CEBC-4BB5-B504-55F90B4F616B}"/>
    <dgm:cxn modelId="{92F33E76-E1DB-4D06-AF71-67A6EA6636A8}" type="presOf" srcId="{AEE4F40D-3DC2-4B16-B83B-6EE6322D2FBB}" destId="{72819568-4E11-4662-B898-A56C0C8B17D2}" srcOrd="0" destOrd="0" presId="urn:microsoft.com/office/officeart/2005/8/layout/vList2"/>
    <dgm:cxn modelId="{7FC13BC9-419B-464D-AC01-2B4B1EBB12B7}" type="presOf" srcId="{EDD59157-255B-4625-9659-A489C38E77CB}" destId="{9569120A-FEB7-4919-A319-A68675FF0043}" srcOrd="0" destOrd="0" presId="urn:microsoft.com/office/officeart/2005/8/layout/vList2"/>
    <dgm:cxn modelId="{52075111-E3B3-45E7-8723-1966F6BC9BF0}" type="presParOf" srcId="{72819568-4E11-4662-B898-A56C0C8B17D2}" destId="{E551632D-6FD7-4B7A-907C-6DC0A4AB3734}" srcOrd="0" destOrd="0" presId="urn:microsoft.com/office/officeart/2005/8/layout/vList2"/>
    <dgm:cxn modelId="{506F3FA1-0C9D-43DB-AB18-01EA2F25A610}" type="presParOf" srcId="{72819568-4E11-4662-B898-A56C0C8B17D2}" destId="{9925165A-3BEF-4B80-990B-08C811468A67}" srcOrd="1" destOrd="0" presId="urn:microsoft.com/office/officeart/2005/8/layout/vList2"/>
    <dgm:cxn modelId="{F21860D5-BF62-4F2A-B109-EC7EBCEA10B6}" type="presParOf" srcId="{72819568-4E11-4662-B898-A56C0C8B17D2}" destId="{9569120A-FEB7-4919-A319-A68675FF0043}" srcOrd="2" destOrd="0" presId="urn:microsoft.com/office/officeart/2005/8/layout/vList2"/>
    <dgm:cxn modelId="{77D8B733-C67C-46A2-82E4-C3F5C82C0FF6}" type="presParOf" srcId="{72819568-4E11-4662-B898-A56C0C8B17D2}" destId="{A086C5E9-D734-4D58-9F4D-DE24A62616FF}" srcOrd="3" destOrd="0" presId="urn:microsoft.com/office/officeart/2005/8/layout/vList2"/>
    <dgm:cxn modelId="{A335CF78-09C6-4236-B91D-1245B59EE9AA}" type="presParOf" srcId="{72819568-4E11-4662-B898-A56C0C8B17D2}" destId="{C9F7B84E-1148-4D8F-A13B-8C57886676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E4F40D-3DC2-4B16-B83B-6EE6322D2FB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FA52B3E-A9E3-4E1C-A927-A6F0A8B3C792}">
      <dgm:prSet phldrT="[文本]" custT="1"/>
      <dgm:spPr/>
      <dgm:t>
        <a:bodyPr/>
        <a:lstStyle/>
        <a:p>
          <a:pPr algn="ctr"/>
          <a:r>
            <a:rPr lang="zh-CN" altLang="en-US" sz="4000" b="1" u="none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三、多址技术</a:t>
          </a:r>
          <a:endParaRPr lang="zh-CN" altLang="en-US" sz="4000" dirty="0">
            <a:solidFill>
              <a:srgbClr val="FFFF00"/>
            </a:solidFill>
          </a:endParaRPr>
        </a:p>
      </dgm:t>
    </dgm:pt>
    <dgm:pt modelId="{BC303C6D-1AB5-4668-B354-31926272D16A}" type="par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D226763C-23DF-46D8-B69E-8B7441DB977D}" type="sibTrans" cxnId="{C74FB4CE-BC82-4C9A-BA22-0545EB104C93}">
      <dgm:prSet/>
      <dgm:spPr/>
      <dgm:t>
        <a:bodyPr/>
        <a:lstStyle/>
        <a:p>
          <a:endParaRPr lang="zh-CN" altLang="en-US" sz="4000"/>
        </a:p>
      </dgm:t>
    </dgm:pt>
    <dgm:pt modelId="{EC8255CC-58CD-4035-A196-EB659530EC93}">
      <dgm:prSet phldrT="[文本]" custT="1"/>
      <dgm:spPr/>
      <dgm:t>
        <a:bodyPr/>
        <a:lstStyle/>
        <a:p>
          <a:pPr algn="l"/>
          <a:r>
            <a:rPr lang="zh-CN" altLang="en-US" sz="4000" b="1" u="none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baseline="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altLang="en-US" sz="4000" b="1" u="none" dirty="0" smtClean="0">
              <a:latin typeface="微软雅黑" pitchFamily="34" charset="-122"/>
              <a:ea typeface="微软雅黑" pitchFamily="34" charset="-122"/>
            </a:rPr>
            <a:t>、调制技术</a:t>
          </a:r>
          <a:endParaRPr lang="zh-CN" altLang="en-US" sz="4000" b="1" u="none" dirty="0">
            <a:latin typeface="微软雅黑" pitchFamily="34" charset="-122"/>
            <a:ea typeface="微软雅黑" pitchFamily="34" charset="-122"/>
          </a:endParaRPr>
        </a:p>
      </dgm:t>
    </dgm:pt>
    <dgm:pt modelId="{D9AB4CEB-4F2E-4EEE-9200-DC4753CF5656}" type="par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F1F3B00F-E609-46A4-8CB8-6C8B854BF64E}" type="sibTrans" cxnId="{CDE4E68E-329A-4AD5-ABE9-F73B0C07073E}">
      <dgm:prSet/>
      <dgm:spPr/>
      <dgm:t>
        <a:bodyPr/>
        <a:lstStyle/>
        <a:p>
          <a:endParaRPr lang="zh-CN" altLang="en-US" sz="1800"/>
        </a:p>
      </dgm:t>
    </dgm:pt>
    <dgm:pt modelId="{EDD59157-255B-4625-9659-A489C38E77CB}">
      <dgm:prSet phldrT="[文本]" custT="1"/>
      <dgm:spPr/>
      <dgm:t>
        <a:bodyPr/>
        <a:lstStyle/>
        <a:p>
          <a:pPr algn="ctr"/>
          <a:r>
            <a:rPr lang="zh-CN" altLang="en-US" sz="4000" b="1" dirty="0" smtClean="0">
              <a:latin typeface="微软雅黑" pitchFamily="34" charset="-122"/>
              <a:ea typeface="微软雅黑" pitchFamily="34" charset="-122"/>
            </a:rPr>
            <a:t>一、通信架构</a:t>
          </a:r>
          <a:endParaRPr lang="zh-CN" altLang="en-US" sz="4000" b="1" dirty="0">
            <a:latin typeface="微软雅黑" pitchFamily="34" charset="-122"/>
            <a:ea typeface="微软雅黑" pitchFamily="34" charset="-122"/>
          </a:endParaRPr>
        </a:p>
      </dgm:t>
    </dgm:pt>
    <dgm:pt modelId="{8D9EEAC1-6FF0-41C2-867D-19B58DB3EBDE}" type="par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6F6F83C4-CEBC-4BB5-B504-55F90B4F616B}" type="sibTrans" cxnId="{C917FDF3-F18B-481C-AAD5-6B19220CA149}">
      <dgm:prSet/>
      <dgm:spPr/>
      <dgm:t>
        <a:bodyPr/>
        <a:lstStyle/>
        <a:p>
          <a:endParaRPr lang="zh-CN" altLang="en-US"/>
        </a:p>
      </dgm:t>
    </dgm:pt>
    <dgm:pt modelId="{72819568-4E11-4662-B898-A56C0C8B17D2}" type="pres">
      <dgm:prSet presAssocID="{AEE4F40D-3DC2-4B16-B83B-6EE6322D2F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51632D-6FD7-4B7A-907C-6DC0A4AB3734}" type="pres">
      <dgm:prSet presAssocID="{7FA52B3E-A9E3-4E1C-A927-A6F0A8B3C792}" presName="parentText" presStyleLbl="node1" presStyleIdx="0" presStyleCnt="3" custScaleY="64246" custLinFactY="190066" custLinFactNeighborX="0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5165A-3BEF-4B80-990B-08C811468A67}" type="pres">
      <dgm:prSet presAssocID="{D226763C-23DF-46D8-B69E-8B7441DB977D}" presName="spacer" presStyleCnt="0"/>
      <dgm:spPr/>
    </dgm:pt>
    <dgm:pt modelId="{9569120A-FEB7-4919-A319-A68675FF0043}" type="pres">
      <dgm:prSet presAssocID="{EDD59157-255B-4625-9659-A489C38E77CB}" presName="parentText" presStyleLbl="node1" presStyleIdx="1" presStyleCnt="3" custScaleY="66108" custLinFactY="-100000" custLinFactNeighborX="1833" custLinFactNeighborY="-19017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86C5E9-D734-4D58-9F4D-DE24A62616FF}" type="pres">
      <dgm:prSet presAssocID="{6F6F83C4-CEBC-4BB5-B504-55F90B4F616B}" presName="spacer" presStyleCnt="0"/>
      <dgm:spPr/>
    </dgm:pt>
    <dgm:pt modelId="{C9F7B84E-1148-4D8F-A13B-8C5788667613}" type="pres">
      <dgm:prSet presAssocID="{EC8255CC-58CD-4035-A196-EB659530EC93}" presName="parentText" presStyleLbl="node1" presStyleIdx="2" presStyleCnt="3" custScaleY="72201" custLinFactY="-73764" custLinFactNeighborX="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E4E68E-329A-4AD5-ABE9-F73B0C07073E}" srcId="{AEE4F40D-3DC2-4B16-B83B-6EE6322D2FBB}" destId="{EC8255CC-58CD-4035-A196-EB659530EC93}" srcOrd="2" destOrd="0" parTransId="{D9AB4CEB-4F2E-4EEE-9200-DC4753CF5656}" sibTransId="{F1F3B00F-E609-46A4-8CB8-6C8B854BF64E}"/>
    <dgm:cxn modelId="{C917FDF3-F18B-481C-AAD5-6B19220CA149}" srcId="{AEE4F40D-3DC2-4B16-B83B-6EE6322D2FBB}" destId="{EDD59157-255B-4625-9659-A489C38E77CB}" srcOrd="1" destOrd="0" parTransId="{8D9EEAC1-6FF0-41C2-867D-19B58DB3EBDE}" sibTransId="{6F6F83C4-CEBC-4BB5-B504-55F90B4F616B}"/>
    <dgm:cxn modelId="{0D7F3916-9B10-4618-BFED-D2524FA06411}" type="presOf" srcId="{EC8255CC-58CD-4035-A196-EB659530EC93}" destId="{C9F7B84E-1148-4D8F-A13B-8C5788667613}" srcOrd="0" destOrd="0" presId="urn:microsoft.com/office/officeart/2005/8/layout/vList2"/>
    <dgm:cxn modelId="{C74FB4CE-BC82-4C9A-BA22-0545EB104C93}" srcId="{AEE4F40D-3DC2-4B16-B83B-6EE6322D2FBB}" destId="{7FA52B3E-A9E3-4E1C-A927-A6F0A8B3C792}" srcOrd="0" destOrd="0" parTransId="{BC303C6D-1AB5-4668-B354-31926272D16A}" sibTransId="{D226763C-23DF-46D8-B69E-8B7441DB977D}"/>
    <dgm:cxn modelId="{B2091D3C-0D31-419B-A99A-0106995A4045}" type="presOf" srcId="{AEE4F40D-3DC2-4B16-B83B-6EE6322D2FBB}" destId="{72819568-4E11-4662-B898-A56C0C8B17D2}" srcOrd="0" destOrd="0" presId="urn:microsoft.com/office/officeart/2005/8/layout/vList2"/>
    <dgm:cxn modelId="{A27C558B-6316-453B-B5C0-26FD642F4269}" type="presOf" srcId="{7FA52B3E-A9E3-4E1C-A927-A6F0A8B3C792}" destId="{E551632D-6FD7-4B7A-907C-6DC0A4AB3734}" srcOrd="0" destOrd="0" presId="urn:microsoft.com/office/officeart/2005/8/layout/vList2"/>
    <dgm:cxn modelId="{91001424-95C7-4CF7-89F9-D94F6B2426B7}" type="presOf" srcId="{EDD59157-255B-4625-9659-A489C38E77CB}" destId="{9569120A-FEB7-4919-A319-A68675FF0043}" srcOrd="0" destOrd="0" presId="urn:microsoft.com/office/officeart/2005/8/layout/vList2"/>
    <dgm:cxn modelId="{E829E43A-3E60-4984-9915-7041C9EB92BC}" type="presParOf" srcId="{72819568-4E11-4662-B898-A56C0C8B17D2}" destId="{E551632D-6FD7-4B7A-907C-6DC0A4AB3734}" srcOrd="0" destOrd="0" presId="urn:microsoft.com/office/officeart/2005/8/layout/vList2"/>
    <dgm:cxn modelId="{4D2A5F64-8F1E-4B10-8B5D-AEA42D9781F3}" type="presParOf" srcId="{72819568-4E11-4662-B898-A56C0C8B17D2}" destId="{9925165A-3BEF-4B80-990B-08C811468A67}" srcOrd="1" destOrd="0" presId="urn:microsoft.com/office/officeart/2005/8/layout/vList2"/>
    <dgm:cxn modelId="{81AE5C6D-7377-4C74-BC1A-D7CA50A78730}" type="presParOf" srcId="{72819568-4E11-4662-B898-A56C0C8B17D2}" destId="{9569120A-FEB7-4919-A319-A68675FF0043}" srcOrd="2" destOrd="0" presId="urn:microsoft.com/office/officeart/2005/8/layout/vList2"/>
    <dgm:cxn modelId="{6AEA24C9-F3BC-478E-BD32-81D77A8DC936}" type="presParOf" srcId="{72819568-4E11-4662-B898-A56C0C8B17D2}" destId="{A086C5E9-D734-4D58-9F4D-DE24A62616FF}" srcOrd="3" destOrd="0" presId="urn:microsoft.com/office/officeart/2005/8/layout/vList2"/>
    <dgm:cxn modelId="{2075BE7D-4DB6-47DE-BB0F-D6045D93DA75}" type="presParOf" srcId="{72819568-4E11-4662-B898-A56C0C8B17D2}" destId="{C9F7B84E-1148-4D8F-A13B-8C57886676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1632D-6FD7-4B7A-907C-6DC0A4AB3734}">
      <dsp:nvSpPr>
        <dsp:cNvPr id="0" name=""/>
        <dsp:cNvSpPr/>
      </dsp:nvSpPr>
      <dsp:spPr>
        <a:xfrm>
          <a:off x="0" y="381309"/>
          <a:ext cx="3929090" cy="79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一</a:t>
          </a:r>
          <a:r>
            <a:rPr lang="zh-CN" altLang="en-US" sz="4000" b="1" u="none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、通信架构</a:t>
          </a:r>
          <a:endParaRPr lang="zh-CN" altLang="en-US" sz="4000" kern="1200" dirty="0">
            <a:solidFill>
              <a:srgbClr val="FFFF00"/>
            </a:solidFill>
          </a:endParaRPr>
        </a:p>
      </dsp:txBody>
      <dsp:txXfrm>
        <a:off x="38749" y="420058"/>
        <a:ext cx="3851592" cy="716274"/>
      </dsp:txXfrm>
    </dsp:sp>
    <dsp:sp modelId="{9569120A-FEB7-4919-A319-A68675FF0043}">
      <dsp:nvSpPr>
        <dsp:cNvPr id="0" name=""/>
        <dsp:cNvSpPr/>
      </dsp:nvSpPr>
      <dsp:spPr>
        <a:xfrm>
          <a:off x="0" y="1786336"/>
          <a:ext cx="3929090" cy="816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>
              <a:latin typeface="微软雅黑" pitchFamily="34" charset="-122"/>
              <a:ea typeface="微软雅黑" pitchFamily="34" charset="-122"/>
            </a:rPr>
            <a:t>二</a:t>
          </a:r>
          <a:r>
            <a:rPr lang="zh-CN" altLang="en-US" sz="4000" b="1" kern="1200" dirty="0" smtClean="0">
              <a:latin typeface="微软雅黑" pitchFamily="34" charset="-122"/>
              <a:ea typeface="微软雅黑" pitchFamily="34" charset="-122"/>
            </a:rPr>
            <a:t>、调制技术</a:t>
          </a:r>
          <a:endParaRPr lang="zh-CN" altLang="en-US" sz="4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72" y="1826208"/>
        <a:ext cx="3849346" cy="737033"/>
      </dsp:txXfrm>
    </dsp:sp>
    <dsp:sp modelId="{C9F7B84E-1148-4D8F-A13B-8C5788667613}">
      <dsp:nvSpPr>
        <dsp:cNvPr id="0" name=""/>
        <dsp:cNvSpPr/>
      </dsp:nvSpPr>
      <dsp:spPr>
        <a:xfrm>
          <a:off x="0" y="3240359"/>
          <a:ext cx="3929090" cy="892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kern="1200" baseline="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altLang="en-US" sz="4000" b="1" u="none" kern="1200" dirty="0" smtClean="0">
              <a:latin typeface="微软雅黑" pitchFamily="34" charset="-122"/>
              <a:ea typeface="微软雅黑" pitchFamily="34" charset="-122"/>
            </a:rPr>
            <a:t>、多址技术</a:t>
          </a:r>
          <a:endParaRPr lang="zh-CN" altLang="en-US" sz="4000" b="1" u="none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547" y="3283906"/>
        <a:ext cx="3841996" cy="804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1632D-6FD7-4B7A-907C-6DC0A4AB3734}">
      <dsp:nvSpPr>
        <dsp:cNvPr id="0" name=""/>
        <dsp:cNvSpPr/>
      </dsp:nvSpPr>
      <dsp:spPr>
        <a:xfrm>
          <a:off x="0" y="1854948"/>
          <a:ext cx="3929090" cy="79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二、调制技术</a:t>
          </a:r>
          <a:endParaRPr lang="zh-CN" altLang="en-US" sz="4000" kern="1200" dirty="0">
            <a:solidFill>
              <a:srgbClr val="FFFF00"/>
            </a:solidFill>
          </a:endParaRPr>
        </a:p>
      </dsp:txBody>
      <dsp:txXfrm>
        <a:off x="38749" y="1893697"/>
        <a:ext cx="3851592" cy="716274"/>
      </dsp:txXfrm>
    </dsp:sp>
    <dsp:sp modelId="{9569120A-FEB7-4919-A319-A68675FF0043}">
      <dsp:nvSpPr>
        <dsp:cNvPr id="0" name=""/>
        <dsp:cNvSpPr/>
      </dsp:nvSpPr>
      <dsp:spPr>
        <a:xfrm>
          <a:off x="0" y="380744"/>
          <a:ext cx="3929090" cy="816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latin typeface="微软雅黑" pitchFamily="34" charset="-122"/>
              <a:ea typeface="微软雅黑" pitchFamily="34" charset="-122"/>
            </a:rPr>
            <a:t>一、通信架构</a:t>
          </a:r>
          <a:endParaRPr lang="zh-CN" altLang="en-US" sz="4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72" y="420616"/>
        <a:ext cx="3849346" cy="737033"/>
      </dsp:txXfrm>
    </dsp:sp>
    <dsp:sp modelId="{C9F7B84E-1148-4D8F-A13B-8C5788667613}">
      <dsp:nvSpPr>
        <dsp:cNvPr id="0" name=""/>
        <dsp:cNvSpPr/>
      </dsp:nvSpPr>
      <dsp:spPr>
        <a:xfrm>
          <a:off x="0" y="3240359"/>
          <a:ext cx="3929090" cy="892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kern="1200" baseline="0" dirty="0" smtClean="0">
              <a:latin typeface="微软雅黑" pitchFamily="34" charset="-122"/>
              <a:ea typeface="微软雅黑" pitchFamily="34" charset="-122"/>
            </a:rPr>
            <a:t>三、多址技术</a:t>
          </a:r>
          <a:endParaRPr lang="zh-CN" altLang="en-US" sz="4000" b="1" u="none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547" y="3283906"/>
        <a:ext cx="3841996" cy="804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1632D-6FD7-4B7A-907C-6DC0A4AB3734}">
      <dsp:nvSpPr>
        <dsp:cNvPr id="0" name=""/>
        <dsp:cNvSpPr/>
      </dsp:nvSpPr>
      <dsp:spPr>
        <a:xfrm>
          <a:off x="0" y="3705651"/>
          <a:ext cx="3929090" cy="793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三、多址技术</a:t>
          </a:r>
          <a:endParaRPr lang="zh-CN" altLang="en-US" sz="4000" kern="1200" dirty="0">
            <a:solidFill>
              <a:srgbClr val="FFFF00"/>
            </a:solidFill>
          </a:endParaRPr>
        </a:p>
      </dsp:txBody>
      <dsp:txXfrm>
        <a:off x="38749" y="3744400"/>
        <a:ext cx="3851592" cy="716274"/>
      </dsp:txXfrm>
    </dsp:sp>
    <dsp:sp modelId="{9569120A-FEB7-4919-A319-A68675FF0043}">
      <dsp:nvSpPr>
        <dsp:cNvPr id="0" name=""/>
        <dsp:cNvSpPr/>
      </dsp:nvSpPr>
      <dsp:spPr>
        <a:xfrm>
          <a:off x="0" y="380744"/>
          <a:ext cx="3929090" cy="816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>
              <a:latin typeface="微软雅黑" pitchFamily="34" charset="-122"/>
              <a:ea typeface="微软雅黑" pitchFamily="34" charset="-122"/>
            </a:rPr>
            <a:t>一、通信架构</a:t>
          </a:r>
          <a:endParaRPr lang="zh-CN" altLang="en-US" sz="40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72" y="420616"/>
        <a:ext cx="3849346" cy="737033"/>
      </dsp:txXfrm>
    </dsp:sp>
    <dsp:sp modelId="{C9F7B84E-1148-4D8F-A13B-8C5788667613}">
      <dsp:nvSpPr>
        <dsp:cNvPr id="0" name=""/>
        <dsp:cNvSpPr/>
      </dsp:nvSpPr>
      <dsp:spPr>
        <a:xfrm>
          <a:off x="0" y="1872209"/>
          <a:ext cx="3929090" cy="892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u="none" kern="1200" baseline="0" dirty="0">
              <a:latin typeface="微软雅黑" pitchFamily="34" charset="-122"/>
              <a:ea typeface="微软雅黑" pitchFamily="34" charset="-122"/>
            </a:rPr>
            <a:t>  </a:t>
          </a:r>
          <a:r>
            <a:rPr lang="zh-CN" altLang="en-US" sz="4000" b="1" u="none" kern="1200" baseline="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altLang="en-US" sz="4000" b="1" u="none" kern="1200" dirty="0" smtClean="0">
              <a:latin typeface="微软雅黑" pitchFamily="34" charset="-122"/>
              <a:ea typeface="微软雅黑" pitchFamily="34" charset="-122"/>
            </a:rPr>
            <a:t>、调制技术</a:t>
          </a:r>
          <a:endParaRPr lang="zh-CN" altLang="en-US" sz="4000" b="1" u="none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547" y="1915756"/>
        <a:ext cx="3841996" cy="804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47394-C3B1-4F3D-AA99-9CC401D7D39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0E23C-9785-44B9-8EA5-2C2C0A585E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5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C985-16EC-40BB-91CE-223D5E70CF6F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7323-722F-4AE9-90D5-BB36660389EF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F0CE-7EB5-4843-BA9F-CDC6643EA581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959A-2086-4EEC-A1B3-C8B3EC3AB4A7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326E-E987-4098-AE15-5E71D4725274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F172-153B-46C0-8DE1-5EACA8B0A540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896F-70D8-4D85-9623-DC42F28DB0DA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7FF4-EB5F-4085-AFF2-5556822F9FD5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B6FF-9D08-4033-87FC-FDEE194C9AD1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02896" y="44624"/>
            <a:ext cx="2133600" cy="365125"/>
          </a:xfrm>
        </p:spPr>
        <p:txBody>
          <a:bodyPr/>
          <a:lstStyle>
            <a:lvl1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9089-DBF2-4F0F-954D-A4A7B8907A09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D226-2545-40D1-B5BF-6423F1F1C405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FCC408-B973-4A88-80E5-DDFEDE542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t="21138"/>
          <a:stretch/>
        </p:blipFill>
        <p:spPr>
          <a:xfrm>
            <a:off x="6148584" y="6585673"/>
            <a:ext cx="2995415" cy="2328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A4CAC49-3CC2-4CB7-911C-F02DCE43918D}"/>
              </a:ext>
            </a:extLst>
          </p:cNvPr>
          <p:cNvSpPr txBox="1"/>
          <p:nvPr userDrawn="1"/>
        </p:nvSpPr>
        <p:spPr>
          <a:xfrm>
            <a:off x="7236296" y="6559460"/>
            <a:ext cx="18069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Copyrights © AUX Group 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D18D-10FE-438A-8214-A490EE869A06}" type="datetime1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311821" y="56612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0</a:t>
            </a:fld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/X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16039034"/>
              </p:ext>
            </p:extLst>
          </p:nvPr>
        </p:nvGraphicFramePr>
        <p:xfrm>
          <a:off x="2627784" y="1484784"/>
          <a:ext cx="3929090" cy="484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3514148" y="476672"/>
            <a:ext cx="215636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2109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196752"/>
            <a:ext cx="8076381" cy="503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2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0" y="2366020"/>
            <a:ext cx="7708996" cy="334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758548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如果期望混合后的信号的</a:t>
            </a:r>
            <a:r>
              <a:rPr lang="zh-CN" altLang="en-US" b="1" dirty="0"/>
              <a:t>幅度和相位</a:t>
            </a:r>
            <a:r>
              <a:rPr lang="zh-CN" altLang="en-US" dirty="0"/>
              <a:t>都能发生变化，用</a:t>
            </a:r>
            <a:r>
              <a:rPr lang="zh-CN" altLang="en-US" b="1" dirty="0"/>
              <a:t>幅度和相位</a:t>
            </a:r>
            <a:r>
              <a:rPr lang="zh-CN" altLang="en-US" dirty="0"/>
              <a:t>一起区分来区分不同波形，这就是</a:t>
            </a:r>
            <a:r>
              <a:rPr lang="en-US" altLang="zh-CN" b="1" dirty="0"/>
              <a:t>QAM</a:t>
            </a:r>
            <a:r>
              <a:rPr lang="zh-CN" altLang="en-US" dirty="0"/>
              <a:t>调制。</a:t>
            </a:r>
          </a:p>
          <a:p>
            <a:r>
              <a:rPr lang="zh-CN" altLang="en-US" dirty="0"/>
              <a:t>当多进制调制中</a:t>
            </a:r>
            <a:r>
              <a:rPr lang="en-US" altLang="zh-CN" dirty="0"/>
              <a:t>N&gt;=4, </a:t>
            </a:r>
            <a:r>
              <a:rPr lang="zh-CN" altLang="en-US" dirty="0"/>
              <a:t>不再采用</a:t>
            </a:r>
            <a:r>
              <a:rPr lang="en-US" altLang="zh-CN" dirty="0"/>
              <a:t>PSK</a:t>
            </a:r>
            <a:r>
              <a:rPr lang="zh-CN" altLang="en-US" dirty="0"/>
              <a:t>调制仅仅控制相位，而采用</a:t>
            </a:r>
            <a:r>
              <a:rPr lang="en-US" altLang="zh-CN" dirty="0"/>
              <a:t>QAM</a:t>
            </a:r>
            <a:r>
              <a:rPr lang="zh-CN" altLang="en-US" dirty="0"/>
              <a:t>调制控制相位与幅度，</a:t>
            </a:r>
            <a:r>
              <a:rPr lang="en-US" altLang="zh-CN" dirty="0"/>
              <a:t>QAM</a:t>
            </a:r>
            <a:r>
              <a:rPr lang="zh-CN" altLang="en-US" dirty="0"/>
              <a:t>调制又称为高阶调制。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8813" y="59492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8QAM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1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78992"/>
            <a:ext cx="757245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11760" y="8367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星座图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6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404664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不同</a:t>
            </a:r>
            <a:r>
              <a:rPr lang="zh-CN" altLang="en-US" dirty="0"/>
              <a:t>调制方式的比较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BPSK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进制相位调制，每个子载波携带</a:t>
            </a:r>
            <a:r>
              <a:rPr lang="en-US" altLang="zh-CN" dirty="0"/>
              <a:t>1</a:t>
            </a:r>
            <a:r>
              <a:rPr lang="zh-CN" altLang="en-US" dirty="0"/>
              <a:t>个比特的二进制数据，主要用于信道质量非常差的场景以及用于物联网应用的场景。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QPSK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进制相位调制</a:t>
            </a:r>
            <a:r>
              <a:rPr lang="en-US" altLang="zh-CN" dirty="0"/>
              <a:t>,  </a:t>
            </a:r>
            <a:r>
              <a:rPr lang="zh-CN" altLang="en-US" dirty="0"/>
              <a:t>每个子载波携带</a:t>
            </a:r>
            <a:r>
              <a:rPr lang="en-US" altLang="zh-CN" dirty="0"/>
              <a:t>2</a:t>
            </a:r>
            <a:r>
              <a:rPr lang="zh-CN" altLang="en-US" dirty="0"/>
              <a:t>个比特的二进制数据。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16QAM</a:t>
            </a:r>
            <a:r>
              <a:rPr lang="zh-CN" altLang="en-US" dirty="0"/>
              <a:t>：</a:t>
            </a:r>
            <a:r>
              <a:rPr lang="en-US" altLang="zh-CN" dirty="0"/>
              <a:t>16</a:t>
            </a:r>
            <a:r>
              <a:rPr lang="zh-CN" altLang="en-US" dirty="0"/>
              <a:t>进制相位幅度调制</a:t>
            </a:r>
            <a:r>
              <a:rPr lang="en-US" altLang="zh-CN" dirty="0"/>
              <a:t>,  </a:t>
            </a:r>
            <a:r>
              <a:rPr lang="zh-CN" altLang="en-US" dirty="0"/>
              <a:t>每个子载波携带</a:t>
            </a:r>
            <a:r>
              <a:rPr lang="en-US" altLang="zh-CN" dirty="0"/>
              <a:t>4</a:t>
            </a:r>
            <a:r>
              <a:rPr lang="zh-CN" altLang="en-US" dirty="0"/>
              <a:t>个比特的二进制数据。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64QAM</a:t>
            </a:r>
            <a:r>
              <a:rPr lang="zh-CN" altLang="en-US" dirty="0"/>
              <a:t>：</a:t>
            </a:r>
            <a:r>
              <a:rPr lang="en-US" altLang="zh-CN" dirty="0"/>
              <a:t>64</a:t>
            </a:r>
            <a:r>
              <a:rPr lang="zh-CN" altLang="en-US" dirty="0"/>
              <a:t>进制相位幅度调制</a:t>
            </a:r>
            <a:r>
              <a:rPr lang="en-US" altLang="zh-CN" dirty="0"/>
              <a:t>,  </a:t>
            </a:r>
            <a:r>
              <a:rPr lang="zh-CN" altLang="en-US" dirty="0"/>
              <a:t>每个子载波携带</a:t>
            </a:r>
            <a:r>
              <a:rPr lang="en-US" altLang="zh-CN" dirty="0"/>
              <a:t>6</a:t>
            </a:r>
            <a:r>
              <a:rPr lang="zh-CN" altLang="en-US" dirty="0"/>
              <a:t>个比特的二进制数据。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r>
              <a:rPr lang="en-US" altLang="zh-CN" dirty="0" smtClean="0"/>
              <a:t>256QAM</a:t>
            </a:r>
            <a:r>
              <a:rPr lang="zh-CN" altLang="en-US" dirty="0"/>
              <a:t>：</a:t>
            </a:r>
            <a:r>
              <a:rPr lang="en-US" altLang="zh-CN" dirty="0"/>
              <a:t>256</a:t>
            </a:r>
            <a:r>
              <a:rPr lang="zh-CN" altLang="en-US" dirty="0"/>
              <a:t>进制相位幅度调制</a:t>
            </a:r>
            <a:r>
              <a:rPr lang="en-US" altLang="zh-CN" dirty="0"/>
              <a:t>,  </a:t>
            </a:r>
            <a:r>
              <a:rPr lang="zh-CN" altLang="en-US" dirty="0"/>
              <a:t>每个子载波携带</a:t>
            </a:r>
            <a:r>
              <a:rPr lang="en-US" altLang="zh-CN" dirty="0"/>
              <a:t>8</a:t>
            </a:r>
            <a:r>
              <a:rPr lang="zh-CN" altLang="en-US" dirty="0"/>
              <a:t>个比特的二进制数据。</a:t>
            </a:r>
          </a:p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1024QAM</a:t>
            </a:r>
            <a:r>
              <a:rPr lang="zh-CN" altLang="en-US" dirty="0"/>
              <a:t>：</a:t>
            </a:r>
            <a:r>
              <a:rPr lang="en-US" altLang="zh-CN" dirty="0"/>
              <a:t>1024</a:t>
            </a:r>
            <a:r>
              <a:rPr lang="zh-CN" altLang="en-US" dirty="0"/>
              <a:t>进制相位幅度调制</a:t>
            </a:r>
            <a:r>
              <a:rPr lang="en-US" altLang="zh-CN" dirty="0"/>
              <a:t>,  </a:t>
            </a:r>
            <a:r>
              <a:rPr lang="zh-CN" altLang="en-US" dirty="0"/>
              <a:t>每个子载波携带</a:t>
            </a:r>
            <a:r>
              <a:rPr lang="en-US" altLang="zh-CN" dirty="0"/>
              <a:t>10</a:t>
            </a:r>
            <a:r>
              <a:rPr lang="zh-CN" altLang="en-US" dirty="0"/>
              <a:t>个比特的二进制数据。主要应用在</a:t>
            </a:r>
            <a:r>
              <a:rPr lang="en-US" altLang="zh-CN" dirty="0" smtClean="0"/>
              <a:t>5G.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40673"/>
              </p:ext>
            </p:extLst>
          </p:nvPr>
        </p:nvGraphicFramePr>
        <p:xfrm>
          <a:off x="755578" y="4706562"/>
          <a:ext cx="7848870" cy="172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32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Wi-Fi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BPSK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QPSK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16QAM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64QAM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256QAM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1024QAM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35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8bit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10bit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2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13</a:t>
            </a:fld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/X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721542258"/>
              </p:ext>
            </p:extLst>
          </p:nvPr>
        </p:nvGraphicFramePr>
        <p:xfrm>
          <a:off x="2627783" y="1311996"/>
          <a:ext cx="3929090" cy="484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3514148" y="476672"/>
            <a:ext cx="215636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2832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051112" cy="390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584" y="105137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多址技术：区分用户的技术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483768" y="1667381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移动通信是以多址技术来划分时代的</a:t>
            </a:r>
          </a:p>
        </p:txBody>
      </p:sp>
    </p:spTree>
    <p:extLst>
      <p:ext uri="{BB962C8B-B14F-4D97-AF65-F5344CB8AC3E}">
        <p14:creationId xmlns:p14="http://schemas.microsoft.com/office/powerpoint/2010/main" val="404026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96" y="1412776"/>
            <a:ext cx="5184576" cy="250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29656" y="620688"/>
            <a:ext cx="419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FDMA-</a:t>
            </a:r>
            <a:r>
              <a:rPr lang="zh-CN" altLang="en-US" sz="3600" b="1" dirty="0" smtClean="0"/>
              <a:t>频分多址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000312" y="5577528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模拟信号（</a:t>
            </a:r>
            <a:r>
              <a:rPr lang="en-US" altLang="zh-CN" sz="2400" dirty="0"/>
              <a:t>1G</a:t>
            </a:r>
            <a:r>
              <a:rPr lang="zh-CN" altLang="en-US" sz="2400" dirty="0"/>
              <a:t>）是通过频率的不同来区分不同的</a:t>
            </a:r>
            <a:r>
              <a:rPr lang="zh-CN" altLang="en-US" sz="2400" dirty="0" smtClean="0"/>
              <a:t>用户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399582" y="6014482"/>
            <a:ext cx="209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用户专属频率</a:t>
            </a:r>
            <a:endParaRPr lang="zh-CN" altLang="en-US" sz="2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921441"/>
            <a:ext cx="41338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59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0" y="1267019"/>
            <a:ext cx="4718000" cy="219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29656" y="620688"/>
            <a:ext cx="419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TDMA-</a:t>
            </a:r>
            <a:r>
              <a:rPr lang="zh-CN" altLang="en-US" sz="3600" b="1" dirty="0" smtClean="0"/>
              <a:t>时分多址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370732" y="5797796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GSM</a:t>
            </a:r>
            <a:r>
              <a:rPr lang="zh-CN" altLang="en-US" sz="2400" dirty="0"/>
              <a:t>是通过及其微小的</a:t>
            </a:r>
            <a:r>
              <a:rPr lang="zh-CN" altLang="en-US" sz="2400" b="1" dirty="0">
                <a:solidFill>
                  <a:srgbClr val="FF0000"/>
                </a:solidFill>
              </a:rPr>
              <a:t>时隙</a:t>
            </a:r>
            <a:r>
              <a:rPr lang="zh-CN" altLang="en-US" sz="2400" dirty="0"/>
              <a:t>来区别不同的用户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17888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帧</a:t>
            </a:r>
            <a:endParaRPr lang="zh-CN" alt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0" y="3861048"/>
            <a:ext cx="41719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0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02573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029656" y="620688"/>
            <a:ext cx="4190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CDMA-</a:t>
            </a:r>
            <a:r>
              <a:rPr lang="zh-CN" altLang="en-US" sz="3600" b="1" dirty="0" smtClean="0"/>
              <a:t>码分多址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5013176"/>
            <a:ext cx="676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联通</a:t>
            </a:r>
            <a:r>
              <a:rPr lang="en-US" altLang="zh-CN" sz="2400" dirty="0" smtClean="0"/>
              <a:t>CDMA2000  Walsh</a:t>
            </a:r>
            <a:r>
              <a:rPr lang="zh-CN" altLang="en-US" sz="2400" dirty="0" smtClean="0"/>
              <a:t>码（同步正交码）</a:t>
            </a:r>
            <a:endParaRPr lang="en-US" altLang="zh-CN" sz="2400" dirty="0" smtClean="0"/>
          </a:p>
          <a:p>
            <a:r>
              <a:rPr lang="zh-CN" altLang="en-US" sz="2400" dirty="0" smtClean="0"/>
              <a:t>移动</a:t>
            </a:r>
            <a:r>
              <a:rPr lang="en-US" altLang="zh-CN" sz="2400" dirty="0" smtClean="0"/>
              <a:t>TD-SCDMA   OVSF</a:t>
            </a:r>
            <a:r>
              <a:rPr lang="zh-CN" altLang="en-US" sz="2400" dirty="0" smtClean="0"/>
              <a:t>码 </a:t>
            </a:r>
            <a:endParaRPr lang="en-US" altLang="zh-CN" sz="2400" dirty="0" smtClean="0"/>
          </a:p>
          <a:p>
            <a:r>
              <a:rPr lang="zh-CN" altLang="en-US" sz="2400" dirty="0" smtClean="0"/>
              <a:t>电信</a:t>
            </a:r>
            <a:r>
              <a:rPr lang="en-US" altLang="zh-CN" sz="2400" dirty="0" smtClean="0"/>
              <a:t>WCDMA       OVSF</a:t>
            </a:r>
            <a:r>
              <a:rPr lang="zh-CN" altLang="en-US" sz="2400" dirty="0" smtClean="0"/>
              <a:t>码 （正交</a:t>
            </a:r>
            <a:r>
              <a:rPr lang="zh-CN" altLang="en-US" sz="2400" dirty="0"/>
              <a:t>可变扩频因子</a:t>
            </a:r>
            <a:r>
              <a:rPr lang="zh-CN" altLang="en-US" sz="2400" dirty="0" smtClean="0"/>
              <a:t>码）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81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29656" y="620688"/>
            <a:ext cx="483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OFDM-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正交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频分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复用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81080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30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7128792" cy="5282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2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87551" cy="2853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39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51097" cy="3545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29656" y="620688"/>
            <a:ext cx="4838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/>
              <a:t>OFDM-</a:t>
            </a:r>
            <a:r>
              <a:rPr lang="zh-CN" altLang="en-US" sz="3600" b="1" dirty="0" smtClean="0"/>
              <a:t>正交频分多址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624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88540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6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6441"/>
              </p:ext>
            </p:extLst>
          </p:nvPr>
        </p:nvGraphicFramePr>
        <p:xfrm>
          <a:off x="611560" y="836712"/>
          <a:ext cx="7992888" cy="496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3987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蜂窝移动通信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调制技术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基带信号→高频信号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通信方式</a:t>
                      </a:r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用来区分用户的技术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1G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FM</a:t>
                      </a:r>
                    </a:p>
                    <a:p>
                      <a:r>
                        <a:rPr lang="en-US" altLang="zh-CN" sz="2400" dirty="0" smtClean="0"/>
                        <a:t>2FSK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FDMA</a:t>
                      </a:r>
                    </a:p>
                    <a:p>
                      <a:r>
                        <a:rPr lang="zh-CN" altLang="en-US" sz="2400" dirty="0" smtClean="0"/>
                        <a:t>频分多址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34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2G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FSK</a:t>
                      </a:r>
                    </a:p>
                    <a:p>
                      <a:r>
                        <a:rPr lang="en-US" altLang="zh-CN" sz="2400" dirty="0" smtClean="0"/>
                        <a:t>QPSK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TDMA</a:t>
                      </a:r>
                    </a:p>
                    <a:p>
                      <a:r>
                        <a:rPr lang="zh-CN" altLang="en-US" sz="2400" dirty="0" smtClean="0"/>
                        <a:t>时分多址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001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3G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</a:t>
                      </a:r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PSK</a:t>
                      </a:r>
                    </a:p>
                    <a:p>
                      <a:r>
                        <a:rPr lang="en-US" altLang="zh-CN" sz="2400" dirty="0" smtClean="0"/>
                        <a:t>QPSK</a:t>
                      </a:r>
                    </a:p>
                    <a:p>
                      <a:r>
                        <a:rPr lang="en-US" altLang="zh-CN" sz="2400" dirty="0" smtClean="0"/>
                        <a:t>8PSK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CDMA</a:t>
                      </a:r>
                    </a:p>
                    <a:p>
                      <a:r>
                        <a:rPr lang="zh-CN" altLang="en-US" sz="2400" dirty="0" smtClean="0"/>
                        <a:t>码分多址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011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QAM</a:t>
                      </a:r>
                    </a:p>
                    <a:p>
                      <a:r>
                        <a:rPr lang="en-US" altLang="zh-CN" sz="2400" dirty="0" smtClean="0"/>
                        <a:t>16QAM</a:t>
                      </a:r>
                    </a:p>
                    <a:p>
                      <a:r>
                        <a:rPr lang="en-US" altLang="zh-CN" sz="2400" dirty="0" smtClean="0"/>
                        <a:t>64QAM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OFDMA</a:t>
                      </a:r>
                    </a:p>
                    <a:p>
                      <a:r>
                        <a:rPr lang="zh-CN" altLang="en-US" sz="2400" dirty="0" smtClean="0"/>
                        <a:t>正交频分多址</a:t>
                      </a:r>
                      <a:endParaRPr lang="en-US" altLang="zh-CN" sz="2400" dirty="0" smtClean="0"/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2000" b="1" smtClean="0">
                <a:latin typeface="黑体" panose="02010609060101010101" pitchFamily="49" charset="-122"/>
                <a:ea typeface="黑体" panose="02010609060101010101" pitchFamily="49" charset="-122"/>
              </a:rPr>
              <a:pPr/>
              <a:t>4</a:t>
            </a:fld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/X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833220723"/>
              </p:ext>
            </p:extLst>
          </p:nvPr>
        </p:nvGraphicFramePr>
        <p:xfrm>
          <a:off x="2627784" y="1484784"/>
          <a:ext cx="3929090" cy="484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3514148" y="476672"/>
            <a:ext cx="2156360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0033CC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26669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26574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5928" y="210875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、发送</a:t>
            </a:r>
            <a:r>
              <a:rPr lang="zh-CN" altLang="en-US" sz="2400" dirty="0"/>
              <a:t>端的原始电信号通常具有频率很低的频谱分量，一般不适宜直接在信道中进行</a:t>
            </a:r>
            <a:r>
              <a:rPr lang="zh-CN" altLang="en-US" sz="2400" dirty="0" smtClean="0"/>
              <a:t>传输。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029656" y="620688"/>
            <a:ext cx="2894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什么是调制？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475928" y="39330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、通过</a:t>
            </a:r>
            <a:r>
              <a:rPr lang="zh-CN" altLang="en-US" sz="2400" dirty="0"/>
              <a:t>调制可以将多个基带信号搬移</a:t>
            </a:r>
            <a:r>
              <a:rPr lang="zh-CN" altLang="en-US" sz="2400" dirty="0" smtClean="0"/>
              <a:t>到高频载波，实现频谱搬移。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79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569592" cy="4154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13016" y="915471"/>
            <a:ext cx="685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基本的数字调制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数字通信时代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893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38263"/>
            <a:ext cx="80295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276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en-US" altLang="zh-CN" smtClean="0"/>
              <a:t>/X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35292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512</Words>
  <Application>Microsoft Office PowerPoint</Application>
  <PresentationFormat>全屏显示(4:3)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Calibri</vt:lpstr>
      <vt:lpstr>黑体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WBB</dc:creator>
  <cp:lastModifiedBy>admin</cp:lastModifiedBy>
  <cp:revision>134</cp:revision>
  <dcterms:created xsi:type="dcterms:W3CDTF">2017-04-06T09:37:48Z</dcterms:created>
  <dcterms:modified xsi:type="dcterms:W3CDTF">2021-06-17T01:28:53Z</dcterms:modified>
</cp:coreProperties>
</file>