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7" d="100"/>
          <a:sy n="187" d="100"/>
        </p:scale>
        <p:origin x="-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4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9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1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8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2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9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8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44AA-A4A5-F544-9F92-7A22C4FCD5C5}" type="datetimeFigureOut">
              <a:rPr lang="de-DE" smtClean="0"/>
              <a:t>02.03.15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CC1D-422F-724F-8C04-B0A305C77A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hteck 184"/>
          <p:cNvSpPr/>
          <p:nvPr/>
        </p:nvSpPr>
        <p:spPr>
          <a:xfrm>
            <a:off x="3416123" y="1473810"/>
            <a:ext cx="2293620" cy="3477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17" name="Gruppierung 116"/>
          <p:cNvGrpSpPr/>
          <p:nvPr/>
        </p:nvGrpSpPr>
        <p:grpSpPr>
          <a:xfrm>
            <a:off x="5124383" y="3173178"/>
            <a:ext cx="216277" cy="213418"/>
            <a:chOff x="7182726" y="3034720"/>
            <a:chExt cx="216277" cy="213418"/>
          </a:xfrm>
        </p:grpSpPr>
        <p:sp>
          <p:nvSpPr>
            <p:cNvPr id="118" name="Oval 117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ung 113"/>
          <p:cNvGrpSpPr/>
          <p:nvPr/>
        </p:nvGrpSpPr>
        <p:grpSpPr>
          <a:xfrm>
            <a:off x="4469799" y="3175777"/>
            <a:ext cx="216277" cy="213418"/>
            <a:chOff x="7182726" y="3034720"/>
            <a:chExt cx="216277" cy="213418"/>
          </a:xfrm>
        </p:grpSpPr>
        <p:sp>
          <p:nvSpPr>
            <p:cNvPr id="115" name="Oval 114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6" name="Gruppierung 105"/>
          <p:cNvGrpSpPr/>
          <p:nvPr/>
        </p:nvGrpSpPr>
        <p:grpSpPr>
          <a:xfrm>
            <a:off x="3730079" y="3166009"/>
            <a:ext cx="216277" cy="213418"/>
            <a:chOff x="7182726" y="3034720"/>
            <a:chExt cx="216277" cy="213418"/>
          </a:xfrm>
        </p:grpSpPr>
        <p:sp>
          <p:nvSpPr>
            <p:cNvPr id="105" name="Oval 104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ung 46"/>
          <p:cNvGrpSpPr/>
          <p:nvPr/>
        </p:nvGrpSpPr>
        <p:grpSpPr>
          <a:xfrm>
            <a:off x="162966" y="1866951"/>
            <a:ext cx="2323931" cy="859563"/>
            <a:chOff x="2393460" y="2595036"/>
            <a:chExt cx="2323931" cy="859563"/>
          </a:xfrm>
        </p:grpSpPr>
        <p:grpSp>
          <p:nvGrpSpPr>
            <p:cNvPr id="48" name="Gruppierung 47"/>
            <p:cNvGrpSpPr/>
            <p:nvPr/>
          </p:nvGrpSpPr>
          <p:grpSpPr>
            <a:xfrm>
              <a:off x="2393460" y="2631639"/>
              <a:ext cx="1568473" cy="822960"/>
              <a:chOff x="2393460" y="2631639"/>
              <a:chExt cx="1568473" cy="822960"/>
            </a:xfrm>
          </p:grpSpPr>
          <p:sp>
            <p:nvSpPr>
              <p:cNvPr id="56" name="Rechteck 55"/>
              <p:cNvSpPr/>
              <p:nvPr/>
            </p:nvSpPr>
            <p:spPr>
              <a:xfrm>
                <a:off x="2393460" y="2631639"/>
                <a:ext cx="1568473" cy="8229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57" name="Gruppierung 56"/>
              <p:cNvGrpSpPr/>
              <p:nvPr/>
            </p:nvGrpSpPr>
            <p:grpSpPr>
              <a:xfrm>
                <a:off x="3626131" y="2719316"/>
                <a:ext cx="240581" cy="175354"/>
                <a:chOff x="5655025" y="2631639"/>
                <a:chExt cx="240581" cy="175354"/>
              </a:xfrm>
            </p:grpSpPr>
            <p:sp>
              <p:nvSpPr>
                <p:cNvPr id="59" name="Rechteck 58"/>
                <p:cNvSpPr/>
                <p:nvPr/>
              </p:nvSpPr>
              <p:spPr>
                <a:xfrm>
                  <a:off x="5735219" y="2631639"/>
                  <a:ext cx="160387" cy="1753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0" name="Rechteck 59"/>
                <p:cNvSpPr/>
                <p:nvPr/>
              </p:nvSpPr>
              <p:spPr>
                <a:xfrm>
                  <a:off x="5655025" y="2655601"/>
                  <a:ext cx="160387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Rechteck 60"/>
                <p:cNvSpPr/>
                <p:nvPr/>
              </p:nvSpPr>
              <p:spPr>
                <a:xfrm>
                  <a:off x="5655653" y="2736118"/>
                  <a:ext cx="160387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58" name="Textfeld 57"/>
              <p:cNvSpPr txBox="1"/>
              <p:nvPr/>
            </p:nvSpPr>
            <p:spPr>
              <a:xfrm>
                <a:off x="2393460" y="2687368"/>
                <a:ext cx="11853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/>
                  <a:t>Midi Controller</a:t>
                </a:r>
                <a:endParaRPr lang="de-DE" sz="1200" dirty="0"/>
              </a:p>
            </p:txBody>
          </p:sp>
        </p:grpSp>
        <p:sp>
          <p:nvSpPr>
            <p:cNvPr id="50" name="Rechteck 49"/>
            <p:cNvSpPr/>
            <p:nvPr/>
          </p:nvSpPr>
          <p:spPr>
            <a:xfrm>
              <a:off x="3866712" y="2964367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cxnSp>
          <p:nvCxnSpPr>
            <p:cNvPr id="55" name="Gerade Verbindung 54"/>
            <p:cNvCxnSpPr>
              <a:stCxn id="136" idx="0"/>
              <a:endCxn id="50" idx="3"/>
            </p:cNvCxnSpPr>
            <p:nvPr/>
          </p:nvCxnSpPr>
          <p:spPr>
            <a:xfrm flipH="1">
              <a:off x="4027099" y="2595036"/>
              <a:ext cx="690292" cy="457008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ung 100"/>
          <p:cNvGrpSpPr/>
          <p:nvPr/>
        </p:nvGrpSpPr>
        <p:grpSpPr>
          <a:xfrm>
            <a:off x="3550310" y="3236816"/>
            <a:ext cx="2120967" cy="1493804"/>
            <a:chOff x="4168705" y="3583208"/>
            <a:chExt cx="2120967" cy="1493804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4168705" y="3589958"/>
              <a:ext cx="1961107" cy="1487054"/>
              <a:chOff x="2000826" y="1967545"/>
              <a:chExt cx="1961107" cy="1487054"/>
            </a:xfrm>
          </p:grpSpPr>
          <p:grpSp>
            <p:nvGrpSpPr>
              <p:cNvPr id="78" name="Gruppierung 77"/>
              <p:cNvGrpSpPr/>
              <p:nvPr/>
            </p:nvGrpSpPr>
            <p:grpSpPr>
              <a:xfrm>
                <a:off x="2000826" y="2631639"/>
                <a:ext cx="1961107" cy="822960"/>
                <a:chOff x="2000826" y="2631639"/>
                <a:chExt cx="1961107" cy="822960"/>
              </a:xfrm>
            </p:grpSpPr>
            <p:sp>
              <p:nvSpPr>
                <p:cNvPr id="86" name="Rechteck 85"/>
                <p:cNvSpPr/>
                <p:nvPr/>
              </p:nvSpPr>
              <p:spPr>
                <a:xfrm>
                  <a:off x="2000826" y="2631639"/>
                  <a:ext cx="1961107" cy="822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87" name="Gruppierung 86"/>
                <p:cNvGrpSpPr/>
                <p:nvPr/>
              </p:nvGrpSpPr>
              <p:grpSpPr>
                <a:xfrm>
                  <a:off x="3626131" y="2762516"/>
                  <a:ext cx="240581" cy="175354"/>
                  <a:chOff x="5655025" y="2674839"/>
                  <a:chExt cx="240581" cy="175354"/>
                </a:xfrm>
              </p:grpSpPr>
              <p:sp>
                <p:nvSpPr>
                  <p:cNvPr id="89" name="Rechteck 88"/>
                  <p:cNvSpPr/>
                  <p:nvPr/>
                </p:nvSpPr>
                <p:spPr>
                  <a:xfrm>
                    <a:off x="5735219" y="2674839"/>
                    <a:ext cx="160387" cy="1753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90" name="Rechteck 89"/>
                  <p:cNvSpPr/>
                  <p:nvPr/>
                </p:nvSpPr>
                <p:spPr>
                  <a:xfrm>
                    <a:off x="5655025" y="2698801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91" name="Rechteck 90"/>
                  <p:cNvSpPr/>
                  <p:nvPr/>
                </p:nvSpPr>
                <p:spPr>
                  <a:xfrm>
                    <a:off x="5655653" y="2779318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</p:grpSp>
            <p:sp>
              <p:nvSpPr>
                <p:cNvPr id="88" name="Textfeld 87"/>
                <p:cNvSpPr txBox="1"/>
                <p:nvPr/>
              </p:nvSpPr>
              <p:spPr>
                <a:xfrm>
                  <a:off x="2124740" y="2687368"/>
                  <a:ext cx="1454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DAW</a:t>
                  </a:r>
                  <a:endParaRPr lang="de-DE" sz="1200" dirty="0"/>
                </a:p>
              </p:txBody>
            </p:sp>
          </p:grpSp>
          <p:sp>
            <p:nvSpPr>
              <p:cNvPr id="81" name="Rechteck 80"/>
              <p:cNvSpPr/>
              <p:nvPr/>
            </p:nvSpPr>
            <p:spPr>
              <a:xfrm>
                <a:off x="2208340" y="2543962"/>
                <a:ext cx="160387" cy="1753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83" name="Gruppierung 82"/>
              <p:cNvGrpSpPr/>
              <p:nvPr/>
            </p:nvGrpSpPr>
            <p:grpSpPr>
              <a:xfrm>
                <a:off x="2208856" y="1967545"/>
                <a:ext cx="159755" cy="576417"/>
                <a:chOff x="2208856" y="1967545"/>
                <a:chExt cx="159755" cy="57641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2208856" y="1967545"/>
                  <a:ext cx="159755" cy="167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5" name="Gerade Verbindung 84"/>
                <p:cNvCxnSpPr>
                  <a:stCxn id="84" idx="4"/>
                  <a:endCxn id="81" idx="0"/>
                </p:cNvCxnSpPr>
                <p:nvPr/>
              </p:nvCxnSpPr>
              <p:spPr>
                <a:xfrm flipH="1">
                  <a:off x="2288534" y="2135276"/>
                  <a:ext cx="200" cy="408686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Rechteck 91"/>
            <p:cNvSpPr/>
            <p:nvPr/>
          </p:nvSpPr>
          <p:spPr>
            <a:xfrm>
              <a:off x="5116139" y="4163255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3" name="Oval 92"/>
            <p:cNvSpPr/>
            <p:nvPr/>
          </p:nvSpPr>
          <p:spPr>
            <a:xfrm>
              <a:off x="5116655" y="3586838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4" name="Gerade Verbindung 93"/>
            <p:cNvCxnSpPr>
              <a:stCxn id="93" idx="4"/>
              <a:endCxn id="92" idx="0"/>
            </p:cNvCxnSpPr>
            <p:nvPr/>
          </p:nvCxnSpPr>
          <p:spPr>
            <a:xfrm flipH="1">
              <a:off x="5196333" y="3754569"/>
              <a:ext cx="200" cy="408686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hteck 94"/>
            <p:cNvSpPr/>
            <p:nvPr/>
          </p:nvSpPr>
          <p:spPr>
            <a:xfrm>
              <a:off x="5770523" y="4159625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6" name="Oval 95"/>
            <p:cNvSpPr/>
            <p:nvPr/>
          </p:nvSpPr>
          <p:spPr>
            <a:xfrm>
              <a:off x="5771039" y="3583208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96"/>
            <p:cNvCxnSpPr>
              <a:stCxn id="96" idx="4"/>
              <a:endCxn id="95" idx="0"/>
            </p:cNvCxnSpPr>
            <p:nvPr/>
          </p:nvCxnSpPr>
          <p:spPr>
            <a:xfrm flipH="1">
              <a:off x="5850717" y="3750939"/>
              <a:ext cx="200" cy="408686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feld 97"/>
            <p:cNvSpPr txBox="1"/>
            <p:nvPr/>
          </p:nvSpPr>
          <p:spPr>
            <a:xfrm>
              <a:off x="5233326" y="3955177"/>
              <a:ext cx="381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CLI</a:t>
              </a:r>
              <a:endParaRPr lang="de-DE" sz="1000" dirty="0"/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4456613" y="3954063"/>
              <a:ext cx="661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MIDI IN</a:t>
              </a:r>
              <a:endParaRPr lang="de-DE" sz="10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5905619" y="3954063"/>
              <a:ext cx="38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GUI</a:t>
              </a:r>
              <a:endParaRPr lang="de-DE" sz="1000" dirty="0"/>
            </a:p>
          </p:txBody>
        </p:sp>
      </p:grpSp>
      <p:cxnSp>
        <p:nvCxnSpPr>
          <p:cNvPr id="107" name="Gerade Verbindung 106"/>
          <p:cNvCxnSpPr>
            <a:stCxn id="102" idx="2"/>
            <a:endCxn id="105" idx="0"/>
          </p:cNvCxnSpPr>
          <p:nvPr/>
        </p:nvCxnSpPr>
        <p:spPr>
          <a:xfrm flipH="1">
            <a:off x="3837125" y="2817782"/>
            <a:ext cx="1409" cy="34822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feld 110"/>
          <p:cNvSpPr txBox="1"/>
          <p:nvPr/>
        </p:nvSpPr>
        <p:spPr>
          <a:xfrm>
            <a:off x="3875807" y="2730403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MIDI OUT</a:t>
            </a:r>
            <a:endParaRPr lang="de-DE" sz="1000" dirty="0"/>
          </a:p>
        </p:txBody>
      </p:sp>
      <p:sp>
        <p:nvSpPr>
          <p:cNvPr id="112" name="Textfeld 111"/>
          <p:cNvSpPr txBox="1"/>
          <p:nvPr/>
        </p:nvSpPr>
        <p:spPr>
          <a:xfrm>
            <a:off x="4644547" y="2728953"/>
            <a:ext cx="38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CLI</a:t>
            </a:r>
            <a:endParaRPr lang="de-DE" sz="10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5244479" y="2727964"/>
            <a:ext cx="49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Robot</a:t>
            </a:r>
            <a:endParaRPr lang="de-DE" sz="1000" dirty="0"/>
          </a:p>
        </p:txBody>
      </p:sp>
      <p:cxnSp>
        <p:nvCxnSpPr>
          <p:cNvPr id="120" name="Gerade Verbindung 119"/>
          <p:cNvCxnSpPr>
            <a:stCxn id="64" idx="2"/>
            <a:endCxn id="115" idx="0"/>
          </p:cNvCxnSpPr>
          <p:nvPr/>
        </p:nvCxnSpPr>
        <p:spPr>
          <a:xfrm flipH="1">
            <a:off x="4576845" y="2820983"/>
            <a:ext cx="457" cy="35479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stCxn id="103" idx="2"/>
            <a:endCxn id="118" idx="0"/>
          </p:cNvCxnSpPr>
          <p:nvPr/>
        </p:nvCxnSpPr>
        <p:spPr>
          <a:xfrm flipH="1">
            <a:off x="5231429" y="2817782"/>
            <a:ext cx="777" cy="3553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3336174" y="3123721"/>
            <a:ext cx="44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/>
              <a:t>stop</a:t>
            </a:r>
            <a:endParaRPr lang="de-DE" sz="1000" dirty="0" smtClean="0"/>
          </a:p>
          <a:p>
            <a:pPr algn="r"/>
            <a:r>
              <a:rPr lang="de-DE" sz="1000" dirty="0" err="1"/>
              <a:t>s</a:t>
            </a:r>
            <a:r>
              <a:rPr lang="de-DE" sz="1000" dirty="0" err="1" smtClean="0"/>
              <a:t>ong</a:t>
            </a:r>
            <a:endParaRPr lang="de-DE" sz="10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3952687" y="3123721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/>
              <a:t>load</a:t>
            </a:r>
            <a:r>
              <a:rPr lang="de-DE" sz="1000" dirty="0" smtClean="0"/>
              <a:t> </a:t>
            </a:r>
            <a:r>
              <a:rPr lang="de-DE" sz="1000" dirty="0" err="1" smtClean="0"/>
              <a:t>song</a:t>
            </a:r>
            <a:endParaRPr lang="de-DE" sz="10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4614487" y="3092737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/>
              <a:t>c</a:t>
            </a:r>
            <a:r>
              <a:rPr lang="de-DE" sz="1000" dirty="0" err="1" smtClean="0"/>
              <a:t>onfirm</a:t>
            </a:r>
            <a:r>
              <a:rPr lang="de-DE" sz="1000" dirty="0" smtClean="0"/>
              <a:t> </a:t>
            </a:r>
            <a:r>
              <a:rPr lang="de-DE" sz="1000" dirty="0" err="1" smtClean="0"/>
              <a:t>dialogs</a:t>
            </a:r>
            <a:endParaRPr lang="de-DE" sz="1000" dirty="0"/>
          </a:p>
        </p:txBody>
      </p:sp>
      <p:grpSp>
        <p:nvGrpSpPr>
          <p:cNvPr id="135" name="Gruppierung 134"/>
          <p:cNvGrpSpPr/>
          <p:nvPr/>
        </p:nvGrpSpPr>
        <p:grpSpPr>
          <a:xfrm rot="16200000">
            <a:off x="2485467" y="1759150"/>
            <a:ext cx="216277" cy="213418"/>
            <a:chOff x="7182726" y="3034720"/>
            <a:chExt cx="216277" cy="213418"/>
          </a:xfrm>
        </p:grpSpPr>
        <p:sp>
          <p:nvSpPr>
            <p:cNvPr id="136" name="Oval 135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9" name="Textfeld 138"/>
          <p:cNvSpPr txBox="1"/>
          <p:nvPr/>
        </p:nvSpPr>
        <p:spPr>
          <a:xfrm>
            <a:off x="1697479" y="1841409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MIDI OUT</a:t>
            </a:r>
            <a:endParaRPr lang="de-DE" sz="1000" dirty="0"/>
          </a:p>
        </p:txBody>
      </p:sp>
      <p:grpSp>
        <p:nvGrpSpPr>
          <p:cNvPr id="140" name="Gruppierung 139"/>
          <p:cNvGrpSpPr/>
          <p:nvPr/>
        </p:nvGrpSpPr>
        <p:grpSpPr>
          <a:xfrm rot="16200000">
            <a:off x="2485468" y="2217249"/>
            <a:ext cx="216277" cy="213418"/>
            <a:chOff x="7182726" y="3034720"/>
            <a:chExt cx="216277" cy="213418"/>
          </a:xfrm>
        </p:grpSpPr>
        <p:sp>
          <p:nvSpPr>
            <p:cNvPr id="141" name="Oval 140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3" name="Gerade Verbindung 142"/>
          <p:cNvCxnSpPr>
            <a:stCxn id="141" idx="0"/>
            <a:endCxn id="50" idx="3"/>
          </p:cNvCxnSpPr>
          <p:nvPr/>
        </p:nvCxnSpPr>
        <p:spPr>
          <a:xfrm flipH="1" flipV="1">
            <a:off x="1796605" y="2323959"/>
            <a:ext cx="690293" cy="109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uppierung 145"/>
          <p:cNvGrpSpPr/>
          <p:nvPr/>
        </p:nvGrpSpPr>
        <p:grpSpPr>
          <a:xfrm rot="16200000">
            <a:off x="2485469" y="2651097"/>
            <a:ext cx="216277" cy="213418"/>
            <a:chOff x="7182726" y="3034720"/>
            <a:chExt cx="216277" cy="213418"/>
          </a:xfrm>
        </p:grpSpPr>
        <p:sp>
          <p:nvSpPr>
            <p:cNvPr id="147" name="Oval 146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9" name="Gerade Verbindung 148"/>
          <p:cNvCxnSpPr>
            <a:stCxn id="147" idx="0"/>
            <a:endCxn id="50" idx="3"/>
          </p:cNvCxnSpPr>
          <p:nvPr/>
        </p:nvCxnSpPr>
        <p:spPr>
          <a:xfrm flipH="1" flipV="1">
            <a:off x="1796605" y="2323959"/>
            <a:ext cx="690294" cy="43493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2574752" y="1787073"/>
            <a:ext cx="159755" cy="1677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Oval 152"/>
          <p:cNvSpPr/>
          <p:nvPr/>
        </p:nvSpPr>
        <p:spPr>
          <a:xfrm>
            <a:off x="2574752" y="2241184"/>
            <a:ext cx="159755" cy="1677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Oval 153"/>
          <p:cNvSpPr/>
          <p:nvPr/>
        </p:nvSpPr>
        <p:spPr>
          <a:xfrm>
            <a:off x="2574750" y="2669958"/>
            <a:ext cx="159755" cy="1677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5" name="Gerade Verbindung 154"/>
          <p:cNvCxnSpPr>
            <a:stCxn id="186" idx="1"/>
            <a:endCxn id="153" idx="6"/>
          </p:cNvCxnSpPr>
          <p:nvPr/>
        </p:nvCxnSpPr>
        <p:spPr>
          <a:xfrm flipH="1">
            <a:off x="2734507" y="2318128"/>
            <a:ext cx="601667" cy="6922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>
            <a:stCxn id="186" idx="1"/>
            <a:endCxn id="152" idx="6"/>
          </p:cNvCxnSpPr>
          <p:nvPr/>
        </p:nvCxnSpPr>
        <p:spPr>
          <a:xfrm flipH="1" flipV="1">
            <a:off x="2734507" y="1870939"/>
            <a:ext cx="601667" cy="44718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/>
          <p:cNvCxnSpPr>
            <a:stCxn id="186" idx="1"/>
            <a:endCxn id="154" idx="6"/>
          </p:cNvCxnSpPr>
          <p:nvPr/>
        </p:nvCxnSpPr>
        <p:spPr>
          <a:xfrm flipH="1">
            <a:off x="2734505" y="2318128"/>
            <a:ext cx="601669" cy="43569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uppierung 168"/>
          <p:cNvGrpSpPr/>
          <p:nvPr/>
        </p:nvGrpSpPr>
        <p:grpSpPr>
          <a:xfrm>
            <a:off x="3574643" y="1907145"/>
            <a:ext cx="1961107" cy="913838"/>
            <a:chOff x="4240259" y="2402961"/>
            <a:chExt cx="1961107" cy="913838"/>
          </a:xfrm>
        </p:grpSpPr>
        <p:grpSp>
          <p:nvGrpSpPr>
            <p:cNvPr id="62" name="Gruppierung 61"/>
            <p:cNvGrpSpPr/>
            <p:nvPr/>
          </p:nvGrpSpPr>
          <p:grpSpPr>
            <a:xfrm>
              <a:off x="4240259" y="2402961"/>
              <a:ext cx="1961107" cy="913838"/>
              <a:chOff x="2000826" y="2631639"/>
              <a:chExt cx="1961107" cy="913838"/>
            </a:xfrm>
          </p:grpSpPr>
          <p:grpSp>
            <p:nvGrpSpPr>
              <p:cNvPr id="63" name="Gruppierung 62"/>
              <p:cNvGrpSpPr/>
              <p:nvPr/>
            </p:nvGrpSpPr>
            <p:grpSpPr>
              <a:xfrm>
                <a:off x="2000826" y="2631639"/>
                <a:ext cx="1961107" cy="822960"/>
                <a:chOff x="2000826" y="2631639"/>
                <a:chExt cx="1961107" cy="822960"/>
              </a:xfrm>
            </p:grpSpPr>
            <p:sp>
              <p:nvSpPr>
                <p:cNvPr id="71" name="Rechteck 70"/>
                <p:cNvSpPr/>
                <p:nvPr/>
              </p:nvSpPr>
              <p:spPr>
                <a:xfrm>
                  <a:off x="2000826" y="2631639"/>
                  <a:ext cx="1961107" cy="822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72" name="Gruppierung 71"/>
                <p:cNvGrpSpPr/>
                <p:nvPr/>
              </p:nvGrpSpPr>
              <p:grpSpPr>
                <a:xfrm>
                  <a:off x="3626131" y="2719316"/>
                  <a:ext cx="240581" cy="175354"/>
                  <a:chOff x="5655025" y="2631639"/>
                  <a:chExt cx="240581" cy="175354"/>
                </a:xfrm>
              </p:grpSpPr>
              <p:sp>
                <p:nvSpPr>
                  <p:cNvPr id="74" name="Rechteck 73"/>
                  <p:cNvSpPr/>
                  <p:nvPr/>
                </p:nvSpPr>
                <p:spPr>
                  <a:xfrm>
                    <a:off x="5735219" y="2631639"/>
                    <a:ext cx="160387" cy="1753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75" name="Rechteck 74"/>
                  <p:cNvSpPr/>
                  <p:nvPr/>
                </p:nvSpPr>
                <p:spPr>
                  <a:xfrm>
                    <a:off x="5655025" y="2655601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76" name="Rechteck 75"/>
                  <p:cNvSpPr/>
                  <p:nvPr/>
                </p:nvSpPr>
                <p:spPr>
                  <a:xfrm>
                    <a:off x="5655653" y="2736118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</p:grpSp>
            <p:sp>
              <p:nvSpPr>
                <p:cNvPr id="73" name="Textfeld 72"/>
                <p:cNvSpPr txBox="1"/>
                <p:nvPr/>
              </p:nvSpPr>
              <p:spPr>
                <a:xfrm>
                  <a:off x="2124740" y="2687368"/>
                  <a:ext cx="1454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MIDI </a:t>
                  </a:r>
                  <a:r>
                    <a:rPr lang="de-DE" sz="1200" dirty="0" err="1" smtClean="0"/>
                    <a:t>Automator</a:t>
                  </a:r>
                  <a:endParaRPr lang="de-DE" sz="1200" dirty="0"/>
                </a:p>
              </p:txBody>
            </p:sp>
          </p:grpSp>
          <p:sp>
            <p:nvSpPr>
              <p:cNvPr id="64" name="Rechteck 63"/>
              <p:cNvSpPr/>
              <p:nvPr/>
            </p:nvSpPr>
            <p:spPr>
              <a:xfrm>
                <a:off x="2923291" y="3370123"/>
                <a:ext cx="160387" cy="1753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02" name="Rechteck 101"/>
            <p:cNvSpPr/>
            <p:nvPr/>
          </p:nvSpPr>
          <p:spPr>
            <a:xfrm>
              <a:off x="4423956" y="3138244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5817628" y="3138244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170" name="Textfeld 169"/>
          <p:cNvSpPr txBox="1"/>
          <p:nvPr/>
        </p:nvSpPr>
        <p:spPr>
          <a:xfrm>
            <a:off x="2984818" y="1808351"/>
            <a:ext cx="46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MIDI </a:t>
            </a:r>
            <a:br>
              <a:rPr lang="de-DE" sz="1000" dirty="0" smtClean="0"/>
            </a:br>
            <a:r>
              <a:rPr lang="de-DE" sz="1000" dirty="0" smtClean="0"/>
              <a:t>IN</a:t>
            </a:r>
            <a:endParaRPr lang="de-DE" sz="10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2243927" y="2404088"/>
            <a:ext cx="762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load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endParaRPr lang="de-DE" sz="1000" dirty="0"/>
          </a:p>
        </p:txBody>
      </p:sp>
      <p:sp>
        <p:nvSpPr>
          <p:cNvPr id="172" name="Textfeld 171"/>
          <p:cNvSpPr txBox="1"/>
          <p:nvPr/>
        </p:nvSpPr>
        <p:spPr>
          <a:xfrm>
            <a:off x="2309121" y="1540852"/>
            <a:ext cx="713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load</a:t>
            </a:r>
            <a:r>
              <a:rPr lang="de-DE" sz="1000" dirty="0"/>
              <a:t> </a:t>
            </a:r>
            <a:r>
              <a:rPr lang="de-DE" sz="1000" dirty="0" err="1" smtClean="0"/>
              <a:t>next</a:t>
            </a:r>
            <a:endParaRPr lang="de-DE" sz="10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2196383" y="1970646"/>
            <a:ext cx="893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</a:t>
            </a:r>
            <a:r>
              <a:rPr lang="de-DE" sz="1000" dirty="0" err="1" smtClean="0"/>
              <a:t>oad</a:t>
            </a:r>
            <a:r>
              <a:rPr lang="de-DE" sz="1000" dirty="0" smtClean="0"/>
              <a:t> </a:t>
            </a:r>
            <a:r>
              <a:rPr lang="de-DE" sz="1000" dirty="0" err="1" smtClean="0"/>
              <a:t>previous</a:t>
            </a:r>
            <a:endParaRPr lang="de-DE" sz="1000" dirty="0"/>
          </a:p>
        </p:txBody>
      </p:sp>
      <p:sp>
        <p:nvSpPr>
          <p:cNvPr id="186" name="Rechteck 185"/>
          <p:cNvSpPr/>
          <p:nvPr/>
        </p:nvSpPr>
        <p:spPr>
          <a:xfrm>
            <a:off x="3336174" y="2230451"/>
            <a:ext cx="160387" cy="17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90" name="Gerade Verbindung 189"/>
          <p:cNvCxnSpPr>
            <a:stCxn id="71" idx="1"/>
            <a:endCxn id="186" idx="3"/>
          </p:cNvCxnSpPr>
          <p:nvPr/>
        </p:nvCxnSpPr>
        <p:spPr>
          <a:xfrm flipH="1" flipV="1">
            <a:off x="3496561" y="2318128"/>
            <a:ext cx="78082" cy="49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>
            <a:off x="3496560" y="1480720"/>
            <a:ext cx="1298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Laptop Master</a:t>
            </a:r>
            <a:endParaRPr lang="de-DE" sz="1200" dirty="0"/>
          </a:p>
        </p:txBody>
      </p:sp>
      <p:sp>
        <p:nvSpPr>
          <p:cNvPr id="204" name="Rechteck 203"/>
          <p:cNvSpPr/>
          <p:nvPr/>
        </p:nvSpPr>
        <p:spPr>
          <a:xfrm>
            <a:off x="6600739" y="1480720"/>
            <a:ext cx="2373814" cy="3477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205" name="Gruppierung 204"/>
          <p:cNvGrpSpPr/>
          <p:nvPr/>
        </p:nvGrpSpPr>
        <p:grpSpPr>
          <a:xfrm>
            <a:off x="8308999" y="3180088"/>
            <a:ext cx="216277" cy="213418"/>
            <a:chOff x="7182726" y="3034720"/>
            <a:chExt cx="216277" cy="213418"/>
          </a:xfrm>
        </p:grpSpPr>
        <p:sp>
          <p:nvSpPr>
            <p:cNvPr id="206" name="Oval 205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8" name="Gruppierung 207"/>
          <p:cNvGrpSpPr/>
          <p:nvPr/>
        </p:nvGrpSpPr>
        <p:grpSpPr>
          <a:xfrm>
            <a:off x="7654415" y="3182687"/>
            <a:ext cx="216277" cy="213418"/>
            <a:chOff x="7182726" y="3034720"/>
            <a:chExt cx="216277" cy="213418"/>
          </a:xfrm>
        </p:grpSpPr>
        <p:sp>
          <p:nvSpPr>
            <p:cNvPr id="209" name="Oval 208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1" name="Gruppierung 210"/>
          <p:cNvGrpSpPr/>
          <p:nvPr/>
        </p:nvGrpSpPr>
        <p:grpSpPr>
          <a:xfrm>
            <a:off x="6914695" y="3172919"/>
            <a:ext cx="216277" cy="213418"/>
            <a:chOff x="7182726" y="3034720"/>
            <a:chExt cx="216277" cy="213418"/>
          </a:xfrm>
        </p:grpSpPr>
        <p:sp>
          <p:nvSpPr>
            <p:cNvPr id="212" name="Oval 211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4" name="Gruppierung 213"/>
          <p:cNvGrpSpPr/>
          <p:nvPr/>
        </p:nvGrpSpPr>
        <p:grpSpPr>
          <a:xfrm>
            <a:off x="6734926" y="3243726"/>
            <a:ext cx="2120967" cy="1493804"/>
            <a:chOff x="4168705" y="3583208"/>
            <a:chExt cx="2120967" cy="1493804"/>
          </a:xfrm>
        </p:grpSpPr>
        <p:grpSp>
          <p:nvGrpSpPr>
            <p:cNvPr id="215" name="Gruppierung 214"/>
            <p:cNvGrpSpPr/>
            <p:nvPr/>
          </p:nvGrpSpPr>
          <p:grpSpPr>
            <a:xfrm>
              <a:off x="4168705" y="3589958"/>
              <a:ext cx="1961107" cy="1487054"/>
              <a:chOff x="2000826" y="1967545"/>
              <a:chExt cx="1961107" cy="1487054"/>
            </a:xfrm>
          </p:grpSpPr>
          <p:grpSp>
            <p:nvGrpSpPr>
              <p:cNvPr id="225" name="Gruppierung 224"/>
              <p:cNvGrpSpPr/>
              <p:nvPr/>
            </p:nvGrpSpPr>
            <p:grpSpPr>
              <a:xfrm>
                <a:off x="2000826" y="2631639"/>
                <a:ext cx="1961107" cy="822960"/>
                <a:chOff x="2000826" y="2631639"/>
                <a:chExt cx="1961107" cy="822960"/>
              </a:xfrm>
            </p:grpSpPr>
            <p:sp>
              <p:nvSpPr>
                <p:cNvPr id="230" name="Rechteck 229"/>
                <p:cNvSpPr/>
                <p:nvPr/>
              </p:nvSpPr>
              <p:spPr>
                <a:xfrm>
                  <a:off x="2000826" y="2631639"/>
                  <a:ext cx="1961107" cy="822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231" name="Gruppierung 230"/>
                <p:cNvGrpSpPr/>
                <p:nvPr/>
              </p:nvGrpSpPr>
              <p:grpSpPr>
                <a:xfrm>
                  <a:off x="3626131" y="2762516"/>
                  <a:ext cx="240581" cy="175354"/>
                  <a:chOff x="5655025" y="2674839"/>
                  <a:chExt cx="240581" cy="175354"/>
                </a:xfrm>
              </p:grpSpPr>
              <p:sp>
                <p:nvSpPr>
                  <p:cNvPr id="233" name="Rechteck 232"/>
                  <p:cNvSpPr/>
                  <p:nvPr/>
                </p:nvSpPr>
                <p:spPr>
                  <a:xfrm>
                    <a:off x="5735219" y="2674839"/>
                    <a:ext cx="160387" cy="1753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234" name="Rechteck 233"/>
                  <p:cNvSpPr/>
                  <p:nvPr/>
                </p:nvSpPr>
                <p:spPr>
                  <a:xfrm>
                    <a:off x="5655025" y="2698801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235" name="Rechteck 234"/>
                  <p:cNvSpPr/>
                  <p:nvPr/>
                </p:nvSpPr>
                <p:spPr>
                  <a:xfrm>
                    <a:off x="5655653" y="2779318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32" name="Textfeld 231"/>
                <p:cNvSpPr txBox="1"/>
                <p:nvPr/>
              </p:nvSpPr>
              <p:spPr>
                <a:xfrm>
                  <a:off x="2124740" y="2687368"/>
                  <a:ext cx="1454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DAW</a:t>
                  </a:r>
                  <a:endParaRPr lang="de-DE" sz="1200" dirty="0"/>
                </a:p>
              </p:txBody>
            </p:sp>
          </p:grpSp>
          <p:sp>
            <p:nvSpPr>
              <p:cNvPr id="226" name="Rechteck 225"/>
              <p:cNvSpPr/>
              <p:nvPr/>
            </p:nvSpPr>
            <p:spPr>
              <a:xfrm>
                <a:off x="2208340" y="2543962"/>
                <a:ext cx="160387" cy="1753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grpSp>
            <p:nvGrpSpPr>
              <p:cNvPr id="227" name="Gruppierung 226"/>
              <p:cNvGrpSpPr/>
              <p:nvPr/>
            </p:nvGrpSpPr>
            <p:grpSpPr>
              <a:xfrm>
                <a:off x="2208856" y="1967545"/>
                <a:ext cx="159755" cy="576417"/>
                <a:chOff x="2208856" y="1967545"/>
                <a:chExt cx="159755" cy="576417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2208856" y="1967545"/>
                  <a:ext cx="159755" cy="167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9" name="Gerade Verbindung 228"/>
                <p:cNvCxnSpPr>
                  <a:stCxn id="228" idx="4"/>
                  <a:endCxn id="226" idx="0"/>
                </p:cNvCxnSpPr>
                <p:nvPr/>
              </p:nvCxnSpPr>
              <p:spPr>
                <a:xfrm flipH="1">
                  <a:off x="2288534" y="2135276"/>
                  <a:ext cx="200" cy="408686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Rechteck 215"/>
            <p:cNvSpPr/>
            <p:nvPr/>
          </p:nvSpPr>
          <p:spPr>
            <a:xfrm>
              <a:off x="5116139" y="4163255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7" name="Oval 216"/>
            <p:cNvSpPr/>
            <p:nvPr/>
          </p:nvSpPr>
          <p:spPr>
            <a:xfrm>
              <a:off x="5116655" y="3586838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8" name="Gerade Verbindung 217"/>
            <p:cNvCxnSpPr>
              <a:stCxn id="217" idx="4"/>
              <a:endCxn id="216" idx="0"/>
            </p:cNvCxnSpPr>
            <p:nvPr/>
          </p:nvCxnSpPr>
          <p:spPr>
            <a:xfrm flipH="1">
              <a:off x="5196333" y="3754569"/>
              <a:ext cx="200" cy="408686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hteck 218"/>
            <p:cNvSpPr/>
            <p:nvPr/>
          </p:nvSpPr>
          <p:spPr>
            <a:xfrm>
              <a:off x="5770523" y="4159625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0" name="Oval 219"/>
            <p:cNvSpPr/>
            <p:nvPr/>
          </p:nvSpPr>
          <p:spPr>
            <a:xfrm>
              <a:off x="5771039" y="3583208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1" name="Gerade Verbindung 220"/>
            <p:cNvCxnSpPr>
              <a:stCxn id="220" idx="4"/>
              <a:endCxn id="219" idx="0"/>
            </p:cNvCxnSpPr>
            <p:nvPr/>
          </p:nvCxnSpPr>
          <p:spPr>
            <a:xfrm flipH="1">
              <a:off x="5850717" y="3750939"/>
              <a:ext cx="200" cy="408686"/>
            </a:xfrm>
            <a:prstGeom prst="line">
              <a:avLst/>
            </a:prstGeom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feld 221"/>
            <p:cNvSpPr txBox="1"/>
            <p:nvPr/>
          </p:nvSpPr>
          <p:spPr>
            <a:xfrm>
              <a:off x="5233326" y="3955177"/>
              <a:ext cx="381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CLI</a:t>
              </a:r>
              <a:endParaRPr lang="de-DE" sz="1000" dirty="0"/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4456613" y="3954063"/>
              <a:ext cx="661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MIDI IN</a:t>
              </a:r>
              <a:endParaRPr lang="de-DE" sz="1000" dirty="0"/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5905619" y="3954063"/>
              <a:ext cx="38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/>
                <a:t>GUI</a:t>
              </a:r>
              <a:endParaRPr lang="de-DE" sz="1000" dirty="0"/>
            </a:p>
          </p:txBody>
        </p:sp>
      </p:grpSp>
      <p:cxnSp>
        <p:nvCxnSpPr>
          <p:cNvPr id="236" name="Gerade Verbindung 235"/>
          <p:cNvCxnSpPr>
            <a:stCxn id="247" idx="2"/>
            <a:endCxn id="212" idx="0"/>
          </p:cNvCxnSpPr>
          <p:nvPr/>
        </p:nvCxnSpPr>
        <p:spPr>
          <a:xfrm flipH="1">
            <a:off x="7021741" y="2817900"/>
            <a:ext cx="1409" cy="355019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feld 236"/>
          <p:cNvSpPr txBox="1"/>
          <p:nvPr/>
        </p:nvSpPr>
        <p:spPr>
          <a:xfrm>
            <a:off x="7060423" y="2737313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MIDI OUT</a:t>
            </a:r>
            <a:endParaRPr lang="de-DE" sz="1000" dirty="0"/>
          </a:p>
        </p:txBody>
      </p:sp>
      <p:sp>
        <p:nvSpPr>
          <p:cNvPr id="238" name="Textfeld 237"/>
          <p:cNvSpPr txBox="1"/>
          <p:nvPr/>
        </p:nvSpPr>
        <p:spPr>
          <a:xfrm>
            <a:off x="7829163" y="2735863"/>
            <a:ext cx="38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CLI</a:t>
            </a:r>
            <a:endParaRPr lang="de-DE" sz="10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8476639" y="2734874"/>
            <a:ext cx="497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Robot</a:t>
            </a:r>
            <a:endParaRPr lang="de-DE" sz="1000" dirty="0"/>
          </a:p>
        </p:txBody>
      </p:sp>
      <p:cxnSp>
        <p:nvCxnSpPr>
          <p:cNvPr id="240" name="Gerade Verbindung 239"/>
          <p:cNvCxnSpPr>
            <a:stCxn id="250" idx="2"/>
            <a:endCxn id="209" idx="0"/>
          </p:cNvCxnSpPr>
          <p:nvPr/>
        </p:nvCxnSpPr>
        <p:spPr>
          <a:xfrm flipH="1">
            <a:off x="7761461" y="2821101"/>
            <a:ext cx="457" cy="361586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240"/>
          <p:cNvCxnSpPr>
            <a:stCxn id="248" idx="2"/>
            <a:endCxn id="206" idx="0"/>
          </p:cNvCxnSpPr>
          <p:nvPr/>
        </p:nvCxnSpPr>
        <p:spPr>
          <a:xfrm flipH="1">
            <a:off x="8416045" y="2817900"/>
            <a:ext cx="777" cy="36218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feld 241"/>
          <p:cNvSpPr txBox="1"/>
          <p:nvPr/>
        </p:nvSpPr>
        <p:spPr>
          <a:xfrm>
            <a:off x="6520790" y="3130631"/>
            <a:ext cx="44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/>
              <a:t>stop</a:t>
            </a:r>
            <a:endParaRPr lang="de-DE" sz="1000" dirty="0" smtClean="0"/>
          </a:p>
          <a:p>
            <a:pPr algn="r"/>
            <a:r>
              <a:rPr lang="de-DE" sz="1000" dirty="0" err="1"/>
              <a:t>s</a:t>
            </a:r>
            <a:r>
              <a:rPr lang="de-DE" sz="1000" dirty="0" err="1" smtClean="0"/>
              <a:t>ong</a:t>
            </a:r>
            <a:endParaRPr lang="de-DE" sz="1000" dirty="0"/>
          </a:p>
        </p:txBody>
      </p:sp>
      <p:sp>
        <p:nvSpPr>
          <p:cNvPr id="243" name="Textfeld 242"/>
          <p:cNvSpPr txBox="1"/>
          <p:nvPr/>
        </p:nvSpPr>
        <p:spPr>
          <a:xfrm>
            <a:off x="7137303" y="3130631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 smtClean="0"/>
              <a:t>load</a:t>
            </a:r>
            <a:r>
              <a:rPr lang="de-DE" sz="1000" dirty="0" smtClean="0"/>
              <a:t> </a:t>
            </a:r>
            <a:r>
              <a:rPr lang="de-DE" sz="1000" dirty="0" err="1" smtClean="0"/>
              <a:t>song</a:t>
            </a:r>
            <a:endParaRPr lang="de-DE" sz="1000" dirty="0"/>
          </a:p>
        </p:txBody>
      </p:sp>
      <p:sp>
        <p:nvSpPr>
          <p:cNvPr id="244" name="Textfeld 243"/>
          <p:cNvSpPr txBox="1"/>
          <p:nvPr/>
        </p:nvSpPr>
        <p:spPr>
          <a:xfrm>
            <a:off x="7805895" y="3120023"/>
            <a:ext cx="59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err="1"/>
              <a:t>c</a:t>
            </a:r>
            <a:r>
              <a:rPr lang="de-DE" sz="1000" dirty="0" err="1" smtClean="0"/>
              <a:t>onfirm</a:t>
            </a:r>
            <a:r>
              <a:rPr lang="de-DE" sz="1000" dirty="0" smtClean="0"/>
              <a:t> </a:t>
            </a:r>
            <a:r>
              <a:rPr lang="de-DE" sz="1000" dirty="0" err="1" smtClean="0"/>
              <a:t>dialogs</a:t>
            </a:r>
            <a:endParaRPr lang="de-DE" sz="1000" dirty="0"/>
          </a:p>
        </p:txBody>
      </p:sp>
      <p:grpSp>
        <p:nvGrpSpPr>
          <p:cNvPr id="245" name="Gruppierung 244"/>
          <p:cNvGrpSpPr/>
          <p:nvPr/>
        </p:nvGrpSpPr>
        <p:grpSpPr>
          <a:xfrm>
            <a:off x="6759259" y="1907263"/>
            <a:ext cx="1961107" cy="913838"/>
            <a:chOff x="4240259" y="2402961"/>
            <a:chExt cx="1961107" cy="913838"/>
          </a:xfrm>
        </p:grpSpPr>
        <p:grpSp>
          <p:nvGrpSpPr>
            <p:cNvPr id="246" name="Gruppierung 245"/>
            <p:cNvGrpSpPr/>
            <p:nvPr/>
          </p:nvGrpSpPr>
          <p:grpSpPr>
            <a:xfrm>
              <a:off x="4240259" y="2402961"/>
              <a:ext cx="1961107" cy="913838"/>
              <a:chOff x="2000826" y="2631639"/>
              <a:chExt cx="1961107" cy="913838"/>
            </a:xfrm>
          </p:grpSpPr>
          <p:grpSp>
            <p:nvGrpSpPr>
              <p:cNvPr id="249" name="Gruppierung 248"/>
              <p:cNvGrpSpPr/>
              <p:nvPr/>
            </p:nvGrpSpPr>
            <p:grpSpPr>
              <a:xfrm>
                <a:off x="2000826" y="2631639"/>
                <a:ext cx="1961107" cy="822960"/>
                <a:chOff x="2000826" y="2631639"/>
                <a:chExt cx="1961107" cy="822960"/>
              </a:xfrm>
            </p:grpSpPr>
            <p:sp>
              <p:nvSpPr>
                <p:cNvPr id="251" name="Rechteck 250"/>
                <p:cNvSpPr/>
                <p:nvPr/>
              </p:nvSpPr>
              <p:spPr>
                <a:xfrm>
                  <a:off x="2000826" y="2631639"/>
                  <a:ext cx="1961107" cy="822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grpSp>
              <p:nvGrpSpPr>
                <p:cNvPr id="252" name="Gruppierung 251"/>
                <p:cNvGrpSpPr/>
                <p:nvPr/>
              </p:nvGrpSpPr>
              <p:grpSpPr>
                <a:xfrm>
                  <a:off x="3626131" y="2719316"/>
                  <a:ext cx="240581" cy="175354"/>
                  <a:chOff x="5655025" y="2631639"/>
                  <a:chExt cx="240581" cy="175354"/>
                </a:xfrm>
              </p:grpSpPr>
              <p:sp>
                <p:nvSpPr>
                  <p:cNvPr id="254" name="Rechteck 253"/>
                  <p:cNvSpPr/>
                  <p:nvPr/>
                </p:nvSpPr>
                <p:spPr>
                  <a:xfrm>
                    <a:off x="5735219" y="2631639"/>
                    <a:ext cx="160387" cy="1753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255" name="Rechteck 254"/>
                  <p:cNvSpPr/>
                  <p:nvPr/>
                </p:nvSpPr>
                <p:spPr>
                  <a:xfrm>
                    <a:off x="5655025" y="2655601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  <p:sp>
                <p:nvSpPr>
                  <p:cNvPr id="256" name="Rechteck 255"/>
                  <p:cNvSpPr/>
                  <p:nvPr/>
                </p:nvSpPr>
                <p:spPr>
                  <a:xfrm>
                    <a:off x="5655653" y="2736118"/>
                    <a:ext cx="160387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3" name="Textfeld 252"/>
                <p:cNvSpPr txBox="1"/>
                <p:nvPr/>
              </p:nvSpPr>
              <p:spPr>
                <a:xfrm>
                  <a:off x="2124740" y="2687368"/>
                  <a:ext cx="14540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MIDI </a:t>
                  </a:r>
                  <a:r>
                    <a:rPr lang="de-DE" sz="1200" dirty="0" err="1" smtClean="0"/>
                    <a:t>Automator</a:t>
                  </a:r>
                  <a:endParaRPr lang="de-DE" sz="1200" dirty="0"/>
                </a:p>
              </p:txBody>
            </p:sp>
          </p:grpSp>
          <p:sp>
            <p:nvSpPr>
              <p:cNvPr id="250" name="Rechteck 249"/>
              <p:cNvSpPr/>
              <p:nvPr/>
            </p:nvSpPr>
            <p:spPr>
              <a:xfrm>
                <a:off x="2923291" y="3370123"/>
                <a:ext cx="160387" cy="1753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47" name="Rechteck 246"/>
            <p:cNvSpPr/>
            <p:nvPr/>
          </p:nvSpPr>
          <p:spPr>
            <a:xfrm>
              <a:off x="4423956" y="3138244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5817628" y="3138244"/>
              <a:ext cx="160387" cy="175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57" name="Textfeld 256"/>
          <p:cNvSpPr txBox="1"/>
          <p:nvPr/>
        </p:nvSpPr>
        <p:spPr>
          <a:xfrm>
            <a:off x="6169434" y="1815261"/>
            <a:ext cx="46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MIDI </a:t>
            </a:r>
            <a:br>
              <a:rPr lang="de-DE" sz="1000" dirty="0" smtClean="0"/>
            </a:br>
            <a:r>
              <a:rPr lang="de-DE" sz="1000" dirty="0" smtClean="0"/>
              <a:t>IN</a:t>
            </a:r>
            <a:endParaRPr lang="de-DE" sz="1000" dirty="0"/>
          </a:p>
        </p:txBody>
      </p:sp>
      <p:sp>
        <p:nvSpPr>
          <p:cNvPr id="258" name="Rechteck 257"/>
          <p:cNvSpPr/>
          <p:nvPr/>
        </p:nvSpPr>
        <p:spPr>
          <a:xfrm>
            <a:off x="6520790" y="2230451"/>
            <a:ext cx="160387" cy="17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59" name="Gerade Verbindung 258"/>
          <p:cNvCxnSpPr>
            <a:stCxn id="251" idx="1"/>
            <a:endCxn id="258" idx="3"/>
          </p:cNvCxnSpPr>
          <p:nvPr/>
        </p:nvCxnSpPr>
        <p:spPr>
          <a:xfrm flipH="1" flipV="1">
            <a:off x="6681177" y="2318128"/>
            <a:ext cx="78082" cy="615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feld 259"/>
          <p:cNvSpPr txBox="1"/>
          <p:nvPr/>
        </p:nvSpPr>
        <p:spPr>
          <a:xfrm>
            <a:off x="6681177" y="1487630"/>
            <a:ext cx="125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Laptop Slave</a:t>
            </a:r>
            <a:endParaRPr lang="de-DE" sz="1200" dirty="0"/>
          </a:p>
        </p:txBody>
      </p:sp>
      <p:sp>
        <p:nvSpPr>
          <p:cNvPr id="261" name="Rechteck 260"/>
          <p:cNvSpPr/>
          <p:nvPr/>
        </p:nvSpPr>
        <p:spPr>
          <a:xfrm>
            <a:off x="5641823" y="2228734"/>
            <a:ext cx="160387" cy="17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62" name="Gerade Verbindung 261"/>
          <p:cNvCxnSpPr>
            <a:stCxn id="261" idx="1"/>
            <a:endCxn id="71" idx="3"/>
          </p:cNvCxnSpPr>
          <p:nvPr/>
        </p:nvCxnSpPr>
        <p:spPr>
          <a:xfrm flipH="1">
            <a:off x="5535750" y="2316411"/>
            <a:ext cx="106073" cy="2214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feld 264"/>
          <p:cNvSpPr txBox="1"/>
          <p:nvPr/>
        </p:nvSpPr>
        <p:spPr>
          <a:xfrm>
            <a:off x="5692042" y="1821935"/>
            <a:ext cx="46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MIDI </a:t>
            </a:r>
            <a:br>
              <a:rPr lang="de-DE" sz="1000" dirty="0" smtClean="0"/>
            </a:br>
            <a:r>
              <a:rPr lang="de-DE" sz="1000" dirty="0" smtClean="0"/>
              <a:t>OUT</a:t>
            </a:r>
            <a:endParaRPr lang="de-DE" sz="1000" dirty="0"/>
          </a:p>
        </p:txBody>
      </p:sp>
      <p:grpSp>
        <p:nvGrpSpPr>
          <p:cNvPr id="266" name="Gruppierung 265"/>
          <p:cNvGrpSpPr/>
          <p:nvPr/>
        </p:nvGrpSpPr>
        <p:grpSpPr>
          <a:xfrm rot="16200000">
            <a:off x="6046411" y="2203942"/>
            <a:ext cx="216277" cy="213418"/>
            <a:chOff x="7182726" y="3034720"/>
            <a:chExt cx="216277" cy="213418"/>
          </a:xfrm>
        </p:grpSpPr>
        <p:sp>
          <p:nvSpPr>
            <p:cNvPr id="267" name="Oval 266"/>
            <p:cNvSpPr/>
            <p:nvPr/>
          </p:nvSpPr>
          <p:spPr>
            <a:xfrm>
              <a:off x="7209894" y="3034720"/>
              <a:ext cx="159755" cy="167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7182726" y="3103543"/>
              <a:ext cx="216277" cy="1445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9" name="Oval 268"/>
          <p:cNvSpPr/>
          <p:nvPr/>
        </p:nvSpPr>
        <p:spPr>
          <a:xfrm>
            <a:off x="6135696" y="2231865"/>
            <a:ext cx="159755" cy="1677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1" name="Gerade Verbindung 270"/>
          <p:cNvCxnSpPr>
            <a:stCxn id="267" idx="0"/>
            <a:endCxn id="261" idx="3"/>
          </p:cNvCxnSpPr>
          <p:nvPr/>
        </p:nvCxnSpPr>
        <p:spPr>
          <a:xfrm flipH="1">
            <a:off x="5802210" y="2311743"/>
            <a:ext cx="245631" cy="4668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273"/>
          <p:cNvCxnSpPr>
            <a:stCxn id="258" idx="1"/>
            <a:endCxn id="269" idx="6"/>
          </p:cNvCxnSpPr>
          <p:nvPr/>
        </p:nvCxnSpPr>
        <p:spPr>
          <a:xfrm flipH="1" flipV="1">
            <a:off x="6295451" y="2315731"/>
            <a:ext cx="225339" cy="2397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feld 276"/>
          <p:cNvSpPr txBox="1"/>
          <p:nvPr/>
        </p:nvSpPr>
        <p:spPr>
          <a:xfrm>
            <a:off x="5788417" y="2423737"/>
            <a:ext cx="762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load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endParaRPr lang="de-DE" sz="1000" dirty="0"/>
          </a:p>
        </p:txBody>
      </p:sp>
      <p:sp>
        <p:nvSpPr>
          <p:cNvPr id="278" name="Textfeld 277"/>
          <p:cNvSpPr txBox="1"/>
          <p:nvPr/>
        </p:nvSpPr>
        <p:spPr>
          <a:xfrm>
            <a:off x="2627992" y="230919"/>
            <a:ext cx="40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MIDI </a:t>
            </a:r>
            <a:r>
              <a:rPr lang="de-DE" dirty="0" err="1" smtClean="0"/>
              <a:t>Automator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iagram</a:t>
            </a:r>
            <a:endParaRPr lang="de-DE" dirty="0"/>
          </a:p>
        </p:txBody>
      </p:sp>
      <p:sp>
        <p:nvSpPr>
          <p:cNvPr id="280" name="Textfeld 279"/>
          <p:cNvSpPr txBox="1"/>
          <p:nvPr/>
        </p:nvSpPr>
        <p:spPr>
          <a:xfrm>
            <a:off x="5728809" y="2311710"/>
            <a:ext cx="209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1</a:t>
            </a:r>
            <a:endParaRPr lang="de-DE" sz="800" dirty="0"/>
          </a:p>
        </p:txBody>
      </p:sp>
      <p:sp>
        <p:nvSpPr>
          <p:cNvPr id="281" name="Textfeld 280"/>
          <p:cNvSpPr txBox="1"/>
          <p:nvPr/>
        </p:nvSpPr>
        <p:spPr>
          <a:xfrm>
            <a:off x="6371229" y="2331227"/>
            <a:ext cx="209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n</a:t>
            </a:r>
            <a:endParaRPr lang="de-DE" sz="800" dirty="0"/>
          </a:p>
        </p:txBody>
      </p:sp>
      <p:cxnSp>
        <p:nvCxnSpPr>
          <p:cNvPr id="289" name="Gerade Verbindung 288"/>
          <p:cNvCxnSpPr>
            <a:stCxn id="96" idx="4"/>
          </p:cNvCxnSpPr>
          <p:nvPr/>
        </p:nvCxnSpPr>
        <p:spPr>
          <a:xfrm flipH="1">
            <a:off x="3691420" y="3404547"/>
            <a:ext cx="1541102" cy="185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>
            <a:stCxn id="96" idx="4"/>
          </p:cNvCxnSpPr>
          <p:nvPr/>
        </p:nvCxnSpPr>
        <p:spPr>
          <a:xfrm flipH="1">
            <a:off x="447796" y="3404547"/>
            <a:ext cx="4784726" cy="185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>
            <a:stCxn id="96" idx="4"/>
          </p:cNvCxnSpPr>
          <p:nvPr/>
        </p:nvCxnSpPr>
        <p:spPr>
          <a:xfrm flipH="1">
            <a:off x="3691420" y="3404547"/>
            <a:ext cx="1541102" cy="2825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2" name="Bild 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5" y="5263630"/>
            <a:ext cx="3243625" cy="966037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6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</Words>
  <Application>Microsoft Macintosh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Panzer</dc:creator>
  <cp:lastModifiedBy>Paul Panzer</cp:lastModifiedBy>
  <cp:revision>17</cp:revision>
  <dcterms:created xsi:type="dcterms:W3CDTF">2015-03-02T10:45:56Z</dcterms:created>
  <dcterms:modified xsi:type="dcterms:W3CDTF">2015-03-02T12:25:36Z</dcterms:modified>
</cp:coreProperties>
</file>