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64" r:id="rId7"/>
    <p:sldId id="258" r:id="rId8"/>
    <p:sldId id="263" r:id="rId9"/>
    <p:sldId id="265" r:id="rId10"/>
    <p:sldId id="266" r:id="rId11"/>
    <p:sldId id="267" r:id="rId12"/>
    <p:sldId id="268" r:id="rId13"/>
    <p:sldId id="259" r:id="rId14"/>
    <p:sldId id="260" r:id="rId15"/>
    <p:sldId id="261" r:id="rId16"/>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Cambria Math" panose="02040503050406030204" pitchFamily="18" charset="0"/>
      <p:regular r:id="rId23"/>
    </p:embeddedFont>
  </p:embeddedFontLst>
  <p:custDataLst>
    <p:tags r:id="rId24"/>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F105D-0992-4778-89F1-770CA0ED6016}" v="14" dt="2021-06-18T12:27:01.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79" d="100"/>
          <a:sy n="79" d="100"/>
        </p:scale>
        <p:origin x="5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rian Loubet" userId="e48ed82a-74fb-418b-9815-04bd3cd64918" providerId="ADAL" clId="{E9D987C0-9637-4682-B6AA-B6C5CFB06460}"/>
    <pc:docChg chg="modSld modMainMaster">
      <pc:chgData name="Florrian Loubet" userId="e48ed82a-74fb-418b-9815-04bd3cd64918" providerId="ADAL" clId="{E9D987C0-9637-4682-B6AA-B6C5CFB06460}" dt="2020-08-22T18:05:22.642" v="38"/>
      <pc:docMkLst>
        <pc:docMk/>
      </pc:docMkLst>
      <pc:sldChg chg="modSp">
        <pc:chgData name="Florrian Loubet" userId="e48ed82a-74fb-418b-9815-04bd3cd64918" providerId="ADAL" clId="{E9D987C0-9637-4682-B6AA-B6C5CFB06460}" dt="2020-08-22T18:05:22.412" v="32" actId="115"/>
        <pc:sldMkLst>
          <pc:docMk/>
          <pc:sldMk cId="2781283344" sldId="265"/>
        </pc:sldMkLst>
        <pc:spChg chg="mod">
          <ac:chgData name="Florrian Loubet" userId="e48ed82a-74fb-418b-9815-04bd3cd64918" providerId="ADAL" clId="{E9D987C0-9637-4682-B6AA-B6C5CFB06460}" dt="2020-08-22T18:05:22.412" v="32" actId="115"/>
          <ac:spMkLst>
            <pc:docMk/>
            <pc:sldMk cId="2781283344" sldId="265"/>
            <ac:spMk id="3" creationId="{F1E1DD56-6ED7-4E27-BB09-05BBC1926066}"/>
          </ac:spMkLst>
        </pc:spChg>
      </pc:sldChg>
      <pc:sldChg chg="modSp">
        <pc:chgData name="Florrian Loubet" userId="e48ed82a-74fb-418b-9815-04bd3cd64918" providerId="ADAL" clId="{E9D987C0-9637-4682-B6AA-B6C5CFB06460}" dt="2020-08-22T18:00:15.060" v="10" actId="1076"/>
        <pc:sldMkLst>
          <pc:docMk/>
          <pc:sldMk cId="3961237809" sldId="267"/>
        </pc:sldMkLst>
        <pc:picChg chg="mod">
          <ac:chgData name="Florrian Loubet" userId="e48ed82a-74fb-418b-9815-04bd3cd64918" providerId="ADAL" clId="{E9D987C0-9637-4682-B6AA-B6C5CFB06460}" dt="2020-08-22T18:00:15.060" v="10" actId="1076"/>
          <ac:picMkLst>
            <pc:docMk/>
            <pc:sldMk cId="3961237809" sldId="267"/>
            <ac:picMk id="1026" creationId="{154F0035-C25D-4233-9878-DF332A47692B}"/>
          </ac:picMkLst>
        </pc:picChg>
      </pc:sldChg>
      <pc:sldMasterChg chg="modSp">
        <pc:chgData name="Florrian Loubet" userId="e48ed82a-74fb-418b-9815-04bd3cd64918" providerId="ADAL" clId="{E9D987C0-9637-4682-B6AA-B6C5CFB06460}" dt="2020-08-22T18:05:22.642" v="38"/>
        <pc:sldMasterMkLst>
          <pc:docMk/>
          <pc:sldMasterMk cId="278791871" sldId="2147483648"/>
        </pc:sldMasterMkLst>
        <pc:spChg chg="mod">
          <ac:chgData name="Florrian Loubet" userId="e48ed82a-74fb-418b-9815-04bd3cd64918" providerId="ADAL" clId="{E9D987C0-9637-4682-B6AA-B6C5CFB06460}" dt="2020-08-22T18:05:22.626" v="35"/>
          <ac:spMkLst>
            <pc:docMk/>
            <pc:sldMasterMk cId="278791871" sldId="2147483648"/>
            <ac:spMk id="2" creationId="{A596C889-C3B9-4E8A-A0F8-519C4FAE3ECC}"/>
          </ac:spMkLst>
        </pc:spChg>
        <pc:spChg chg="mod">
          <ac:chgData name="Florrian Loubet" userId="e48ed82a-74fb-418b-9815-04bd3cd64918" providerId="ADAL" clId="{E9D987C0-9637-4682-B6AA-B6C5CFB06460}" dt="2020-08-22T18:05:22.642" v="38"/>
          <ac:spMkLst>
            <pc:docMk/>
            <pc:sldMasterMk cId="278791871" sldId="2147483648"/>
            <ac:spMk id="3" creationId="{718DB9F7-AA7C-4CC4-9C5C-CF2854068581}"/>
          </ac:spMkLst>
        </pc:spChg>
      </pc:sldMasterChg>
    </pc:docChg>
  </pc:docChgLst>
  <pc:docChgLst>
    <pc:chgData name="Florian Loubet" userId="e48ed82a-74fb-418b-9815-04bd3cd64918" providerId="ADAL" clId="{9A1F105D-0992-4778-89F1-770CA0ED6016}"/>
    <pc:docChg chg="modSld modMainMaster">
      <pc:chgData name="Florian Loubet" userId="e48ed82a-74fb-418b-9815-04bd3cd64918" providerId="ADAL" clId="{9A1F105D-0992-4778-89F1-770CA0ED6016}" dt="2021-06-18T12:27:01.440" v="13"/>
      <pc:docMkLst>
        <pc:docMk/>
      </pc:docMkLst>
      <pc:sldChg chg="mod modShow">
        <pc:chgData name="Florian Loubet" userId="e48ed82a-74fb-418b-9815-04bd3cd64918" providerId="ADAL" clId="{9A1F105D-0992-4778-89F1-770CA0ED6016}" dt="2021-06-18T12:26:50.578" v="0" actId="729"/>
        <pc:sldMkLst>
          <pc:docMk/>
          <pc:sldMk cId="1608968847" sldId="259"/>
        </pc:sldMkLst>
      </pc:sldChg>
      <pc:sldChg chg="mod modShow">
        <pc:chgData name="Florian Loubet" userId="e48ed82a-74fb-418b-9815-04bd3cd64918" providerId="ADAL" clId="{9A1F105D-0992-4778-89F1-770CA0ED6016}" dt="2021-06-18T12:26:57.010" v="7" actId="729"/>
        <pc:sldMkLst>
          <pc:docMk/>
          <pc:sldMk cId="2803101567" sldId="261"/>
        </pc:sldMkLst>
      </pc:sldChg>
      <pc:sldMasterChg chg="modSp">
        <pc:chgData name="Florian Loubet" userId="e48ed82a-74fb-418b-9815-04bd3cd64918" providerId="ADAL" clId="{9A1F105D-0992-4778-89F1-770CA0ED6016}" dt="2021-06-18T12:27:01.440" v="13"/>
        <pc:sldMasterMkLst>
          <pc:docMk/>
          <pc:sldMasterMk cId="278791871" sldId="2147483648"/>
        </pc:sldMasterMkLst>
        <pc:spChg chg="mod">
          <ac:chgData name="Florian Loubet" userId="e48ed82a-74fb-418b-9815-04bd3cd64918" providerId="ADAL" clId="{9A1F105D-0992-4778-89F1-770CA0ED6016}" dt="2021-06-18T12:27:01.424" v="10"/>
          <ac:spMkLst>
            <pc:docMk/>
            <pc:sldMasterMk cId="278791871" sldId="2147483648"/>
            <ac:spMk id="2" creationId="{A596C889-C3B9-4E8A-A0F8-519C4FAE3ECC}"/>
          </ac:spMkLst>
        </pc:spChg>
        <pc:spChg chg="mod">
          <ac:chgData name="Florian Loubet" userId="e48ed82a-74fb-418b-9815-04bd3cd64918" providerId="ADAL" clId="{9A1F105D-0992-4778-89F1-770CA0ED6016}" dt="2021-06-18T12:27:01.440" v="13"/>
          <ac:spMkLst>
            <pc:docMk/>
            <pc:sldMasterMk cId="278791871" sldId="2147483648"/>
            <ac:spMk id="3" creationId="{718DB9F7-AA7C-4CC4-9C5C-CF2854068581}"/>
          </ac:spMkLst>
        </pc:spChg>
      </pc:sldMasterChg>
    </pc:docChg>
  </pc:docChgLst>
  <pc:docChgLst>
    <pc:chgData name="Florrian Loubet" userId="e48ed82a-74fb-418b-9815-04bd3cd64918" providerId="ADAL" clId="{E7E65B0A-F145-4E22-A9C5-9F4B4BD4EF31}"/>
    <pc:docChg chg="undo custSel modSld modMainMaster">
      <pc:chgData name="Florrian Loubet" userId="e48ed82a-74fb-418b-9815-04bd3cd64918" providerId="ADAL" clId="{E7E65B0A-F145-4E22-A9C5-9F4B4BD4EF31}" dt="2020-08-24T08:47:22.289" v="11"/>
      <pc:docMkLst>
        <pc:docMk/>
      </pc:docMkLst>
      <pc:sldChg chg="addSp delSp modSp addAnim delAnim">
        <pc:chgData name="Florrian Loubet" userId="e48ed82a-74fb-418b-9815-04bd3cd64918" providerId="ADAL" clId="{E7E65B0A-F145-4E22-A9C5-9F4B4BD4EF31}" dt="2020-08-24T08:47:20.026" v="5" actId="1076"/>
        <pc:sldMkLst>
          <pc:docMk/>
          <pc:sldMk cId="1608968847" sldId="259"/>
        </pc:sldMkLst>
        <pc:picChg chg="add mod">
          <ac:chgData name="Florrian Loubet" userId="e48ed82a-74fb-418b-9815-04bd3cd64918" providerId="ADAL" clId="{E7E65B0A-F145-4E22-A9C5-9F4B4BD4EF31}" dt="2020-08-24T08:47:20.026" v="5" actId="1076"/>
          <ac:picMkLst>
            <pc:docMk/>
            <pc:sldMk cId="1608968847" sldId="259"/>
            <ac:picMk id="3" creationId="{E30E4384-D898-45E6-A475-BD81969AA348}"/>
          </ac:picMkLst>
        </pc:picChg>
        <pc:picChg chg="add del">
          <ac:chgData name="Florrian Loubet" userId="e48ed82a-74fb-418b-9815-04bd3cd64918" providerId="ADAL" clId="{E7E65B0A-F145-4E22-A9C5-9F4B4BD4EF31}" dt="2020-08-24T08:47:13.346" v="2" actId="478"/>
          <ac:picMkLst>
            <pc:docMk/>
            <pc:sldMk cId="1608968847" sldId="259"/>
            <ac:picMk id="4" creationId="{7365C77F-30CE-4EE7-9974-E7780747B43B}"/>
          </ac:picMkLst>
        </pc:picChg>
      </pc:sldChg>
      <pc:sldMasterChg chg="modSp">
        <pc:chgData name="Florrian Loubet" userId="e48ed82a-74fb-418b-9815-04bd3cd64918" providerId="ADAL" clId="{E7E65B0A-F145-4E22-A9C5-9F4B4BD4EF31}" dt="2020-08-24T08:47:22.289" v="11"/>
        <pc:sldMasterMkLst>
          <pc:docMk/>
          <pc:sldMasterMk cId="278791871" sldId="2147483648"/>
        </pc:sldMasterMkLst>
        <pc:spChg chg="mod">
          <ac:chgData name="Florrian Loubet" userId="e48ed82a-74fb-418b-9815-04bd3cd64918" providerId="ADAL" clId="{E7E65B0A-F145-4E22-A9C5-9F4B4BD4EF31}" dt="2020-08-24T08:47:22.289" v="8"/>
          <ac:spMkLst>
            <pc:docMk/>
            <pc:sldMasterMk cId="278791871" sldId="2147483648"/>
            <ac:spMk id="2" creationId="{A596C889-C3B9-4E8A-A0F8-519C4FAE3ECC}"/>
          </ac:spMkLst>
        </pc:spChg>
        <pc:spChg chg="mod">
          <ac:chgData name="Florrian Loubet" userId="e48ed82a-74fb-418b-9815-04bd3cd64918" providerId="ADAL" clId="{E7E65B0A-F145-4E22-A9C5-9F4B4BD4EF31}" dt="2020-08-24T08:47:22.289" v="11"/>
          <ac:spMkLst>
            <pc:docMk/>
            <pc:sldMasterMk cId="278791871" sldId="2147483648"/>
            <ac:spMk id="3" creationId="{718DB9F7-AA7C-4CC4-9C5C-CF2854068581}"/>
          </ac:spMkLst>
        </pc:sp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1F86A-0C7B-44FA-B42A-76A62297C45D}"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2B00E8B2-A1D1-4FEF-968C-EA1F3162E73D}">
      <dgm:prSet/>
      <dgm:spPr/>
      <dgm:t>
        <a:bodyPr/>
        <a:lstStyle/>
        <a:p>
          <a:pPr>
            <a:defRPr cap="all"/>
          </a:pPr>
          <a:r>
            <a:rPr lang="fr-FR"/>
            <a:t>Attribution des notes</a:t>
          </a:r>
          <a:endParaRPr lang="en-US"/>
        </a:p>
      </dgm:t>
    </dgm:pt>
    <dgm:pt modelId="{F5A71140-0811-46BF-A8B9-3876B382C309}" type="parTrans" cxnId="{4CFA7EDB-1B87-4579-A11A-07828958628C}">
      <dgm:prSet/>
      <dgm:spPr/>
      <dgm:t>
        <a:bodyPr/>
        <a:lstStyle/>
        <a:p>
          <a:endParaRPr lang="en-US"/>
        </a:p>
      </dgm:t>
    </dgm:pt>
    <dgm:pt modelId="{CEC48DB8-F502-4AAD-8268-0F2BA0BDF96A}" type="sibTrans" cxnId="{4CFA7EDB-1B87-4579-A11A-07828958628C}">
      <dgm:prSet/>
      <dgm:spPr/>
      <dgm:t>
        <a:bodyPr/>
        <a:lstStyle/>
        <a:p>
          <a:endParaRPr lang="en-US"/>
        </a:p>
      </dgm:t>
    </dgm:pt>
    <dgm:pt modelId="{37AC1226-2D66-482E-A1D4-20B8C9E5C506}">
      <dgm:prSet/>
      <dgm:spPr/>
      <dgm:t>
        <a:bodyPr/>
        <a:lstStyle/>
        <a:p>
          <a:pPr>
            <a:defRPr cap="all"/>
          </a:pPr>
          <a:r>
            <a:rPr lang="fr-FR"/>
            <a:t>Pré-affectation</a:t>
          </a:r>
          <a:endParaRPr lang="en-US"/>
        </a:p>
      </dgm:t>
    </dgm:pt>
    <dgm:pt modelId="{854BA5E6-FAA9-44AC-99D0-5CF5D47C95C1}" type="parTrans" cxnId="{5B7D5AFA-E15A-466B-8666-DD5666BB9849}">
      <dgm:prSet/>
      <dgm:spPr/>
      <dgm:t>
        <a:bodyPr/>
        <a:lstStyle/>
        <a:p>
          <a:endParaRPr lang="en-US"/>
        </a:p>
      </dgm:t>
    </dgm:pt>
    <dgm:pt modelId="{BC7EFD20-9D2B-46A2-A941-30270AE6442E}" type="sibTrans" cxnId="{5B7D5AFA-E15A-466B-8666-DD5666BB9849}">
      <dgm:prSet/>
      <dgm:spPr/>
      <dgm:t>
        <a:bodyPr/>
        <a:lstStyle/>
        <a:p>
          <a:endParaRPr lang="en-US"/>
        </a:p>
      </dgm:t>
    </dgm:pt>
    <dgm:pt modelId="{A569A2F0-C15A-4A7B-A680-ABAEA14E3661}">
      <dgm:prSet/>
      <dgm:spPr/>
      <dgm:t>
        <a:bodyPr/>
        <a:lstStyle/>
        <a:p>
          <a:pPr>
            <a:defRPr cap="all"/>
          </a:pPr>
          <a:r>
            <a:rPr lang="fr-FR"/>
            <a:t>Affectation</a:t>
          </a:r>
          <a:endParaRPr lang="en-US"/>
        </a:p>
      </dgm:t>
    </dgm:pt>
    <dgm:pt modelId="{097E844D-FA89-4917-AE0A-B70417EF4548}" type="parTrans" cxnId="{C0005C49-516D-45E4-BE1C-4206BE13B916}">
      <dgm:prSet/>
      <dgm:spPr/>
      <dgm:t>
        <a:bodyPr/>
        <a:lstStyle/>
        <a:p>
          <a:endParaRPr lang="en-US"/>
        </a:p>
      </dgm:t>
    </dgm:pt>
    <dgm:pt modelId="{468D2274-57CD-4054-B152-6F8270870853}" type="sibTrans" cxnId="{C0005C49-516D-45E4-BE1C-4206BE13B916}">
      <dgm:prSet/>
      <dgm:spPr/>
      <dgm:t>
        <a:bodyPr/>
        <a:lstStyle/>
        <a:p>
          <a:endParaRPr lang="en-US"/>
        </a:p>
      </dgm:t>
    </dgm:pt>
    <dgm:pt modelId="{B7E9393D-9CED-47FF-8ADF-C729E38C7A67}" type="pres">
      <dgm:prSet presAssocID="{F771F86A-0C7B-44FA-B42A-76A62297C45D}" presName="root" presStyleCnt="0">
        <dgm:presLayoutVars>
          <dgm:dir/>
          <dgm:resizeHandles val="exact"/>
        </dgm:presLayoutVars>
      </dgm:prSet>
      <dgm:spPr/>
    </dgm:pt>
    <dgm:pt modelId="{4A5611B1-DFFF-4849-AFE9-69BA9B36696C}" type="pres">
      <dgm:prSet presAssocID="{2B00E8B2-A1D1-4FEF-968C-EA1F3162E73D}" presName="compNode" presStyleCnt="0"/>
      <dgm:spPr/>
    </dgm:pt>
    <dgm:pt modelId="{2597211D-C877-4B91-83D4-4EF50325E85B}" type="pres">
      <dgm:prSet presAssocID="{2B00E8B2-A1D1-4FEF-968C-EA1F3162E73D}" presName="iconBgRect" presStyleLbl="bgShp" presStyleIdx="0" presStyleCnt="3"/>
      <dgm:spPr/>
    </dgm:pt>
    <dgm:pt modelId="{509783E5-6923-4CE8-A5DA-0650B0A1AE32}" type="pres">
      <dgm:prSet presAssocID="{2B00E8B2-A1D1-4FEF-968C-EA1F3162E7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4BD9BDD-2B2A-4399-A33D-95B8005120BD}" type="pres">
      <dgm:prSet presAssocID="{2B00E8B2-A1D1-4FEF-968C-EA1F3162E73D}" presName="spaceRect" presStyleCnt="0"/>
      <dgm:spPr/>
    </dgm:pt>
    <dgm:pt modelId="{55C563BC-B185-4AB1-B87E-ADE58CD909E8}" type="pres">
      <dgm:prSet presAssocID="{2B00E8B2-A1D1-4FEF-968C-EA1F3162E73D}" presName="textRect" presStyleLbl="revTx" presStyleIdx="0" presStyleCnt="3">
        <dgm:presLayoutVars>
          <dgm:chMax val="1"/>
          <dgm:chPref val="1"/>
        </dgm:presLayoutVars>
      </dgm:prSet>
      <dgm:spPr/>
    </dgm:pt>
    <dgm:pt modelId="{7D9CA193-E93D-47FC-8623-4443952F03B3}" type="pres">
      <dgm:prSet presAssocID="{CEC48DB8-F502-4AAD-8268-0F2BA0BDF96A}" presName="sibTrans" presStyleCnt="0"/>
      <dgm:spPr/>
    </dgm:pt>
    <dgm:pt modelId="{AC8F644D-6A18-45AB-9BCB-5F2D9ED0EFBB}" type="pres">
      <dgm:prSet presAssocID="{37AC1226-2D66-482E-A1D4-20B8C9E5C506}" presName="compNode" presStyleCnt="0"/>
      <dgm:spPr/>
    </dgm:pt>
    <dgm:pt modelId="{AFE362E2-CBDB-4669-BA5B-B073E237049F}" type="pres">
      <dgm:prSet presAssocID="{37AC1226-2D66-482E-A1D4-20B8C9E5C506}" presName="iconBgRect" presStyleLbl="bgShp" presStyleIdx="1" presStyleCnt="3"/>
      <dgm:spPr/>
    </dgm:pt>
    <dgm:pt modelId="{68E028BF-2A7E-4E86-AE86-4893C2A878D9}" type="pres">
      <dgm:prSet presAssocID="{37AC1226-2D66-482E-A1D4-20B8C9E5C5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w Prints"/>
        </a:ext>
      </dgm:extLst>
    </dgm:pt>
    <dgm:pt modelId="{F54C7302-1550-4A3B-959F-4A56FB3984DC}" type="pres">
      <dgm:prSet presAssocID="{37AC1226-2D66-482E-A1D4-20B8C9E5C506}" presName="spaceRect" presStyleCnt="0"/>
      <dgm:spPr/>
    </dgm:pt>
    <dgm:pt modelId="{62146EB9-715F-47DF-A105-26F764543A63}" type="pres">
      <dgm:prSet presAssocID="{37AC1226-2D66-482E-A1D4-20B8C9E5C506}" presName="textRect" presStyleLbl="revTx" presStyleIdx="1" presStyleCnt="3">
        <dgm:presLayoutVars>
          <dgm:chMax val="1"/>
          <dgm:chPref val="1"/>
        </dgm:presLayoutVars>
      </dgm:prSet>
      <dgm:spPr/>
    </dgm:pt>
    <dgm:pt modelId="{ED96507D-80AA-495D-B77F-590339609ED5}" type="pres">
      <dgm:prSet presAssocID="{BC7EFD20-9D2B-46A2-A941-30270AE6442E}" presName="sibTrans" presStyleCnt="0"/>
      <dgm:spPr/>
    </dgm:pt>
    <dgm:pt modelId="{35B2A658-8193-45DF-8526-B9D1489D088A}" type="pres">
      <dgm:prSet presAssocID="{A569A2F0-C15A-4A7B-A680-ABAEA14E3661}" presName="compNode" presStyleCnt="0"/>
      <dgm:spPr/>
    </dgm:pt>
    <dgm:pt modelId="{B3387197-485A-4714-A83C-2A28990BAFAF}" type="pres">
      <dgm:prSet presAssocID="{A569A2F0-C15A-4A7B-A680-ABAEA14E3661}" presName="iconBgRect" presStyleLbl="bgShp" presStyleIdx="2" presStyleCnt="3"/>
      <dgm:spPr/>
    </dgm:pt>
    <dgm:pt modelId="{C20452EF-99B7-4541-9B9B-296E01049920}" type="pres">
      <dgm:prSet presAssocID="{A569A2F0-C15A-4A7B-A680-ABAEA14E36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e de contrôle"/>
        </a:ext>
      </dgm:extLst>
    </dgm:pt>
    <dgm:pt modelId="{EBDA4A8E-2F8A-4C89-A177-835FFD1049DD}" type="pres">
      <dgm:prSet presAssocID="{A569A2F0-C15A-4A7B-A680-ABAEA14E3661}" presName="spaceRect" presStyleCnt="0"/>
      <dgm:spPr/>
    </dgm:pt>
    <dgm:pt modelId="{1A821087-0FBE-4FAD-811E-6C98E70C0B72}" type="pres">
      <dgm:prSet presAssocID="{A569A2F0-C15A-4A7B-A680-ABAEA14E3661}" presName="textRect" presStyleLbl="revTx" presStyleIdx="2" presStyleCnt="3">
        <dgm:presLayoutVars>
          <dgm:chMax val="1"/>
          <dgm:chPref val="1"/>
        </dgm:presLayoutVars>
      </dgm:prSet>
      <dgm:spPr/>
    </dgm:pt>
  </dgm:ptLst>
  <dgm:cxnLst>
    <dgm:cxn modelId="{A4BE4529-A467-49C3-ABBA-D48CC86A20FC}" type="presOf" srcId="{2B00E8B2-A1D1-4FEF-968C-EA1F3162E73D}" destId="{55C563BC-B185-4AB1-B87E-ADE58CD909E8}" srcOrd="0" destOrd="0" presId="urn:microsoft.com/office/officeart/2018/5/layout/IconCircleLabelList"/>
    <dgm:cxn modelId="{C0005C49-516D-45E4-BE1C-4206BE13B916}" srcId="{F771F86A-0C7B-44FA-B42A-76A62297C45D}" destId="{A569A2F0-C15A-4A7B-A680-ABAEA14E3661}" srcOrd="2" destOrd="0" parTransId="{097E844D-FA89-4917-AE0A-B70417EF4548}" sibTransId="{468D2274-57CD-4054-B152-6F8270870853}"/>
    <dgm:cxn modelId="{6A430994-D9DE-4C1D-8C84-542DE1F6ABB2}" type="presOf" srcId="{37AC1226-2D66-482E-A1D4-20B8C9E5C506}" destId="{62146EB9-715F-47DF-A105-26F764543A63}" srcOrd="0" destOrd="0" presId="urn:microsoft.com/office/officeart/2018/5/layout/IconCircleLabelList"/>
    <dgm:cxn modelId="{31EC15A1-464D-496B-B80F-5391EF60ACC5}" type="presOf" srcId="{A569A2F0-C15A-4A7B-A680-ABAEA14E3661}" destId="{1A821087-0FBE-4FAD-811E-6C98E70C0B72}" srcOrd="0" destOrd="0" presId="urn:microsoft.com/office/officeart/2018/5/layout/IconCircleLabelList"/>
    <dgm:cxn modelId="{AD2833B3-3E17-4870-9EB5-A17B627309B7}" type="presOf" srcId="{F771F86A-0C7B-44FA-B42A-76A62297C45D}" destId="{B7E9393D-9CED-47FF-8ADF-C729E38C7A67}" srcOrd="0" destOrd="0" presId="urn:microsoft.com/office/officeart/2018/5/layout/IconCircleLabelList"/>
    <dgm:cxn modelId="{4CFA7EDB-1B87-4579-A11A-07828958628C}" srcId="{F771F86A-0C7B-44FA-B42A-76A62297C45D}" destId="{2B00E8B2-A1D1-4FEF-968C-EA1F3162E73D}" srcOrd="0" destOrd="0" parTransId="{F5A71140-0811-46BF-A8B9-3876B382C309}" sibTransId="{CEC48DB8-F502-4AAD-8268-0F2BA0BDF96A}"/>
    <dgm:cxn modelId="{5B7D5AFA-E15A-466B-8666-DD5666BB9849}" srcId="{F771F86A-0C7B-44FA-B42A-76A62297C45D}" destId="{37AC1226-2D66-482E-A1D4-20B8C9E5C506}" srcOrd="1" destOrd="0" parTransId="{854BA5E6-FAA9-44AC-99D0-5CF5D47C95C1}" sibTransId="{BC7EFD20-9D2B-46A2-A941-30270AE6442E}"/>
    <dgm:cxn modelId="{49CDDD6B-39D1-4154-9977-EF716EDE5E5E}" type="presParOf" srcId="{B7E9393D-9CED-47FF-8ADF-C729E38C7A67}" destId="{4A5611B1-DFFF-4849-AFE9-69BA9B36696C}" srcOrd="0" destOrd="0" presId="urn:microsoft.com/office/officeart/2018/5/layout/IconCircleLabelList"/>
    <dgm:cxn modelId="{6CA4F4F7-601A-49D5-A585-D294A8DE037A}" type="presParOf" srcId="{4A5611B1-DFFF-4849-AFE9-69BA9B36696C}" destId="{2597211D-C877-4B91-83D4-4EF50325E85B}" srcOrd="0" destOrd="0" presId="urn:microsoft.com/office/officeart/2018/5/layout/IconCircleLabelList"/>
    <dgm:cxn modelId="{AA6749EB-1DE2-4E1D-A3EA-498D1CFD9054}" type="presParOf" srcId="{4A5611B1-DFFF-4849-AFE9-69BA9B36696C}" destId="{509783E5-6923-4CE8-A5DA-0650B0A1AE32}" srcOrd="1" destOrd="0" presId="urn:microsoft.com/office/officeart/2018/5/layout/IconCircleLabelList"/>
    <dgm:cxn modelId="{2CFBB202-96FD-43DA-8F96-9A137A60ECAF}" type="presParOf" srcId="{4A5611B1-DFFF-4849-AFE9-69BA9B36696C}" destId="{64BD9BDD-2B2A-4399-A33D-95B8005120BD}" srcOrd="2" destOrd="0" presId="urn:microsoft.com/office/officeart/2018/5/layout/IconCircleLabelList"/>
    <dgm:cxn modelId="{A71DBBF0-FAD0-458E-B372-674C70F948B8}" type="presParOf" srcId="{4A5611B1-DFFF-4849-AFE9-69BA9B36696C}" destId="{55C563BC-B185-4AB1-B87E-ADE58CD909E8}" srcOrd="3" destOrd="0" presId="urn:microsoft.com/office/officeart/2018/5/layout/IconCircleLabelList"/>
    <dgm:cxn modelId="{BE51FA12-51E3-486B-A5CE-60B5695B856B}" type="presParOf" srcId="{B7E9393D-9CED-47FF-8ADF-C729E38C7A67}" destId="{7D9CA193-E93D-47FC-8623-4443952F03B3}" srcOrd="1" destOrd="0" presId="urn:microsoft.com/office/officeart/2018/5/layout/IconCircleLabelList"/>
    <dgm:cxn modelId="{4E4F6F00-537D-4B6A-8ABB-FC156836F214}" type="presParOf" srcId="{B7E9393D-9CED-47FF-8ADF-C729E38C7A67}" destId="{AC8F644D-6A18-45AB-9BCB-5F2D9ED0EFBB}" srcOrd="2" destOrd="0" presId="urn:microsoft.com/office/officeart/2018/5/layout/IconCircleLabelList"/>
    <dgm:cxn modelId="{FDA9A23E-2136-4809-B046-4C727771EC9C}" type="presParOf" srcId="{AC8F644D-6A18-45AB-9BCB-5F2D9ED0EFBB}" destId="{AFE362E2-CBDB-4669-BA5B-B073E237049F}" srcOrd="0" destOrd="0" presId="urn:microsoft.com/office/officeart/2018/5/layout/IconCircleLabelList"/>
    <dgm:cxn modelId="{A8AFD713-4444-4107-9FB9-8F9316CD81B9}" type="presParOf" srcId="{AC8F644D-6A18-45AB-9BCB-5F2D9ED0EFBB}" destId="{68E028BF-2A7E-4E86-AE86-4893C2A878D9}" srcOrd="1" destOrd="0" presId="urn:microsoft.com/office/officeart/2018/5/layout/IconCircleLabelList"/>
    <dgm:cxn modelId="{BA2A44A5-312E-4D29-BD62-F4E8A840A827}" type="presParOf" srcId="{AC8F644D-6A18-45AB-9BCB-5F2D9ED0EFBB}" destId="{F54C7302-1550-4A3B-959F-4A56FB3984DC}" srcOrd="2" destOrd="0" presId="urn:microsoft.com/office/officeart/2018/5/layout/IconCircleLabelList"/>
    <dgm:cxn modelId="{2D91B29B-C06F-4EFC-AF61-1E2120C6A681}" type="presParOf" srcId="{AC8F644D-6A18-45AB-9BCB-5F2D9ED0EFBB}" destId="{62146EB9-715F-47DF-A105-26F764543A63}" srcOrd="3" destOrd="0" presId="urn:microsoft.com/office/officeart/2018/5/layout/IconCircleLabelList"/>
    <dgm:cxn modelId="{2E49B5C4-0881-44DE-9C21-D85F3CB98B1B}" type="presParOf" srcId="{B7E9393D-9CED-47FF-8ADF-C729E38C7A67}" destId="{ED96507D-80AA-495D-B77F-590339609ED5}" srcOrd="3" destOrd="0" presId="urn:microsoft.com/office/officeart/2018/5/layout/IconCircleLabelList"/>
    <dgm:cxn modelId="{075B81FD-9486-4D2E-A92B-813D47666129}" type="presParOf" srcId="{B7E9393D-9CED-47FF-8ADF-C729E38C7A67}" destId="{35B2A658-8193-45DF-8526-B9D1489D088A}" srcOrd="4" destOrd="0" presId="urn:microsoft.com/office/officeart/2018/5/layout/IconCircleLabelList"/>
    <dgm:cxn modelId="{D2A09DEA-51B0-4185-BE2A-57DCF97A5A6E}" type="presParOf" srcId="{35B2A658-8193-45DF-8526-B9D1489D088A}" destId="{B3387197-485A-4714-A83C-2A28990BAFAF}" srcOrd="0" destOrd="0" presId="urn:microsoft.com/office/officeart/2018/5/layout/IconCircleLabelList"/>
    <dgm:cxn modelId="{86ED6819-FF91-4BFA-BBD2-53A578EB0DDC}" type="presParOf" srcId="{35B2A658-8193-45DF-8526-B9D1489D088A}" destId="{C20452EF-99B7-4541-9B9B-296E01049920}" srcOrd="1" destOrd="0" presId="urn:microsoft.com/office/officeart/2018/5/layout/IconCircleLabelList"/>
    <dgm:cxn modelId="{7E711330-4339-4B06-AAD2-86C65370854D}" type="presParOf" srcId="{35B2A658-8193-45DF-8526-B9D1489D088A}" destId="{EBDA4A8E-2F8A-4C89-A177-835FFD1049DD}" srcOrd="2" destOrd="0" presId="urn:microsoft.com/office/officeart/2018/5/layout/IconCircleLabelList"/>
    <dgm:cxn modelId="{194D1377-ECEC-4F6F-B12D-57B266082345}" type="presParOf" srcId="{35B2A658-8193-45DF-8526-B9D1489D088A}" destId="{1A821087-0FBE-4FAD-811E-6C98E70C0B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E27B5-C261-4892-8AF9-44D585AB16A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2C2740B-84E2-4C69-A15E-0B9FB2B06184}">
      <dgm:prSet/>
      <dgm:spPr/>
      <dgm:t>
        <a:bodyPr/>
        <a:lstStyle/>
        <a:p>
          <a:pPr>
            <a:defRPr b="1"/>
          </a:pPr>
          <a:r>
            <a:rPr lang="fr-FR"/>
            <a:t>En commission la faculté vérifiera notre pré-affectation pour la rendre officielle. </a:t>
          </a:r>
          <a:endParaRPr lang="en-US"/>
        </a:p>
      </dgm:t>
    </dgm:pt>
    <dgm:pt modelId="{1AD87ABA-DB56-4CE4-B267-48C3C27F9557}" type="parTrans" cxnId="{E910DAA3-3C74-4727-A4CE-C2E0289145E6}">
      <dgm:prSet/>
      <dgm:spPr/>
      <dgm:t>
        <a:bodyPr/>
        <a:lstStyle/>
        <a:p>
          <a:endParaRPr lang="en-US"/>
        </a:p>
      </dgm:t>
    </dgm:pt>
    <dgm:pt modelId="{24E9D5EB-95CF-475A-932C-D9842DCA8685}" type="sibTrans" cxnId="{E910DAA3-3C74-4727-A4CE-C2E0289145E6}">
      <dgm:prSet/>
      <dgm:spPr/>
      <dgm:t>
        <a:bodyPr/>
        <a:lstStyle/>
        <a:p>
          <a:endParaRPr lang="en-US"/>
        </a:p>
      </dgm:t>
    </dgm:pt>
    <dgm:pt modelId="{96EDD4F7-56FD-450F-B89A-57C7034F5670}">
      <dgm:prSet/>
      <dgm:spPr/>
      <dgm:t>
        <a:bodyPr/>
        <a:lstStyle/>
        <a:p>
          <a:pPr>
            <a:defRPr b="1"/>
          </a:pPr>
          <a:r>
            <a:rPr lang="fr-FR"/>
            <a:t>Objectif de cette commission : </a:t>
          </a:r>
          <a:endParaRPr lang="en-US"/>
        </a:p>
      </dgm:t>
    </dgm:pt>
    <dgm:pt modelId="{DAF651CF-1105-4013-ACE1-BAE38B36726E}" type="parTrans" cxnId="{705E260A-CE55-4937-B70C-358BC6A571DC}">
      <dgm:prSet/>
      <dgm:spPr/>
      <dgm:t>
        <a:bodyPr/>
        <a:lstStyle/>
        <a:p>
          <a:endParaRPr lang="en-US"/>
        </a:p>
      </dgm:t>
    </dgm:pt>
    <dgm:pt modelId="{2AC00E15-904D-4465-9A44-646D2E240DBA}" type="sibTrans" cxnId="{705E260A-CE55-4937-B70C-358BC6A571DC}">
      <dgm:prSet/>
      <dgm:spPr/>
      <dgm:t>
        <a:bodyPr/>
        <a:lstStyle/>
        <a:p>
          <a:endParaRPr lang="en-US"/>
        </a:p>
      </dgm:t>
    </dgm:pt>
    <dgm:pt modelId="{9043E6E7-0FD1-44C2-9014-15F9C8D56CC3}">
      <dgm:prSet/>
      <dgm:spPr/>
      <dgm:t>
        <a:bodyPr/>
        <a:lstStyle/>
        <a:p>
          <a:r>
            <a:rPr lang="fr-FR"/>
            <a:t>S’assurer qu’il n’y a pas de manipulations de notre part</a:t>
          </a:r>
          <a:endParaRPr lang="en-US"/>
        </a:p>
      </dgm:t>
    </dgm:pt>
    <dgm:pt modelId="{9E8A4842-B200-4E3B-B383-2341EF756B5F}" type="parTrans" cxnId="{438A3655-40CE-4F10-BD32-45A95C6F3CFA}">
      <dgm:prSet/>
      <dgm:spPr/>
      <dgm:t>
        <a:bodyPr/>
        <a:lstStyle/>
        <a:p>
          <a:endParaRPr lang="en-US"/>
        </a:p>
      </dgm:t>
    </dgm:pt>
    <dgm:pt modelId="{D91A2749-61A3-442F-9EF5-3BB650BAC80E}" type="sibTrans" cxnId="{438A3655-40CE-4F10-BD32-45A95C6F3CFA}">
      <dgm:prSet/>
      <dgm:spPr/>
      <dgm:t>
        <a:bodyPr/>
        <a:lstStyle/>
        <a:p>
          <a:endParaRPr lang="en-US"/>
        </a:p>
      </dgm:t>
    </dgm:pt>
    <dgm:pt modelId="{654761EA-C259-4ED1-9916-192827E7879B}">
      <dgm:prSet/>
      <dgm:spPr/>
      <dgm:t>
        <a:bodyPr/>
        <a:lstStyle/>
        <a:p>
          <a:r>
            <a:rPr lang="fr-FR"/>
            <a:t>S’assurer que les étudiants font bien leurs stages obligatoires et le cas échéant attribuer de force des stages permettant de compléter la maquette de stage de l‘étudiant.</a:t>
          </a:r>
          <a:endParaRPr lang="en-US"/>
        </a:p>
      </dgm:t>
    </dgm:pt>
    <dgm:pt modelId="{7CBBD4E9-D6C7-43DA-88DB-BD7461DC6AD9}" type="parTrans" cxnId="{29AC3297-5D3A-4792-9A1B-29C3F5A4B47D}">
      <dgm:prSet/>
      <dgm:spPr/>
      <dgm:t>
        <a:bodyPr/>
        <a:lstStyle/>
        <a:p>
          <a:endParaRPr lang="en-US"/>
        </a:p>
      </dgm:t>
    </dgm:pt>
    <dgm:pt modelId="{E8E9EEDF-C406-4907-8D39-6FFA2DD4D127}" type="sibTrans" cxnId="{29AC3297-5D3A-4792-9A1B-29C3F5A4B47D}">
      <dgm:prSet/>
      <dgm:spPr/>
      <dgm:t>
        <a:bodyPr/>
        <a:lstStyle/>
        <a:p>
          <a:endParaRPr lang="en-US"/>
        </a:p>
      </dgm:t>
    </dgm:pt>
    <dgm:pt modelId="{E5602BB9-A9E3-4E01-B906-6BF95AEADCC4}" type="pres">
      <dgm:prSet presAssocID="{2D7E27B5-C261-4892-8AF9-44D585AB16AD}" presName="root" presStyleCnt="0">
        <dgm:presLayoutVars>
          <dgm:dir/>
          <dgm:resizeHandles val="exact"/>
        </dgm:presLayoutVars>
      </dgm:prSet>
      <dgm:spPr/>
    </dgm:pt>
    <dgm:pt modelId="{EA6F2230-42E3-4F9F-ABE7-3B9E3CD2DDC7}" type="pres">
      <dgm:prSet presAssocID="{B2C2740B-84E2-4C69-A15E-0B9FB2B06184}" presName="compNode" presStyleCnt="0"/>
      <dgm:spPr/>
    </dgm:pt>
    <dgm:pt modelId="{A751C2C7-3880-4177-9512-7DC3022FA285}" type="pres">
      <dgm:prSet presAssocID="{B2C2740B-84E2-4C69-A15E-0B9FB2B06184}"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rteau de président"/>
        </a:ext>
      </dgm:extLst>
    </dgm:pt>
    <dgm:pt modelId="{926D2D34-046F-4FB2-AACC-59106FD73250}" type="pres">
      <dgm:prSet presAssocID="{B2C2740B-84E2-4C69-A15E-0B9FB2B06184}" presName="iconSpace" presStyleCnt="0"/>
      <dgm:spPr/>
    </dgm:pt>
    <dgm:pt modelId="{B19DAF16-1F32-4BE9-9B48-8C23E9D9D77B}" type="pres">
      <dgm:prSet presAssocID="{B2C2740B-84E2-4C69-A15E-0B9FB2B06184}" presName="parTx" presStyleLbl="revTx" presStyleIdx="0" presStyleCnt="4">
        <dgm:presLayoutVars>
          <dgm:chMax val="0"/>
          <dgm:chPref val="0"/>
        </dgm:presLayoutVars>
      </dgm:prSet>
      <dgm:spPr/>
    </dgm:pt>
    <dgm:pt modelId="{B0ED7BC0-BC85-4085-8FA9-361EF30A49C1}" type="pres">
      <dgm:prSet presAssocID="{B2C2740B-84E2-4C69-A15E-0B9FB2B06184}" presName="txSpace" presStyleCnt="0"/>
      <dgm:spPr/>
    </dgm:pt>
    <dgm:pt modelId="{98A76608-5D71-47EB-970B-8D03A807A2D1}" type="pres">
      <dgm:prSet presAssocID="{B2C2740B-84E2-4C69-A15E-0B9FB2B06184}" presName="desTx" presStyleLbl="revTx" presStyleIdx="1" presStyleCnt="4">
        <dgm:presLayoutVars/>
      </dgm:prSet>
      <dgm:spPr/>
    </dgm:pt>
    <dgm:pt modelId="{4DECFD24-C74F-44C4-96C1-9B1694A5B753}" type="pres">
      <dgm:prSet presAssocID="{24E9D5EB-95CF-475A-932C-D9842DCA8685}" presName="sibTrans" presStyleCnt="0"/>
      <dgm:spPr/>
    </dgm:pt>
    <dgm:pt modelId="{83240261-C93C-401E-8005-F6FA5BFB6412}" type="pres">
      <dgm:prSet presAssocID="{96EDD4F7-56FD-450F-B89A-57C7034F5670}" presName="compNode" presStyleCnt="0"/>
      <dgm:spPr/>
    </dgm:pt>
    <dgm:pt modelId="{BB3A32E7-7853-4AC1-A921-EC209F18EF20}" type="pres">
      <dgm:prSet presAssocID="{96EDD4F7-56FD-450F-B89A-57C7034F56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lle"/>
        </a:ext>
      </dgm:extLst>
    </dgm:pt>
    <dgm:pt modelId="{D7713485-5CE6-481B-8D27-183ED3689CD6}" type="pres">
      <dgm:prSet presAssocID="{96EDD4F7-56FD-450F-B89A-57C7034F5670}" presName="iconSpace" presStyleCnt="0"/>
      <dgm:spPr/>
    </dgm:pt>
    <dgm:pt modelId="{1E22CA94-5EF3-428B-A9EB-EE6503C37B56}" type="pres">
      <dgm:prSet presAssocID="{96EDD4F7-56FD-450F-B89A-57C7034F5670}" presName="parTx" presStyleLbl="revTx" presStyleIdx="2" presStyleCnt="4">
        <dgm:presLayoutVars>
          <dgm:chMax val="0"/>
          <dgm:chPref val="0"/>
        </dgm:presLayoutVars>
      </dgm:prSet>
      <dgm:spPr/>
    </dgm:pt>
    <dgm:pt modelId="{4682929E-9624-4B7A-B721-D3A18609F8A4}" type="pres">
      <dgm:prSet presAssocID="{96EDD4F7-56FD-450F-B89A-57C7034F5670}" presName="txSpace" presStyleCnt="0"/>
      <dgm:spPr/>
    </dgm:pt>
    <dgm:pt modelId="{7BC99EA3-4E66-43E0-9AEF-700D9DE5CCD7}" type="pres">
      <dgm:prSet presAssocID="{96EDD4F7-56FD-450F-B89A-57C7034F5670}" presName="desTx" presStyleLbl="revTx" presStyleIdx="3" presStyleCnt="4">
        <dgm:presLayoutVars/>
      </dgm:prSet>
      <dgm:spPr/>
    </dgm:pt>
  </dgm:ptLst>
  <dgm:cxnLst>
    <dgm:cxn modelId="{705E260A-CE55-4937-B70C-358BC6A571DC}" srcId="{2D7E27B5-C261-4892-8AF9-44D585AB16AD}" destId="{96EDD4F7-56FD-450F-B89A-57C7034F5670}" srcOrd="1" destOrd="0" parTransId="{DAF651CF-1105-4013-ACE1-BAE38B36726E}" sibTransId="{2AC00E15-904D-4465-9A44-646D2E240DBA}"/>
    <dgm:cxn modelId="{425BEB64-D91C-484E-81B4-900A80D84AAD}" type="presOf" srcId="{96EDD4F7-56FD-450F-B89A-57C7034F5670}" destId="{1E22CA94-5EF3-428B-A9EB-EE6503C37B56}" srcOrd="0" destOrd="0" presId="urn:microsoft.com/office/officeart/2018/2/layout/IconLabelDescriptionList"/>
    <dgm:cxn modelId="{438A3655-40CE-4F10-BD32-45A95C6F3CFA}" srcId="{96EDD4F7-56FD-450F-B89A-57C7034F5670}" destId="{9043E6E7-0FD1-44C2-9014-15F9C8D56CC3}" srcOrd="0" destOrd="0" parTransId="{9E8A4842-B200-4E3B-B383-2341EF756B5F}" sibTransId="{D91A2749-61A3-442F-9EF5-3BB650BAC80E}"/>
    <dgm:cxn modelId="{70890D8B-59E7-4624-B64C-E99FE3BACD15}" type="presOf" srcId="{2D7E27B5-C261-4892-8AF9-44D585AB16AD}" destId="{E5602BB9-A9E3-4E01-B906-6BF95AEADCC4}" srcOrd="0" destOrd="0" presId="urn:microsoft.com/office/officeart/2018/2/layout/IconLabelDescriptionList"/>
    <dgm:cxn modelId="{97D4CE8C-8DBF-4639-965A-B7F72939A7AF}" type="presOf" srcId="{B2C2740B-84E2-4C69-A15E-0B9FB2B06184}" destId="{B19DAF16-1F32-4BE9-9B48-8C23E9D9D77B}" srcOrd="0" destOrd="0" presId="urn:microsoft.com/office/officeart/2018/2/layout/IconLabelDescriptionList"/>
    <dgm:cxn modelId="{29AC3297-5D3A-4792-9A1B-29C3F5A4B47D}" srcId="{96EDD4F7-56FD-450F-B89A-57C7034F5670}" destId="{654761EA-C259-4ED1-9916-192827E7879B}" srcOrd="1" destOrd="0" parTransId="{7CBBD4E9-D6C7-43DA-88DB-BD7461DC6AD9}" sibTransId="{E8E9EEDF-C406-4907-8D39-6FFA2DD4D127}"/>
    <dgm:cxn modelId="{E910DAA3-3C74-4727-A4CE-C2E0289145E6}" srcId="{2D7E27B5-C261-4892-8AF9-44D585AB16AD}" destId="{B2C2740B-84E2-4C69-A15E-0B9FB2B06184}" srcOrd="0" destOrd="0" parTransId="{1AD87ABA-DB56-4CE4-B267-48C3C27F9557}" sibTransId="{24E9D5EB-95CF-475A-932C-D9842DCA8685}"/>
    <dgm:cxn modelId="{54C48CBE-C4A2-4C8D-87D9-7D1B41718526}" type="presOf" srcId="{9043E6E7-0FD1-44C2-9014-15F9C8D56CC3}" destId="{7BC99EA3-4E66-43E0-9AEF-700D9DE5CCD7}" srcOrd="0" destOrd="0" presId="urn:microsoft.com/office/officeart/2018/2/layout/IconLabelDescriptionList"/>
    <dgm:cxn modelId="{7BAE72D7-B8A9-4A64-9FE6-55DFED930CDC}" type="presOf" srcId="{654761EA-C259-4ED1-9916-192827E7879B}" destId="{7BC99EA3-4E66-43E0-9AEF-700D9DE5CCD7}" srcOrd="0" destOrd="1" presId="urn:microsoft.com/office/officeart/2018/2/layout/IconLabelDescriptionList"/>
    <dgm:cxn modelId="{DDE93645-5557-46FF-9E48-B2BE230874EF}" type="presParOf" srcId="{E5602BB9-A9E3-4E01-B906-6BF95AEADCC4}" destId="{EA6F2230-42E3-4F9F-ABE7-3B9E3CD2DDC7}" srcOrd="0" destOrd="0" presId="urn:microsoft.com/office/officeart/2018/2/layout/IconLabelDescriptionList"/>
    <dgm:cxn modelId="{9188F71C-202D-460F-8B12-7F1AED7E3D46}" type="presParOf" srcId="{EA6F2230-42E3-4F9F-ABE7-3B9E3CD2DDC7}" destId="{A751C2C7-3880-4177-9512-7DC3022FA285}" srcOrd="0" destOrd="0" presId="urn:microsoft.com/office/officeart/2018/2/layout/IconLabelDescriptionList"/>
    <dgm:cxn modelId="{A397C518-7879-4DFE-BE02-734F1582BF80}" type="presParOf" srcId="{EA6F2230-42E3-4F9F-ABE7-3B9E3CD2DDC7}" destId="{926D2D34-046F-4FB2-AACC-59106FD73250}" srcOrd="1" destOrd="0" presId="urn:microsoft.com/office/officeart/2018/2/layout/IconLabelDescriptionList"/>
    <dgm:cxn modelId="{4DC0BCBA-FD25-4668-8B72-FAB9BC5EEAC6}" type="presParOf" srcId="{EA6F2230-42E3-4F9F-ABE7-3B9E3CD2DDC7}" destId="{B19DAF16-1F32-4BE9-9B48-8C23E9D9D77B}" srcOrd="2" destOrd="0" presId="urn:microsoft.com/office/officeart/2018/2/layout/IconLabelDescriptionList"/>
    <dgm:cxn modelId="{344865D0-DCCC-4001-AFB7-B843238F4220}" type="presParOf" srcId="{EA6F2230-42E3-4F9F-ABE7-3B9E3CD2DDC7}" destId="{B0ED7BC0-BC85-4085-8FA9-361EF30A49C1}" srcOrd="3" destOrd="0" presId="urn:microsoft.com/office/officeart/2018/2/layout/IconLabelDescriptionList"/>
    <dgm:cxn modelId="{3B123569-F69B-4518-AB3B-03FA54A36C45}" type="presParOf" srcId="{EA6F2230-42E3-4F9F-ABE7-3B9E3CD2DDC7}" destId="{98A76608-5D71-47EB-970B-8D03A807A2D1}" srcOrd="4" destOrd="0" presId="urn:microsoft.com/office/officeart/2018/2/layout/IconLabelDescriptionList"/>
    <dgm:cxn modelId="{14ADCEBB-7F03-4439-A922-3D6A7AFCF117}" type="presParOf" srcId="{E5602BB9-A9E3-4E01-B906-6BF95AEADCC4}" destId="{4DECFD24-C74F-44C4-96C1-9B1694A5B753}" srcOrd="1" destOrd="0" presId="urn:microsoft.com/office/officeart/2018/2/layout/IconLabelDescriptionList"/>
    <dgm:cxn modelId="{082D96ED-244A-4590-9496-4AD379178489}" type="presParOf" srcId="{E5602BB9-A9E3-4E01-B906-6BF95AEADCC4}" destId="{83240261-C93C-401E-8005-F6FA5BFB6412}" srcOrd="2" destOrd="0" presId="urn:microsoft.com/office/officeart/2018/2/layout/IconLabelDescriptionList"/>
    <dgm:cxn modelId="{E71E79AD-62D5-4104-9394-E32047D47007}" type="presParOf" srcId="{83240261-C93C-401E-8005-F6FA5BFB6412}" destId="{BB3A32E7-7853-4AC1-A921-EC209F18EF20}" srcOrd="0" destOrd="0" presId="urn:microsoft.com/office/officeart/2018/2/layout/IconLabelDescriptionList"/>
    <dgm:cxn modelId="{0F33B60D-C5E0-4EAE-8452-C2F5A023FDCB}" type="presParOf" srcId="{83240261-C93C-401E-8005-F6FA5BFB6412}" destId="{D7713485-5CE6-481B-8D27-183ED3689CD6}" srcOrd="1" destOrd="0" presId="urn:microsoft.com/office/officeart/2018/2/layout/IconLabelDescriptionList"/>
    <dgm:cxn modelId="{55A031E1-5122-4851-A480-89A8364AE5B7}" type="presParOf" srcId="{83240261-C93C-401E-8005-F6FA5BFB6412}" destId="{1E22CA94-5EF3-428B-A9EB-EE6503C37B56}" srcOrd="2" destOrd="0" presId="urn:microsoft.com/office/officeart/2018/2/layout/IconLabelDescriptionList"/>
    <dgm:cxn modelId="{6134A6D5-B1A3-46E3-86E3-0BB74BBADED2}" type="presParOf" srcId="{83240261-C93C-401E-8005-F6FA5BFB6412}" destId="{4682929E-9624-4B7A-B721-D3A18609F8A4}" srcOrd="3" destOrd="0" presId="urn:microsoft.com/office/officeart/2018/2/layout/IconLabelDescriptionList"/>
    <dgm:cxn modelId="{00D65CFE-F723-480E-91E5-239CDAE94748}" type="presParOf" srcId="{83240261-C93C-401E-8005-F6FA5BFB6412}" destId="{7BC99EA3-4E66-43E0-9AEF-700D9DE5CCD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7211D-C877-4B91-83D4-4EF50325E85B}">
      <dsp:nvSpPr>
        <dsp:cNvPr id="0" name=""/>
        <dsp:cNvSpPr/>
      </dsp:nvSpPr>
      <dsp:spPr>
        <a:xfrm>
          <a:off x="679050" y="360562"/>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783E5-6923-4CE8-A5DA-0650B0A1AE32}">
      <dsp:nvSpPr>
        <dsp:cNvPr id="0" name=""/>
        <dsp:cNvSpPr/>
      </dsp:nvSpPr>
      <dsp:spPr>
        <a:xfrm>
          <a:off x="1081237" y="76275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563BC-B185-4AB1-B87E-ADE58CD909E8}">
      <dsp:nvSpPr>
        <dsp:cNvPr id="0" name=""/>
        <dsp:cNvSpPr/>
      </dsp:nvSpPr>
      <dsp:spPr>
        <a:xfrm>
          <a:off x="75768" y="283556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Attribution des notes</a:t>
          </a:r>
          <a:endParaRPr lang="en-US" sz="2500" kern="1200"/>
        </a:p>
      </dsp:txBody>
      <dsp:txXfrm>
        <a:off x="75768" y="2835563"/>
        <a:ext cx="3093750" cy="720000"/>
      </dsp:txXfrm>
    </dsp:sp>
    <dsp:sp modelId="{AFE362E2-CBDB-4669-BA5B-B073E237049F}">
      <dsp:nvSpPr>
        <dsp:cNvPr id="0" name=""/>
        <dsp:cNvSpPr/>
      </dsp:nvSpPr>
      <dsp:spPr>
        <a:xfrm>
          <a:off x="4314206" y="360562"/>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028BF-2A7E-4E86-AE86-4893C2A878D9}">
      <dsp:nvSpPr>
        <dsp:cNvPr id="0" name=""/>
        <dsp:cNvSpPr/>
      </dsp:nvSpPr>
      <dsp:spPr>
        <a:xfrm>
          <a:off x="4716393" y="76275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46EB9-715F-47DF-A105-26F764543A63}">
      <dsp:nvSpPr>
        <dsp:cNvPr id="0" name=""/>
        <dsp:cNvSpPr/>
      </dsp:nvSpPr>
      <dsp:spPr>
        <a:xfrm>
          <a:off x="3710925" y="283556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Pré-affectation</a:t>
          </a:r>
          <a:endParaRPr lang="en-US" sz="2500" kern="1200"/>
        </a:p>
      </dsp:txBody>
      <dsp:txXfrm>
        <a:off x="3710925" y="2835563"/>
        <a:ext cx="3093750" cy="720000"/>
      </dsp:txXfrm>
    </dsp:sp>
    <dsp:sp modelId="{B3387197-485A-4714-A83C-2A28990BAFAF}">
      <dsp:nvSpPr>
        <dsp:cNvPr id="0" name=""/>
        <dsp:cNvSpPr/>
      </dsp:nvSpPr>
      <dsp:spPr>
        <a:xfrm>
          <a:off x="7949362" y="360562"/>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452EF-99B7-4541-9B9B-296E01049920}">
      <dsp:nvSpPr>
        <dsp:cNvPr id="0" name=""/>
        <dsp:cNvSpPr/>
      </dsp:nvSpPr>
      <dsp:spPr>
        <a:xfrm>
          <a:off x="8351550" y="76275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821087-0FBE-4FAD-811E-6C98E70C0B72}">
      <dsp:nvSpPr>
        <dsp:cNvPr id="0" name=""/>
        <dsp:cNvSpPr/>
      </dsp:nvSpPr>
      <dsp:spPr>
        <a:xfrm>
          <a:off x="7346081" y="283556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Affectation</a:t>
          </a:r>
          <a:endParaRPr lang="en-US" sz="2500" kern="1200"/>
        </a:p>
      </dsp:txBody>
      <dsp:txXfrm>
        <a:off x="7346081" y="2835563"/>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1C2C7-3880-4177-9512-7DC3022FA285}">
      <dsp:nvSpPr>
        <dsp:cNvPr id="0" name=""/>
        <dsp:cNvSpPr/>
      </dsp:nvSpPr>
      <dsp:spPr>
        <a:xfrm>
          <a:off x="559800" y="422256"/>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9DAF16-1F32-4BE9-9B48-8C23E9D9D77B}">
      <dsp:nvSpPr>
        <dsp:cNvPr id="0" name=""/>
        <dsp:cNvSpPr/>
      </dsp:nvSpPr>
      <dsp:spPr>
        <a:xfrm>
          <a:off x="559800" y="208531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fr-FR" sz="2000" kern="1200"/>
            <a:t>En commission la faculté vérifiera notre pré-affectation pour la rendre officielle. </a:t>
          </a:r>
          <a:endParaRPr lang="en-US" sz="2000" kern="1200"/>
        </a:p>
      </dsp:txBody>
      <dsp:txXfrm>
        <a:off x="559800" y="2085315"/>
        <a:ext cx="4320000" cy="648000"/>
      </dsp:txXfrm>
    </dsp:sp>
    <dsp:sp modelId="{98A76608-5D71-47EB-970B-8D03A807A2D1}">
      <dsp:nvSpPr>
        <dsp:cNvPr id="0" name=""/>
        <dsp:cNvSpPr/>
      </dsp:nvSpPr>
      <dsp:spPr>
        <a:xfrm>
          <a:off x="559800" y="2803575"/>
          <a:ext cx="4320000" cy="1131691"/>
        </a:xfrm>
        <a:prstGeom prst="rect">
          <a:avLst/>
        </a:prstGeom>
        <a:noFill/>
        <a:ln>
          <a:noFill/>
        </a:ln>
        <a:effectLst/>
      </dsp:spPr>
      <dsp:style>
        <a:lnRef idx="0">
          <a:scrgbClr r="0" g="0" b="0"/>
        </a:lnRef>
        <a:fillRef idx="0">
          <a:scrgbClr r="0" g="0" b="0"/>
        </a:fillRef>
        <a:effectRef idx="0">
          <a:scrgbClr r="0" g="0" b="0"/>
        </a:effectRef>
        <a:fontRef idx="minor"/>
      </dsp:style>
    </dsp:sp>
    <dsp:sp modelId="{BB3A32E7-7853-4AC1-A921-EC209F18EF20}">
      <dsp:nvSpPr>
        <dsp:cNvPr id="0" name=""/>
        <dsp:cNvSpPr/>
      </dsp:nvSpPr>
      <dsp:spPr>
        <a:xfrm>
          <a:off x="5635800" y="42225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2CA94-5EF3-428B-A9EB-EE6503C37B56}">
      <dsp:nvSpPr>
        <dsp:cNvPr id="0" name=""/>
        <dsp:cNvSpPr/>
      </dsp:nvSpPr>
      <dsp:spPr>
        <a:xfrm>
          <a:off x="5635800" y="208531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fr-FR" sz="2000" kern="1200"/>
            <a:t>Objectif de cette commission : </a:t>
          </a:r>
          <a:endParaRPr lang="en-US" sz="2000" kern="1200"/>
        </a:p>
      </dsp:txBody>
      <dsp:txXfrm>
        <a:off x="5635800" y="2085315"/>
        <a:ext cx="4320000" cy="648000"/>
      </dsp:txXfrm>
    </dsp:sp>
    <dsp:sp modelId="{7BC99EA3-4E66-43E0-9AEF-700D9DE5CCD7}">
      <dsp:nvSpPr>
        <dsp:cNvPr id="0" name=""/>
        <dsp:cNvSpPr/>
      </dsp:nvSpPr>
      <dsp:spPr>
        <a:xfrm>
          <a:off x="5635800" y="2803575"/>
          <a:ext cx="4320000" cy="1131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fr-FR" sz="1500" kern="1200"/>
            <a:t>S’assurer qu’il n’y a pas de manipulations de notre part</a:t>
          </a:r>
          <a:endParaRPr lang="en-US" sz="1500" kern="1200"/>
        </a:p>
        <a:p>
          <a:pPr marL="0" lvl="0" indent="0" algn="l" defTabSz="666750">
            <a:lnSpc>
              <a:spcPct val="90000"/>
            </a:lnSpc>
            <a:spcBef>
              <a:spcPct val="0"/>
            </a:spcBef>
            <a:spcAft>
              <a:spcPct val="35000"/>
            </a:spcAft>
            <a:buNone/>
          </a:pPr>
          <a:r>
            <a:rPr lang="fr-FR" sz="1500" kern="1200"/>
            <a:t>S’assurer que les étudiants font bien leurs stages obligatoires et le cas échéant attribuer de force des stages permettant de compléter la maquette de stage de l‘étudiant.</a:t>
          </a:r>
          <a:endParaRPr lang="en-US" sz="1500" kern="1200"/>
        </a:p>
      </dsp:txBody>
      <dsp:txXfrm>
        <a:off x="5635800" y="2803575"/>
        <a:ext cx="4320000" cy="113169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AFC3F-BFA2-4961-9979-D60F8FDF7F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23789B8-E647-4754-9E25-2BADCDE80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6132A3A-BC75-4D68-A6F8-746F0CB47DF9}"/>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9655629E-732A-46F8-94BB-792B7D4B29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5E6007-13BA-48CE-8F35-4C4F17CD4A8A}"/>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6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C398F-664C-434B-A0A0-750A9429BFF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BF280C9-DFF9-452A-BBF3-C6312076A1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CB98AEE-FD1E-4EC0-B865-DB9292A45238}"/>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5225384C-0AD7-4961-9D70-C8E9331868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4DEAF3-D8EA-45C9-BDC6-62AA6E5C0E28}"/>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68859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97BA70-13EA-43A0-8748-35005535622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06A74E-03D1-495F-80A4-79B85505EBF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4CFB4A-C858-4756-B945-46DFE9DFA450}"/>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FD3D35DC-4952-46F3-B487-0817EFCAF0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2206E3-2C31-441C-A226-38829316612B}"/>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65389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E8CD8-F85C-4B17-B5EF-D390206D242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AA85A1-0579-4CD7-984E-464B6B8E09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353F6F-85DE-4188-B423-98AF21CA191A}"/>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3566C511-C1DE-4716-84A2-7DE91AD26D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ACD548-67B6-4999-94EF-ADADCB9DAC24}"/>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613900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5C7FCC-273E-440C-A0D9-43AE5CF95D7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EF35279-B7F8-4A45-9BB3-0E22AE22C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175BD9C-B3DD-4D64-98E1-83F408DCDD3B}"/>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C2C3F975-F4EB-468B-810E-9C24EBFA05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AF4773-D33C-441B-A038-1767975DBFD3}"/>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1040203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55C57-5B2C-4862-A8B0-54865EFE0B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1CA1E1-D225-457E-B4A3-A6DF60C7BE2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4C0C0DE-43D0-43B0-8118-52EBC686CCE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F3DAFE-79E2-4B80-9542-63FBA9C142AF}"/>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6" name="Espace réservé du pied de page 5">
            <a:extLst>
              <a:ext uri="{FF2B5EF4-FFF2-40B4-BE49-F238E27FC236}">
                <a16:creationId xmlns:a16="http://schemas.microsoft.com/office/drawing/2014/main" id="{A89CFE41-23D1-4792-9F6E-EAD5202501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52C624-3AFC-43F0-A37D-8EF4736545DF}"/>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1367116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894F1-947E-4654-8D44-B9397C7E713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9B92C46-D3E0-42D1-B72B-6ECC436CD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FD29418-B81A-416D-A357-07C51C6649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97AE7A7-8260-405F-9C2E-0AAD69A58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8AA1F3-B3A5-4B4B-979B-4B33724AD12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A8F026-B99A-4CBF-939D-F3258FFC7C81}"/>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8" name="Espace réservé du pied de page 7">
            <a:extLst>
              <a:ext uri="{FF2B5EF4-FFF2-40B4-BE49-F238E27FC236}">
                <a16:creationId xmlns:a16="http://schemas.microsoft.com/office/drawing/2014/main" id="{55AE9307-4D7C-4FBE-ADB5-0CB1ADE22AC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28F1CE5-3063-45C2-A8A4-3BC32AECEBEC}"/>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1251769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57FA8-2F64-4C39-B6ED-7AF574BF8D8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3F5584A-739F-4D03-9346-62659CF5575C}"/>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4" name="Espace réservé du pied de page 3">
            <a:extLst>
              <a:ext uri="{FF2B5EF4-FFF2-40B4-BE49-F238E27FC236}">
                <a16:creationId xmlns:a16="http://schemas.microsoft.com/office/drawing/2014/main" id="{723D277E-4C93-4079-9D62-22FFCA8FEE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C4CD962-91A3-4774-B2DB-FE318571A800}"/>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49189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5750FF7-EC5D-4E43-B914-6B69F38E1CBF}"/>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3" name="Espace réservé du pied de page 2">
            <a:extLst>
              <a:ext uri="{FF2B5EF4-FFF2-40B4-BE49-F238E27FC236}">
                <a16:creationId xmlns:a16="http://schemas.microsoft.com/office/drawing/2014/main" id="{7C2D9D6C-ADB6-44D2-969D-A922E7DC13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198170-5385-4E62-BC37-EB495BD5D1F7}"/>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084319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57ECE-D206-4A96-BE66-C195D8E1C8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CB99D33-62AD-47EE-8CF9-1A303E7CF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BA38392-57C0-45CE-BEB5-1BE95F2E5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A99675-31BF-47BD-BC47-79F5AA8131DD}"/>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6" name="Espace réservé du pied de page 5">
            <a:extLst>
              <a:ext uri="{FF2B5EF4-FFF2-40B4-BE49-F238E27FC236}">
                <a16:creationId xmlns:a16="http://schemas.microsoft.com/office/drawing/2014/main" id="{07F7CD89-B283-4F96-864E-755A205B38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457B56-ABCE-4D11-96A8-7286DF5D240A}"/>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798750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4D44F-5516-4626-8B4F-0C0F3B93D6E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AE74F7-27AA-4A7A-BA3C-58C821DE7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9295E87-C842-40B5-B16D-181A2FCD0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4141E2-7D4C-4241-B957-722A84705A17}"/>
              </a:ext>
            </a:extLst>
          </p:cNvPr>
          <p:cNvSpPr>
            <a:spLocks noGrp="1"/>
          </p:cNvSpPr>
          <p:nvPr>
            <p:ph type="dt" sz="half" idx="10"/>
          </p:nvPr>
        </p:nvSpPr>
        <p:spPr/>
        <p:txBody>
          <a:bodyPr/>
          <a:lstStyle/>
          <a:p>
            <a:fld id="{E92582A4-1628-4BC7-A966-AB8C3ACBEC5C}" type="datetimeFigureOut">
              <a:rPr lang="fr-FR" smtClean="0"/>
              <a:t>18/06/2021</a:t>
            </a:fld>
            <a:endParaRPr lang="fr-FR"/>
          </a:p>
        </p:txBody>
      </p:sp>
      <p:sp>
        <p:nvSpPr>
          <p:cNvPr id="6" name="Espace réservé du pied de page 5">
            <a:extLst>
              <a:ext uri="{FF2B5EF4-FFF2-40B4-BE49-F238E27FC236}">
                <a16:creationId xmlns:a16="http://schemas.microsoft.com/office/drawing/2014/main" id="{B8AE768F-1EA8-45A5-AA77-8BA7E8BEE5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D4DAF9F-E1C5-4C33-8DB2-86166C9C7954}"/>
              </a:ext>
            </a:extLst>
          </p:cNvPr>
          <p:cNvSpPr>
            <a:spLocks noGrp="1"/>
          </p:cNvSpPr>
          <p:nvPr>
            <p:ph type="sldNum" sz="quarter" idx="12"/>
          </p:nvPr>
        </p:nvSpPr>
        <p:spPr/>
        <p:txBody>
          <a:bodyPr/>
          <a:lstStyle/>
          <a:p>
            <a:fld id="{31EDF62C-FA0B-4508-B1AD-20D35655962B}" type="slidenum">
              <a:rPr lang="fr-FR" smtClean="0"/>
              <a:t>‹N°›</a:t>
            </a:fld>
            <a:endParaRPr lang="fr-FR"/>
          </a:p>
        </p:txBody>
      </p:sp>
    </p:spTree>
    <p:extLst>
      <p:ext uri="{BB962C8B-B14F-4D97-AF65-F5344CB8AC3E}">
        <p14:creationId xmlns:p14="http://schemas.microsoft.com/office/powerpoint/2010/main" val="3357589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96C889-C3B9-4E8A-A0F8-519C4FAE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18DB9F7-AA7C-4CC4-9C5C-CF2854068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EDEC2B-9044-428D-AFCF-7029B0B1D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582A4-1628-4BC7-A966-AB8C3ACBEC5C}" type="datetimeFigureOut">
              <a:rPr lang="fr-FR" smtClean="0"/>
              <a:t>18/06/2021</a:t>
            </a:fld>
            <a:endParaRPr lang="fr-FR"/>
          </a:p>
        </p:txBody>
      </p:sp>
      <p:sp>
        <p:nvSpPr>
          <p:cNvPr id="5" name="Espace réservé du pied de page 4">
            <a:extLst>
              <a:ext uri="{FF2B5EF4-FFF2-40B4-BE49-F238E27FC236}">
                <a16:creationId xmlns:a16="http://schemas.microsoft.com/office/drawing/2014/main" id="{CEC9D3AB-BE36-4A34-A088-F7723482F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212E199-6721-4E98-AFCA-FB6FF5DC1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DF62C-FA0B-4508-B1AD-20D35655962B}" type="slidenum">
              <a:rPr lang="fr-FR" smtClean="0"/>
              <a:t>‹N°›</a:t>
            </a:fld>
            <a:endParaRPr lang="fr-FR"/>
          </a:p>
        </p:txBody>
      </p:sp>
    </p:spTree>
    <p:extLst>
      <p:ext uri="{BB962C8B-B14F-4D97-AF65-F5344CB8AC3E}">
        <p14:creationId xmlns:p14="http://schemas.microsoft.com/office/powerpoint/2010/main" val="27879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hyperlink" Target="https://we.tl/t-U0P17BxAV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228FAF2-3C1D-44FA-86D5-F8AB671D5166}"/>
              </a:ext>
            </a:extLst>
          </p:cNvPr>
          <p:cNvSpPr>
            <a:spLocks noGrp="1"/>
          </p:cNvSpPr>
          <p:nvPr>
            <p:ph type="ctrTitle"/>
          </p:nvPr>
        </p:nvSpPr>
        <p:spPr>
          <a:xfrm>
            <a:off x="838199" y="4525347"/>
            <a:ext cx="6801321" cy="1737360"/>
          </a:xfrm>
        </p:spPr>
        <p:txBody>
          <a:bodyPr anchor="ctr">
            <a:normAutofit/>
          </a:bodyPr>
          <a:lstStyle/>
          <a:p>
            <a:pPr algn="r"/>
            <a:r>
              <a:rPr lang="fr-FR"/>
              <a:t>Présentation Algorithme Hongrois </a:t>
            </a:r>
          </a:p>
        </p:txBody>
      </p:sp>
      <p:sp>
        <p:nvSpPr>
          <p:cNvPr id="3" name="Sous-titre 2">
            <a:extLst>
              <a:ext uri="{FF2B5EF4-FFF2-40B4-BE49-F238E27FC236}">
                <a16:creationId xmlns:a16="http://schemas.microsoft.com/office/drawing/2014/main" id="{C1E9DB92-14A6-4C6C-9491-E7B3C0F76228}"/>
              </a:ext>
            </a:extLst>
          </p:cNvPr>
          <p:cNvSpPr>
            <a:spLocks noGrp="1"/>
          </p:cNvSpPr>
          <p:nvPr>
            <p:ph type="subTitle" idx="1"/>
          </p:nvPr>
        </p:nvSpPr>
        <p:spPr>
          <a:xfrm>
            <a:off x="7961258" y="4525347"/>
            <a:ext cx="3258675" cy="1737360"/>
          </a:xfrm>
        </p:spPr>
        <p:txBody>
          <a:bodyPr anchor="ctr">
            <a:normAutofit/>
          </a:bodyPr>
          <a:lstStyle/>
          <a:p>
            <a:pPr algn="l"/>
            <a:r>
              <a:rPr lang="fr-FR"/>
              <a:t>Application</a:t>
            </a:r>
          </a:p>
        </p:txBody>
      </p:sp>
      <p:sp>
        <p:nvSpPr>
          <p:cNvPr id="26" name="Oval 2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70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0718E94-FFAC-43F3-9AC1-56D428A2460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Pré</a:t>
            </a:r>
            <a:r>
              <a:rPr lang="en-US" sz="4800" kern="1200" dirty="0">
                <a:solidFill>
                  <a:schemeClr val="tx1"/>
                </a:solidFill>
                <a:latin typeface="+mj-lt"/>
                <a:ea typeface="+mj-ea"/>
                <a:cs typeface="+mj-cs"/>
              </a:rPr>
              <a:t>-affectation</a:t>
            </a:r>
          </a:p>
        </p:txBody>
      </p:sp>
      <p:sp>
        <p:nvSpPr>
          <p:cNvPr id="8" name="Content Placeholder 7">
            <a:extLst>
              <a:ext uri="{FF2B5EF4-FFF2-40B4-BE49-F238E27FC236}">
                <a16:creationId xmlns:a16="http://schemas.microsoft.com/office/drawing/2014/main" id="{E12CEF8E-F5D5-41B5-8E65-A3404C97D018}"/>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On procédera à la pré-affectation via le tableau présenté sur la vidéo</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Image 2">
            <a:extLst>
              <a:ext uri="{FF2B5EF4-FFF2-40B4-BE49-F238E27FC236}">
                <a16:creationId xmlns:a16="http://schemas.microsoft.com/office/drawing/2014/main" id="{E30E4384-D898-45E6-A475-BD81969AA348}"/>
              </a:ext>
            </a:extLst>
          </p:cNvPr>
          <p:cNvPicPr>
            <a:picLocks noChangeAspect="1"/>
          </p:cNvPicPr>
          <p:nvPr/>
        </p:nvPicPr>
        <p:blipFill>
          <a:blip r:embed="rId2"/>
          <a:stretch>
            <a:fillRect/>
          </a:stretch>
        </p:blipFill>
        <p:spPr>
          <a:xfrm>
            <a:off x="4924684" y="1211383"/>
            <a:ext cx="6840924" cy="4943231"/>
          </a:xfrm>
          <a:prstGeom prst="rect">
            <a:avLst/>
          </a:prstGeom>
        </p:spPr>
      </p:pic>
    </p:spTree>
    <p:extLst>
      <p:ext uri="{BB962C8B-B14F-4D97-AF65-F5344CB8AC3E}">
        <p14:creationId xmlns:p14="http://schemas.microsoft.com/office/powerpoint/2010/main" val="1608968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40F316-6A1A-4D74-8172-F321F225F669}"/>
              </a:ext>
            </a:extLst>
          </p:cNvPr>
          <p:cNvSpPr>
            <a:spLocks noGrp="1"/>
          </p:cNvSpPr>
          <p:nvPr>
            <p:ph type="title"/>
          </p:nvPr>
        </p:nvSpPr>
        <p:spPr>
          <a:xfrm>
            <a:off x="841248" y="256032"/>
            <a:ext cx="10506456" cy="1014984"/>
          </a:xfrm>
        </p:spPr>
        <p:txBody>
          <a:bodyPr anchor="b">
            <a:normAutofit/>
          </a:bodyPr>
          <a:lstStyle/>
          <a:p>
            <a:r>
              <a:rPr lang="fr-FR" dirty="0"/>
              <a:t>Affectation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2B3121E1-3F19-42BE-A9F7-FC02A78289D1}"/>
              </a:ext>
            </a:extLst>
          </p:cNvPr>
          <p:cNvGraphicFramePr>
            <a:graphicFrameLocks noGrp="1"/>
          </p:cNvGraphicFramePr>
          <p:nvPr>
            <p:ph idx="1"/>
            <p:extLst>
              <p:ext uri="{D42A27DB-BD31-4B8C-83A1-F6EECF244321}">
                <p14:modId xmlns:p14="http://schemas.microsoft.com/office/powerpoint/2010/main" val="48176782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049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4CF7CA2-75C9-4530-8DB4-36C1DE62C54E}"/>
              </a:ext>
            </a:extLst>
          </p:cNvPr>
          <p:cNvSpPr>
            <a:spLocks noGrp="1"/>
          </p:cNvSpPr>
          <p:nvPr>
            <p:ph type="title"/>
          </p:nvPr>
        </p:nvSpPr>
        <p:spPr>
          <a:xfrm>
            <a:off x="956826" y="1112969"/>
            <a:ext cx="3937298" cy="4166010"/>
          </a:xfrm>
        </p:spPr>
        <p:txBody>
          <a:bodyPr>
            <a:normAutofit/>
          </a:bodyPr>
          <a:lstStyle/>
          <a:p>
            <a:r>
              <a:rPr lang="fr-FR">
                <a:solidFill>
                  <a:srgbClr val="FFFFFF"/>
                </a:solidFill>
              </a:rPr>
              <a:t>Pour aller plus loin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1D01653D-27A6-4DEC-B368-7D5767C399FE}"/>
              </a:ext>
            </a:extLst>
          </p:cNvPr>
          <p:cNvSpPr>
            <a:spLocks noGrp="1"/>
          </p:cNvSpPr>
          <p:nvPr>
            <p:ph idx="1"/>
          </p:nvPr>
        </p:nvSpPr>
        <p:spPr>
          <a:xfrm>
            <a:off x="6096000" y="820880"/>
            <a:ext cx="5257799" cy="4889350"/>
          </a:xfrm>
        </p:spPr>
        <p:txBody>
          <a:bodyPr anchor="t">
            <a:normAutofit/>
          </a:bodyPr>
          <a:lstStyle/>
          <a:p>
            <a:r>
              <a:rPr lang="fr-FR" dirty="0"/>
              <a:t>Voilà le lien du tableur présenté en vidéo qui nous servira pour l’affectation :  </a:t>
            </a:r>
            <a:r>
              <a:rPr lang="fr-FR" dirty="0">
                <a:hlinkClick r:id="rId2"/>
              </a:rPr>
              <a:t>https://we.tl/t-U0P17BxAVI</a:t>
            </a:r>
            <a:endParaRPr lang="fr-FR" dirty="0"/>
          </a:p>
          <a:p>
            <a:endParaRPr lang="fr-FR"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03101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5F2E7E6-0185-44B7-851D-B22EE2A0D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208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E53FC4F-C59B-46C8-9DCF-B882D5007477}"/>
              </a:ext>
            </a:extLst>
          </p:cNvPr>
          <p:cNvSpPr>
            <a:spLocks noGrp="1"/>
          </p:cNvSpPr>
          <p:nvPr>
            <p:ph type="title"/>
          </p:nvPr>
        </p:nvSpPr>
        <p:spPr>
          <a:xfrm>
            <a:off x="838200" y="368515"/>
            <a:ext cx="10515600" cy="1325563"/>
          </a:xfrm>
        </p:spPr>
        <p:txBody>
          <a:bodyPr>
            <a:normAutofit/>
          </a:bodyPr>
          <a:lstStyle/>
          <a:p>
            <a:pPr algn="ctr"/>
            <a:r>
              <a:rPr lang="fr-FR" sz="6600">
                <a:solidFill>
                  <a:schemeClr val="bg1">
                    <a:lumMod val="95000"/>
                  </a:schemeClr>
                </a:solidFill>
              </a:rPr>
              <a:t>Plusieurs temps : </a:t>
            </a:r>
          </a:p>
        </p:txBody>
      </p:sp>
      <p:graphicFrame>
        <p:nvGraphicFramePr>
          <p:cNvPr id="24" name="Espace réservé du contenu 2">
            <a:extLst>
              <a:ext uri="{FF2B5EF4-FFF2-40B4-BE49-F238E27FC236}">
                <a16:creationId xmlns:a16="http://schemas.microsoft.com/office/drawing/2014/main" id="{3BE0F962-3C0F-4707-A19E-A9DE9FFC5DBB}"/>
              </a:ext>
            </a:extLst>
          </p:cNvPr>
          <p:cNvGraphicFramePr>
            <a:graphicFrameLocks noGrp="1"/>
          </p:cNvGraphicFramePr>
          <p:nvPr>
            <p:ph idx="1"/>
            <p:extLst>
              <p:ext uri="{D42A27DB-BD31-4B8C-83A1-F6EECF244321}">
                <p14:modId xmlns:p14="http://schemas.microsoft.com/office/powerpoint/2010/main" val="882639009"/>
              </p:ext>
            </p:extLst>
          </p:nvPr>
        </p:nvGraphicFramePr>
        <p:xfrm>
          <a:off x="838200" y="2265218"/>
          <a:ext cx="10515600" cy="391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383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Attribution des notes </a:t>
            </a:r>
          </a:p>
        </p:txBody>
      </p:sp>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Il faudra noter les terrains selon votre envie d’aller sur chacun entre 1 et 10.</a:t>
            </a:r>
          </a:p>
        </p:txBody>
      </p:sp>
    </p:spTree>
    <p:extLst>
      <p:ext uri="{BB962C8B-B14F-4D97-AF65-F5344CB8AC3E}">
        <p14:creationId xmlns:p14="http://schemas.microsoft.com/office/powerpoint/2010/main" val="3183107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1171074" y="1396686"/>
            <a:ext cx="3240506" cy="4064628"/>
          </a:xfrm>
        </p:spPr>
        <p:txBody>
          <a:bodyPr>
            <a:normAutofit/>
          </a:bodyPr>
          <a:lstStyle/>
          <a:p>
            <a:r>
              <a:rPr lang="fr-FR">
                <a:solidFill>
                  <a:srgbClr val="FFFFFF"/>
                </a:solidFill>
              </a:rPr>
              <a:t>Attribution des notes </a:t>
            </a:r>
          </a:p>
        </p:txBody>
      </p:sp>
      <p:sp>
        <p:nvSpPr>
          <p:cNvPr id="26" name="Arc 2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5370153" y="1526033"/>
            <a:ext cx="5536397" cy="3935281"/>
          </a:xfrm>
        </p:spPr>
        <p:txBody>
          <a:bodyPr>
            <a:normAutofit/>
          </a:bodyPr>
          <a:lstStyle/>
          <a:p>
            <a:r>
              <a:rPr lang="fr-FR"/>
              <a:t>Comment ?</a:t>
            </a:r>
          </a:p>
          <a:p>
            <a:pPr lvl="1"/>
            <a:r>
              <a:rPr lang="fr-FR"/>
              <a:t>Dans l’idée vous aller avoir quelques stages qui vous font vraiment envie, quelques stages dont vous ne voulez pas entendre parler et entre les deux un ventre mou de stages qui sont plus ou moins attrayant. Vos notes suivraient une sorte de courbe en cloche.</a:t>
            </a:r>
          </a:p>
        </p:txBody>
      </p:sp>
    </p:spTree>
    <p:extLst>
      <p:ext uri="{BB962C8B-B14F-4D97-AF65-F5344CB8AC3E}">
        <p14:creationId xmlns:p14="http://schemas.microsoft.com/office/powerpoint/2010/main" val="330998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686834" y="1153572"/>
            <a:ext cx="3200400" cy="4461163"/>
          </a:xfrm>
        </p:spPr>
        <p:txBody>
          <a:bodyPr>
            <a:normAutofit/>
          </a:bodyPr>
          <a:lstStyle/>
          <a:p>
            <a:r>
              <a:rPr lang="fr-FR">
                <a:solidFill>
                  <a:srgbClr val="FFFFFF"/>
                </a:solidFill>
              </a:rPr>
              <a:t>Attribution des notes </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4447308" y="591344"/>
                <a:ext cx="6906491" cy="5585619"/>
              </a:xfrm>
            </p:spPr>
            <p:txBody>
              <a:bodyPr anchor="ctr">
                <a:normAutofit/>
              </a:bodyPr>
              <a:lstStyle/>
              <a:p>
                <a:r>
                  <a:rPr lang="fr-FR" dirty="0"/>
                  <a:t>Pourquoi</a:t>
                </a:r>
              </a:p>
              <a:p>
                <a:pPr lvl="1"/>
                <a:r>
                  <a:rPr lang="fr-FR" dirty="0"/>
                  <a:t>L’algorithme va chercher à attribuer les notes les plus hautes au maximum de personnes.</a:t>
                </a:r>
              </a:p>
              <a:p>
                <a:pPr lvl="1"/>
                <a:r>
                  <a:rPr lang="fr-FR" dirty="0"/>
                  <a:t>En fonction de ces dernières vous aurez un coefficient sur la période suivante.</a:t>
                </a:r>
              </a:p>
              <a:p>
                <a:r>
                  <a:rPr lang="fr-FR" dirty="0"/>
                  <a:t>Coefficient ?</a:t>
                </a:r>
              </a:p>
              <a:p>
                <a:pPr lvl="1"/>
                <a:r>
                  <a:rPr lang="fr-FR" dirty="0"/>
                  <a:t>Sa formule pour la période n : </a:t>
                </a:r>
              </a:p>
              <a:p>
                <a:pPr marL="457200" lvl="1" indent="0">
                  <a:buNone/>
                </a:pPr>
                <a14:m>
                  <m:oMathPara xmlns:m="http://schemas.openxmlformats.org/officeDocument/2006/math">
                    <m:oMathParaPr>
                      <m:jc m:val="centerGroup"/>
                    </m:oMathParaPr>
                    <m:oMath xmlns:m="http://schemas.openxmlformats.org/officeDocument/2006/math">
                      <m:sSub>
                        <m:sSubPr>
                          <m:ctrlPr>
                            <a:rPr lang="fr-FR" b="0" i="1">
                              <a:latin typeface="Cambria Math" panose="02040503050406030204" pitchFamily="18" charset="0"/>
                            </a:rPr>
                          </m:ctrlPr>
                        </m:sSubPr>
                        <m:e>
                          <m:r>
                            <m:rPr>
                              <m:sty m:val="p"/>
                            </m:rPr>
                            <a:rPr lang="fr-FR" b="0" i="0">
                              <a:latin typeface="Cambria Math" panose="02040503050406030204" pitchFamily="18" charset="0"/>
                            </a:rPr>
                            <m:t>C</m:t>
                          </m:r>
                        </m:e>
                        <m:sub>
                          <m:r>
                            <m:rPr>
                              <m:sty m:val="p"/>
                            </m:rPr>
                            <a:rPr lang="fr-FR" b="0" i="0">
                              <a:latin typeface="Cambria Math" panose="02040503050406030204" pitchFamily="18" charset="0"/>
                            </a:rPr>
                            <m:t>n</m:t>
                          </m:r>
                        </m:sub>
                      </m:sSub>
                      <m:r>
                        <a:rPr lang="fr-FR" b="0" i="0">
                          <a:latin typeface="Cambria Math" panose="02040503050406030204" pitchFamily="18" charset="0"/>
                        </a:rPr>
                        <m:t>=</m:t>
                      </m:r>
                      <m:r>
                        <a:rPr lang="fr-FR" b="0" i="1">
                          <a:latin typeface="Cambria Math" panose="02040503050406030204" pitchFamily="18" charset="0"/>
                        </a:rPr>
                        <m:t>𝐸𝑥𝑝</m:t>
                      </m:r>
                      <m:r>
                        <a:rPr lang="fr-FR" b="0" i="1">
                          <a:latin typeface="Cambria Math" panose="02040503050406030204" pitchFamily="18" charset="0"/>
                        </a:rPr>
                        <m:t> </m:t>
                      </m:r>
                      <m:d>
                        <m:dPr>
                          <m:ctrlPr>
                            <a:rPr lang="fr-FR" b="0" i="1">
                              <a:latin typeface="Cambria Math" panose="02040503050406030204" pitchFamily="18" charset="0"/>
                            </a:rPr>
                          </m:ctrlPr>
                        </m:dPr>
                        <m:e>
                          <m:r>
                            <a:rPr lang="fr-FR" b="0" i="1">
                              <a:latin typeface="Cambria Math" panose="02040503050406030204" pitchFamily="18" charset="0"/>
                            </a:rPr>
                            <m:t> </m:t>
                          </m:r>
                          <m:sSub>
                            <m:sSubPr>
                              <m:ctrlPr>
                                <a:rPr lang="fr-FR" b="0" i="1">
                                  <a:latin typeface="Cambria Math" panose="02040503050406030204" pitchFamily="18" charset="0"/>
                                </a:rPr>
                              </m:ctrlPr>
                            </m:sSubPr>
                            <m:e>
                              <m:acc>
                                <m:accPr>
                                  <m:chr m:val="̅"/>
                                  <m:ctrlPr>
                                    <a:rPr lang="fr-FR" b="0" i="1">
                                      <a:latin typeface="Cambria Math" panose="02040503050406030204" pitchFamily="18" charset="0"/>
                                    </a:rPr>
                                  </m:ctrlPr>
                                </m:accPr>
                                <m:e>
                                  <m:r>
                                    <a:rPr lang="fr-FR" b="0" i="1">
                                      <a:latin typeface="Cambria Math" panose="02040503050406030204" pitchFamily="18" charset="0"/>
                                    </a:rPr>
                                    <m:t>𝑥</m:t>
                                  </m:r>
                                </m:e>
                              </m:acc>
                            </m:e>
                            <m:sub>
                              <m:r>
                                <m:rPr>
                                  <m:sty m:val="p"/>
                                </m:rPr>
                                <a:rPr lang="fr-FR" b="0" i="0">
                                  <a:latin typeface="Cambria Math" panose="02040503050406030204" pitchFamily="18" charset="0"/>
                                </a:rPr>
                                <m:t>n</m:t>
                              </m:r>
                              <m:r>
                                <a:rPr lang="fr-FR" b="0" i="0">
                                  <a:latin typeface="Cambria Math" panose="02040503050406030204" pitchFamily="18" charset="0"/>
                                </a:rPr>
                                <m:t>−1</m:t>
                              </m:r>
                            </m:sub>
                          </m:sSub>
                          <m:r>
                            <a:rPr lang="fr-FR" b="0" i="0">
                              <a:latin typeface="Cambria Math" panose="02040503050406030204" pitchFamily="18" charset="0"/>
                            </a:rPr>
                            <m:t>−</m:t>
                          </m:r>
                          <m:sSub>
                            <m:sSubPr>
                              <m:ctrlPr>
                                <a:rPr lang="fr-FR" b="0" i="1">
                                  <a:latin typeface="Cambria Math" panose="02040503050406030204" pitchFamily="18" charset="0"/>
                                </a:rPr>
                              </m:ctrlPr>
                            </m:sSubPr>
                            <m:e>
                              <m:r>
                                <m:rPr>
                                  <m:sty m:val="p"/>
                                </m:rPr>
                                <a:rPr lang="fr-FR" b="0" i="0">
                                  <a:latin typeface="Cambria Math" panose="02040503050406030204" pitchFamily="18" charset="0"/>
                                </a:rPr>
                                <m:t>O</m:t>
                              </m:r>
                            </m:e>
                            <m:sub>
                              <m:r>
                                <m:rPr>
                                  <m:sty m:val="p"/>
                                </m:rPr>
                                <a:rPr lang="fr-FR" b="0" i="0">
                                  <a:latin typeface="Cambria Math" panose="02040503050406030204" pitchFamily="18" charset="0"/>
                                </a:rPr>
                                <m:t>n</m:t>
                              </m:r>
                              <m:r>
                                <a:rPr lang="fr-FR" b="0" i="0">
                                  <a:latin typeface="Cambria Math" panose="02040503050406030204" pitchFamily="18" charset="0"/>
                                </a:rPr>
                                <m:t>−1</m:t>
                              </m:r>
                            </m:sub>
                          </m:sSub>
                        </m:e>
                      </m:d>
                      <m:r>
                        <a:rPr lang="fr-FR" b="0" i="0">
                          <a:latin typeface="Cambria Math" panose="02040503050406030204" pitchFamily="18" charset="0"/>
                        </a:rPr>
                        <m:t> </m:t>
                      </m:r>
                    </m:oMath>
                  </m:oMathPara>
                </a14:m>
                <a:endParaRPr lang="fr-FR" b="0" dirty="0"/>
              </a:p>
              <a:p>
                <a:pPr marL="457200" lvl="1" indent="0">
                  <a:buNone/>
                </a:pPr>
                <a:r>
                  <a:rPr lang="fr-FR" dirty="0"/>
                  <a:t>Où </a:t>
                </a:r>
                <a14:m>
                  <m:oMath xmlns:m="http://schemas.openxmlformats.org/officeDocument/2006/math">
                    <m:acc>
                      <m:accPr>
                        <m:chr m:val="̅"/>
                        <m:ctrlPr>
                          <a:rPr lang="fr-FR" b="0" i="1">
                            <a:latin typeface="Cambria Math" panose="02040503050406030204" pitchFamily="18" charset="0"/>
                          </a:rPr>
                        </m:ctrlPr>
                      </m:accPr>
                      <m:e>
                        <m:r>
                          <a:rPr lang="fr-FR" b="0" i="1">
                            <a:latin typeface="Cambria Math" panose="02040503050406030204" pitchFamily="18" charset="0"/>
                          </a:rPr>
                          <m:t>𝑥</m:t>
                        </m:r>
                      </m:e>
                    </m:acc>
                  </m:oMath>
                </a14:m>
                <a:r>
                  <a:rPr lang="fr-FR" dirty="0"/>
                  <a:t> est la moyenne des notes attribuées à la période n-1 et O la note obtenue sur cette même période.</a:t>
                </a:r>
              </a:p>
            </p:txBody>
          </p:sp>
        </mc:Choice>
        <mc:Fallback xmlns="">
          <p:sp>
            <p:nvSpPr>
              <p:cNvPr id="3" name="Espace réservé du contenu 2">
                <a:extLst>
                  <a:ext uri="{FF2B5EF4-FFF2-40B4-BE49-F238E27FC236}">
                    <a16:creationId xmlns:a16="http://schemas.microsoft.com/office/drawing/2014/main" id="{F1E1DD56-6ED7-4E27-BB09-05BBC1926066}"/>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590" r="-1590"/>
                </a:stretch>
              </a:blipFill>
            </p:spPr>
            <p:txBody>
              <a:bodyPr/>
              <a:lstStyle/>
              <a:p>
                <a:r>
                  <a:rPr lang="fr-FR">
                    <a:noFill/>
                  </a:rPr>
                  <a:t> </a:t>
                </a:r>
              </a:p>
            </p:txBody>
          </p:sp>
        </mc:Fallback>
      </mc:AlternateContent>
    </p:spTree>
    <p:extLst>
      <p:ext uri="{BB962C8B-B14F-4D97-AF65-F5344CB8AC3E}">
        <p14:creationId xmlns:p14="http://schemas.microsoft.com/office/powerpoint/2010/main" val="186918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686834" y="1153572"/>
            <a:ext cx="3200400" cy="4461163"/>
          </a:xfrm>
        </p:spPr>
        <p:txBody>
          <a:bodyPr>
            <a:normAutofit/>
          </a:bodyPr>
          <a:lstStyle/>
          <a:p>
            <a:r>
              <a:rPr lang="fr-FR">
                <a:solidFill>
                  <a:srgbClr val="FFFFFF"/>
                </a:solidFill>
              </a:rPr>
              <a:t>Attribution des notes </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4447308" y="591344"/>
                <a:ext cx="6906491" cy="5585619"/>
              </a:xfrm>
            </p:spPr>
            <p:txBody>
              <a:bodyPr anchor="ctr">
                <a:normAutofit/>
              </a:bodyPr>
              <a:lstStyle/>
              <a:p>
                <a:pPr marL="0" indent="0">
                  <a:buNone/>
                </a:pPr>
                <a:r>
                  <a:rPr lang="fr-FR" dirty="0"/>
                  <a:t>Exemple : suivons trois étudiants qui obtiennent la même </a:t>
                </a:r>
                <a:r>
                  <a:rPr lang="fr-FR" u="sng" dirty="0"/>
                  <a:t>note 9</a:t>
                </a:r>
                <a:r>
                  <a:rPr lang="fr-FR" dirty="0"/>
                  <a:t> à la période 1</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1</m:t>
                        </m:r>
                      </m:sub>
                    </m:sSub>
                  </m:oMath>
                </a14:m>
                <a:r>
                  <a:rPr lang="fr-FR" dirty="0"/>
                  <a:t> avait sous noté, sa </a:t>
                </a:r>
                <a:r>
                  <a:rPr lang="fr-FR" u="sng" dirty="0"/>
                  <a:t>moyenne était à 3</a:t>
                </a:r>
              </a:p>
              <a:p>
                <a:pPr lvl="1"/>
                <a:r>
                  <a:rPr lang="fr-FR" dirty="0"/>
                  <a:t>Beaucoup de stage à 1 et quelques à 10</a:t>
                </a:r>
              </a:p>
              <a:p>
                <a:pPr lvl="1"/>
                <a:r>
                  <a:rPr lang="fr-FR" dirty="0"/>
                  <a:t>Notation qui « ne joue pas le jeu »</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2</m:t>
                        </m:r>
                      </m:sub>
                    </m:sSub>
                  </m:oMath>
                </a14:m>
                <a:r>
                  <a:rPr lang="fr-FR" dirty="0"/>
                  <a:t> avait noté à peut près consciencieusement, sa </a:t>
                </a:r>
                <a:r>
                  <a:rPr lang="fr-FR" u="sng" dirty="0"/>
                  <a:t>moyenne était à 6</a:t>
                </a:r>
              </a:p>
              <a:p>
                <a:pPr lvl="1"/>
                <a:r>
                  <a:rPr lang="fr-FR" dirty="0"/>
                  <a:t>Quelques stages à 10, quelques stages à 1 et le ventre mou entre les deux plutôt bien reparti.</a:t>
                </a:r>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3</m:t>
                        </m:r>
                      </m:sub>
                    </m:sSub>
                  </m:oMath>
                </a14:m>
                <a:r>
                  <a:rPr lang="fr-FR" dirty="0"/>
                  <a:t> avait sur noté, sa </a:t>
                </a:r>
                <a:r>
                  <a:rPr lang="fr-FR" u="sng" dirty="0"/>
                  <a:t>moyenne était à 8</a:t>
                </a:r>
              </a:p>
              <a:p>
                <a:pPr lvl="1"/>
                <a:r>
                  <a:rPr lang="fr-FR" dirty="0"/>
                  <a:t>Bcp de stages à 10 et peu de différences avec les autres notes </a:t>
                </a:r>
              </a:p>
              <a:p>
                <a:pPr lvl="1"/>
                <a:r>
                  <a:rPr lang="fr-FR" dirty="0"/>
                  <a:t>Notation qui « ne joue pas le jeu »</a:t>
                </a:r>
              </a:p>
            </p:txBody>
          </p:sp>
        </mc:Choice>
        <mc:Fallback xmlns="">
          <p:sp>
            <p:nvSpPr>
              <p:cNvPr id="3" name="Espace réservé du contenu 2">
                <a:extLst>
                  <a:ext uri="{FF2B5EF4-FFF2-40B4-BE49-F238E27FC236}">
                    <a16:creationId xmlns:a16="http://schemas.microsoft.com/office/drawing/2014/main" id="{F1E1DD56-6ED7-4E27-BB09-05BBC1926066}"/>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855" t="-109" r="-1678" b="-764"/>
                </a:stretch>
              </a:blipFill>
            </p:spPr>
            <p:txBody>
              <a:bodyPr/>
              <a:lstStyle/>
              <a:p>
                <a:r>
                  <a:rPr lang="fr-FR">
                    <a:noFill/>
                  </a:rPr>
                  <a:t> </a:t>
                </a:r>
              </a:p>
            </p:txBody>
          </p:sp>
        </mc:Fallback>
      </mc:AlternateContent>
    </p:spTree>
    <p:extLst>
      <p:ext uri="{BB962C8B-B14F-4D97-AF65-F5344CB8AC3E}">
        <p14:creationId xmlns:p14="http://schemas.microsoft.com/office/powerpoint/2010/main" val="2781283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686834" y="1153572"/>
            <a:ext cx="3200400" cy="4461163"/>
          </a:xfrm>
        </p:spPr>
        <p:txBody>
          <a:bodyPr>
            <a:normAutofit/>
          </a:bodyPr>
          <a:lstStyle/>
          <a:p>
            <a:r>
              <a:rPr lang="fr-FR">
                <a:solidFill>
                  <a:srgbClr val="FFFFFF"/>
                </a:solidFill>
              </a:rPr>
              <a:t>Attribution des notes </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4447308" y="591344"/>
                <a:ext cx="6906491" cy="5585619"/>
              </a:xfrm>
            </p:spPr>
            <p:txBody>
              <a:bodyPr anchor="ctr">
                <a:normAutofit/>
              </a:bodyPr>
              <a:lstStyle/>
              <a:p>
                <a:pPr marL="0" indent="0">
                  <a:buNone/>
                </a:pPr>
                <a:r>
                  <a:rPr lang="fr-FR" dirty="0"/>
                  <a:t>Exemple : à la période 2</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1</m:t>
                        </m:r>
                      </m:sub>
                    </m:sSub>
                  </m:oMath>
                </a14:m>
                <a:r>
                  <a:rPr lang="fr-FR" dirty="0"/>
                  <a:t> ayant sous noté, sa différence à la moyenne est de -6</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2</m:t>
                        </m:r>
                      </m:sub>
                    </m:sSub>
                  </m:oMath>
                </a14:m>
                <a:r>
                  <a:rPr lang="fr-FR" dirty="0"/>
                  <a:t> ayant noté à peut près consciencieusement, sa différence à la moyenne est de -3</a:t>
                </a:r>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3</m:t>
                        </m:r>
                      </m:sub>
                    </m:sSub>
                  </m:oMath>
                </a14:m>
                <a:r>
                  <a:rPr lang="fr-FR" dirty="0"/>
                  <a:t> ayant  surnoté, sa différence à la moyenne est de -1</a:t>
                </a:r>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F1E1DD56-6ED7-4E27-BB09-05BBC1926066}"/>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855"/>
                </a:stretch>
              </a:blipFill>
            </p:spPr>
            <p:txBody>
              <a:bodyPr/>
              <a:lstStyle/>
              <a:p>
                <a:r>
                  <a:rPr lang="fr-FR">
                    <a:noFill/>
                  </a:rPr>
                  <a:t> </a:t>
                </a:r>
              </a:p>
            </p:txBody>
          </p:sp>
        </mc:Fallback>
      </mc:AlternateContent>
    </p:spTree>
    <p:extLst>
      <p:ext uri="{BB962C8B-B14F-4D97-AF65-F5344CB8AC3E}">
        <p14:creationId xmlns:p14="http://schemas.microsoft.com/office/powerpoint/2010/main" val="421744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841247" y="978619"/>
            <a:ext cx="3410712" cy="1106424"/>
          </a:xfrm>
        </p:spPr>
        <p:txBody>
          <a:bodyPr>
            <a:normAutofit/>
          </a:bodyPr>
          <a:lstStyle/>
          <a:p>
            <a:r>
              <a:rPr lang="fr-FR" sz="2800"/>
              <a:t>Attribution des notes </a:t>
            </a:r>
          </a:p>
        </p:txBody>
      </p:sp>
      <p:sp>
        <p:nvSpPr>
          <p:cNvPr id="1030"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841247" y="2359152"/>
                <a:ext cx="3410712" cy="3425043"/>
              </a:xfrm>
            </p:spPr>
            <p:txBody>
              <a:bodyPr>
                <a:normAutofit/>
              </a:bodyPr>
              <a:lstStyle/>
              <a:p>
                <a:pPr marL="0" indent="0">
                  <a:buNone/>
                </a:pPr>
                <a:r>
                  <a:rPr lang="fr-FR" sz="1700" dirty="0"/>
                  <a:t>Exemple : à la période 2</a:t>
                </a:r>
              </a:p>
              <a:p>
                <a:r>
                  <a:rPr lang="fr-FR" sz="1700" dirty="0"/>
                  <a:t> </a:t>
                </a:r>
                <a14:m>
                  <m:oMath xmlns:m="http://schemas.openxmlformats.org/officeDocument/2006/math">
                    <m:sSub>
                      <m:sSubPr>
                        <m:ctrlPr>
                          <a:rPr lang="fr-FR" sz="1700" b="0" i="1">
                            <a:latin typeface="Cambria Math" panose="02040503050406030204" pitchFamily="18" charset="0"/>
                          </a:rPr>
                        </m:ctrlPr>
                      </m:sSubPr>
                      <m:e>
                        <m:r>
                          <a:rPr lang="fr-FR" sz="1700" b="0" i="1">
                            <a:latin typeface="Cambria Math" panose="02040503050406030204" pitchFamily="18" charset="0"/>
                          </a:rPr>
                          <m:t>𝐸</m:t>
                        </m:r>
                      </m:e>
                      <m:sub>
                        <m:r>
                          <a:rPr lang="fr-FR" sz="1700" b="0" i="1">
                            <a:latin typeface="Cambria Math" panose="02040503050406030204" pitchFamily="18" charset="0"/>
                          </a:rPr>
                          <m:t>1</m:t>
                        </m:r>
                      </m:sub>
                    </m:sSub>
                  </m:oMath>
                </a14:m>
                <a:r>
                  <a:rPr lang="fr-FR" sz="1700" dirty="0"/>
                  <a:t> ayant sous noté, son coefficient est donc </a:t>
                </a:r>
                <a:r>
                  <a:rPr lang="fr-FR" sz="1700" dirty="0" err="1"/>
                  <a:t>exp</a:t>
                </a:r>
                <a:r>
                  <a:rPr lang="fr-FR" sz="1700" dirty="0"/>
                  <a:t>(-6)</a:t>
                </a:r>
              </a:p>
              <a:p>
                <a:r>
                  <a:rPr lang="fr-FR" sz="1700" dirty="0"/>
                  <a:t> </a:t>
                </a:r>
                <a14:m>
                  <m:oMath xmlns:m="http://schemas.openxmlformats.org/officeDocument/2006/math">
                    <m:sSub>
                      <m:sSubPr>
                        <m:ctrlPr>
                          <a:rPr lang="fr-FR" sz="1700" b="0" i="1">
                            <a:latin typeface="Cambria Math" panose="02040503050406030204" pitchFamily="18" charset="0"/>
                          </a:rPr>
                        </m:ctrlPr>
                      </m:sSubPr>
                      <m:e>
                        <m:r>
                          <a:rPr lang="fr-FR" sz="1700" b="0" i="1">
                            <a:latin typeface="Cambria Math" panose="02040503050406030204" pitchFamily="18" charset="0"/>
                          </a:rPr>
                          <m:t>𝐸</m:t>
                        </m:r>
                      </m:e>
                      <m:sub>
                        <m:r>
                          <a:rPr lang="fr-FR" sz="1700" b="0" i="1">
                            <a:latin typeface="Cambria Math" panose="02040503050406030204" pitchFamily="18" charset="0"/>
                          </a:rPr>
                          <m:t>2</m:t>
                        </m:r>
                      </m:sub>
                    </m:sSub>
                  </m:oMath>
                </a14:m>
                <a:r>
                  <a:rPr lang="fr-FR" sz="1700" dirty="0"/>
                  <a:t> ayant noté à peut près consciencieusement, son coefficient est donc </a:t>
                </a:r>
                <a:r>
                  <a:rPr lang="fr-FR" sz="1700" dirty="0" err="1"/>
                  <a:t>exp</a:t>
                </a:r>
                <a:r>
                  <a:rPr lang="fr-FR" sz="1700" dirty="0"/>
                  <a:t>(-3)</a:t>
                </a:r>
              </a:p>
              <a:p>
                <a14:m>
                  <m:oMath xmlns:m="http://schemas.openxmlformats.org/officeDocument/2006/math">
                    <m:sSub>
                      <m:sSubPr>
                        <m:ctrlPr>
                          <a:rPr lang="fr-FR" sz="1700" b="0" i="1">
                            <a:latin typeface="Cambria Math" panose="02040503050406030204" pitchFamily="18" charset="0"/>
                          </a:rPr>
                        </m:ctrlPr>
                      </m:sSubPr>
                      <m:e>
                        <m:r>
                          <a:rPr lang="fr-FR" sz="1700" b="0" i="1">
                            <a:latin typeface="Cambria Math" panose="02040503050406030204" pitchFamily="18" charset="0"/>
                          </a:rPr>
                          <m:t>𝐸</m:t>
                        </m:r>
                      </m:e>
                      <m:sub>
                        <m:r>
                          <a:rPr lang="fr-FR" sz="1700" b="0" i="1">
                            <a:latin typeface="Cambria Math" panose="02040503050406030204" pitchFamily="18" charset="0"/>
                          </a:rPr>
                          <m:t>3</m:t>
                        </m:r>
                      </m:sub>
                    </m:sSub>
                  </m:oMath>
                </a14:m>
                <a:r>
                  <a:rPr lang="fr-FR" sz="1700" dirty="0"/>
                  <a:t> ayant  surnoté, son coefficient est donc </a:t>
                </a:r>
                <a:r>
                  <a:rPr lang="fr-FR" sz="1700" dirty="0" err="1"/>
                  <a:t>exp</a:t>
                </a:r>
                <a:r>
                  <a:rPr lang="fr-FR" sz="1700" dirty="0"/>
                  <a:t>(-1)</a:t>
                </a:r>
              </a:p>
              <a:p>
                <a:pPr marL="0" indent="0">
                  <a:buNone/>
                </a:pPr>
                <a:endParaRPr lang="fr-FR" sz="1700" dirty="0"/>
              </a:p>
              <a:p>
                <a:pPr marL="0" indent="0">
                  <a:buNone/>
                </a:pPr>
                <a:r>
                  <a:rPr lang="fr-FR" sz="1700" dirty="0"/>
                  <a:t> </a:t>
                </a:r>
              </a:p>
            </p:txBody>
          </p:sp>
        </mc:Choice>
        <mc:Fallback xmlns="">
          <p:sp>
            <p:nvSpPr>
              <p:cNvPr id="3" name="Espace réservé du contenu 2">
                <a:extLst>
                  <a:ext uri="{FF2B5EF4-FFF2-40B4-BE49-F238E27FC236}">
                    <a16:creationId xmlns:a16="http://schemas.microsoft.com/office/drawing/2014/main" id="{F1E1DD56-6ED7-4E27-BB09-05BBC1926066}"/>
                  </a:ext>
                </a:extLst>
              </p:cNvPr>
              <p:cNvSpPr>
                <a:spLocks noGrp="1" noRot="1" noChangeAspect="1" noMove="1" noResize="1" noEditPoints="1" noAdjustHandles="1" noChangeArrowheads="1" noChangeShapeType="1" noTextEdit="1"/>
              </p:cNvSpPr>
              <p:nvPr>
                <p:ph idx="1"/>
              </p:nvPr>
            </p:nvSpPr>
            <p:spPr>
              <a:xfrm>
                <a:off x="841247" y="2359152"/>
                <a:ext cx="3410712" cy="3425043"/>
              </a:xfrm>
              <a:blipFill>
                <a:blip r:embed="rId2"/>
                <a:stretch>
                  <a:fillRect l="-1073" t="-1246" r="-358"/>
                </a:stretch>
              </a:blipFill>
            </p:spPr>
            <p:txBody>
              <a:bodyPr/>
              <a:lstStyle/>
              <a:p>
                <a:r>
                  <a:rPr lang="fr-FR">
                    <a:noFill/>
                  </a:rPr>
                  <a:t> </a:t>
                </a:r>
              </a:p>
            </p:txBody>
          </p:sp>
        </mc:Fallback>
      </mc:AlternateContent>
      <p:pic>
        <p:nvPicPr>
          <p:cNvPr id="1026" name="Picture 2" descr="Fonction exponentielle/Étude de la fonction exponentielle ...">
            <a:extLst>
              <a:ext uri="{FF2B5EF4-FFF2-40B4-BE49-F238E27FC236}">
                <a16:creationId xmlns:a16="http://schemas.microsoft.com/office/drawing/2014/main" id="{154F0035-C25D-4233-9878-DF332A4769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90" b="5643"/>
          <a:stretch/>
        </p:blipFill>
        <p:spPr bwMode="auto">
          <a:xfrm>
            <a:off x="5125212"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237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AA6D7C-AF53-4A75-A554-4A72A634994F}"/>
              </a:ext>
            </a:extLst>
          </p:cNvPr>
          <p:cNvSpPr>
            <a:spLocks noGrp="1"/>
          </p:cNvSpPr>
          <p:nvPr>
            <p:ph type="title"/>
          </p:nvPr>
        </p:nvSpPr>
        <p:spPr>
          <a:xfrm>
            <a:off x="686834" y="1153572"/>
            <a:ext cx="3200400" cy="4461163"/>
          </a:xfrm>
        </p:spPr>
        <p:txBody>
          <a:bodyPr>
            <a:normAutofit/>
          </a:bodyPr>
          <a:lstStyle/>
          <a:p>
            <a:r>
              <a:rPr lang="fr-FR">
                <a:solidFill>
                  <a:srgbClr val="FFFFFF"/>
                </a:solidFill>
              </a:rPr>
              <a:t>Attribution des notes </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1E1DD56-6ED7-4E27-BB09-05BBC1926066}"/>
                  </a:ext>
                </a:extLst>
              </p:cNvPr>
              <p:cNvSpPr>
                <a:spLocks noGrp="1"/>
              </p:cNvSpPr>
              <p:nvPr>
                <p:ph idx="1"/>
              </p:nvPr>
            </p:nvSpPr>
            <p:spPr>
              <a:xfrm>
                <a:off x="4447308" y="591344"/>
                <a:ext cx="6906491" cy="6116302"/>
              </a:xfrm>
            </p:spPr>
            <p:txBody>
              <a:bodyPr anchor="ctr">
                <a:normAutofit/>
              </a:bodyPr>
              <a:lstStyle/>
              <a:p>
                <a:pPr marL="0" indent="0">
                  <a:buNone/>
                </a:pPr>
                <a:r>
                  <a:rPr lang="fr-FR" dirty="0"/>
                  <a:t>Exemple : à la période 2 : bilan</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1</m:t>
                        </m:r>
                      </m:sub>
                    </m:sSub>
                  </m:oMath>
                </a14:m>
                <a:r>
                  <a:rPr lang="fr-FR" dirty="0"/>
                  <a:t> ayant sous noté, son coefficient la période suivante le désavantage</a:t>
                </a:r>
              </a:p>
              <a:p>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2</m:t>
                        </m:r>
                      </m:sub>
                    </m:sSub>
                  </m:oMath>
                </a14:m>
                <a:r>
                  <a:rPr lang="fr-FR" dirty="0"/>
                  <a:t> ayant noté à peut près consciencieusement, son coefficient est plutôt neutre et l’avantage si il n’a pas obtenu un super stage</a:t>
                </a:r>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3</m:t>
                        </m:r>
                      </m:sub>
                    </m:sSub>
                  </m:oMath>
                </a14:m>
                <a:r>
                  <a:rPr lang="fr-FR" dirty="0"/>
                  <a:t> ayant  surnoté, son coefficient l’avantage certes sur la période suivante mais en ayant noté haut sur la période 1, il laisse le hasard faire les choses puisque entre des 10 l’algorithme choisira au hasard. </a:t>
                </a:r>
              </a:p>
              <a:p>
                <a:endParaRPr lang="fr-FR" dirty="0"/>
              </a:p>
              <a:p>
                <a:pPr marL="0" indent="0">
                  <a:buNone/>
                </a:pPr>
                <a:r>
                  <a:rPr lang="fr-FR" dirty="0">
                    <a:sym typeface="Wingdings" panose="05000000000000000000" pitchFamily="2" charset="2"/>
                  </a:rPr>
                  <a:t> </a:t>
                </a:r>
                <a:r>
                  <a:rPr lang="fr-FR" dirty="0"/>
                  <a:t>Soyez comme l’étudiant 2</a:t>
                </a:r>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F1E1DD56-6ED7-4E27-BB09-05BBC1926066}"/>
                  </a:ext>
                </a:extLst>
              </p:cNvPr>
              <p:cNvSpPr>
                <a:spLocks noGrp="1" noRot="1" noChangeAspect="1" noMove="1" noResize="1" noEditPoints="1" noAdjustHandles="1" noChangeArrowheads="1" noChangeShapeType="1" noTextEdit="1"/>
              </p:cNvSpPr>
              <p:nvPr>
                <p:ph idx="1"/>
              </p:nvPr>
            </p:nvSpPr>
            <p:spPr>
              <a:xfrm>
                <a:off x="4447308" y="591344"/>
                <a:ext cx="6906491" cy="6116302"/>
              </a:xfrm>
              <a:blipFill>
                <a:blip r:embed="rId2"/>
                <a:stretch>
                  <a:fillRect l="-1855" t="-5683" r="-618"/>
                </a:stretch>
              </a:blipFill>
            </p:spPr>
            <p:txBody>
              <a:bodyPr/>
              <a:lstStyle/>
              <a:p>
                <a:r>
                  <a:rPr lang="fr-FR">
                    <a:noFill/>
                  </a:rPr>
                  <a:t> </a:t>
                </a:r>
              </a:p>
            </p:txBody>
          </p:sp>
        </mc:Fallback>
      </mc:AlternateContent>
    </p:spTree>
    <p:extLst>
      <p:ext uri="{BB962C8B-B14F-4D97-AF65-F5344CB8AC3E}">
        <p14:creationId xmlns:p14="http://schemas.microsoft.com/office/powerpoint/2010/main" val="2018266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e 1 - &amp;quot;Présentation Algorithme Hongrois &amp;quot;&quot;/&gt;&lt;property id=&quot;20307&quot; value=&quot;256&quot;/&gt;&lt;/object&gt;&lt;object type=&quot;3&quot; unique_id=&quot;10005&quot;&gt;&lt;property id=&quot;20148&quot; value=&quot;5&quot;/&gt;&lt;property id=&quot;20300&quot; value=&quot;Diapositive 2 - &amp;quot;Plusieurs temps : &amp;quot;&quot;/&gt;&lt;property id=&quot;20307&quot; value=&quot;257&quot;/&gt;&lt;/object&gt;&lt;object type=&quot;3&quot; unique_id=&quot;10006&quot;&gt;&lt;property id=&quot;20148&quot; value=&quot;5&quot;/&gt;&lt;property id=&quot;20300&quot; value=&quot;Diapositive 3 - &amp;quot;Attribution des notes &amp;quot;&quot;/&gt;&lt;property id=&quot;20307&quot; value=&quot;264&quot;/&gt;&lt;/object&gt;&lt;object type=&quot;3&quot; unique_id=&quot;10007&quot;&gt;&lt;property id=&quot;20148&quot; value=&quot;5&quot;/&gt;&lt;property id=&quot;20300&quot; value=&quot;Diapositive 4 - &amp;quot;Attribution des notes &amp;quot;&quot;/&gt;&lt;property id=&quot;20307&quot; value=&quot;258&quot;/&gt;&lt;/object&gt;&lt;object type=&quot;3&quot; unique_id=&quot;10008&quot;&gt;&lt;property id=&quot;20148&quot; value=&quot;5&quot;/&gt;&lt;property id=&quot;20300&quot; value=&quot;Diapositive 5 - &amp;quot;Attribution des notes &amp;quot;&quot;/&gt;&lt;property id=&quot;20307&quot; value=&quot;263&quot;/&gt;&lt;/object&gt;&lt;object type=&quot;3&quot; unique_id=&quot;10009&quot;&gt;&lt;property id=&quot;20148&quot; value=&quot;5&quot;/&gt;&lt;property id=&quot;20300&quot; value=&quot;Diapositive 6 - &amp;quot;Attribution des notes &amp;quot;&quot;/&gt;&lt;property id=&quot;20307&quot; value=&quot;265&quot;/&gt;&lt;/object&gt;&lt;object type=&quot;3&quot; unique_id=&quot;10010&quot;&gt;&lt;property id=&quot;20148&quot; value=&quot;5&quot;/&gt;&lt;property id=&quot;20300&quot; value=&quot;Diapositive 7 - &amp;quot;Attribution des notes &amp;quot;&quot;/&gt;&lt;property id=&quot;20307&quot; value=&quot;266&quot;/&gt;&lt;/object&gt;&lt;object type=&quot;3&quot; unique_id=&quot;10011&quot;&gt;&lt;property id=&quot;20148&quot; value=&quot;5&quot;/&gt;&lt;property id=&quot;20300&quot; value=&quot;Diapositive 8 - &amp;quot;Attribution des notes &amp;quot;&quot;/&gt;&lt;property id=&quot;20307&quot; value=&quot;267&quot;/&gt;&lt;/object&gt;&lt;object type=&quot;3&quot; unique_id=&quot;10012&quot;&gt;&lt;property id=&quot;20148&quot; value=&quot;5&quot;/&gt;&lt;property id=&quot;20300&quot; value=&quot;Diapositive 9 - &amp;quot;Attribution des notes &amp;quot;&quot;/&gt;&lt;property id=&quot;20307&quot; value=&quot;268&quot;/&gt;&lt;/object&gt;&lt;object type=&quot;3&quot; unique_id=&quot;10013&quot;&gt;&lt;property id=&quot;20148&quot; value=&quot;5&quot;/&gt;&lt;property id=&quot;20300&quot; value=&quot;Diapositive 10 - &amp;quot;Pré-affectation&amp;quot;&quot;/&gt;&lt;property id=&quot;20307&quot; value=&quot;259&quot;/&gt;&lt;/object&gt;&lt;object type=&quot;3&quot; unique_id=&quot;10014&quot;&gt;&lt;property id=&quot;20148&quot; value=&quot;5&quot;/&gt;&lt;property id=&quot;20300&quot; value=&quot;Diapositive 11 - &amp;quot;Affectation&amp;quot;&quot;/&gt;&lt;property id=&quot;20307&quot; value=&quot;260&quot;/&gt;&lt;/object&gt;&lt;object type=&quot;3&quot; unique_id=&quot;10015&quot;&gt;&lt;property id=&quot;20148&quot; value=&quot;5&quot;/&gt;&lt;property id=&quot;20300&quot; value=&quot;Diapositive 12 - &amp;quot;Pour aller plus loin &amp;quot;&quot;/&gt;&lt;property id=&quot;20307&quot; value=&quot;261&quot;/&gt;&lt;/object&gt;&lt;/object&gt;&lt;/object&gt;&lt;/database&gt;"/>
  <p:tag name="SECTOMILLISECCONVERTED"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7A02CF819A444484C0DA82AC532D41" ma:contentTypeVersion="13" ma:contentTypeDescription="Crée un document." ma:contentTypeScope="" ma:versionID="37a7fa38fc01bf7fb4a9bb4f5f5f549d">
  <xsd:schema xmlns:xsd="http://www.w3.org/2001/XMLSchema" xmlns:xs="http://www.w3.org/2001/XMLSchema" xmlns:p="http://schemas.microsoft.com/office/2006/metadata/properties" xmlns:ns3="001ab744-790a-4ba7-a988-c469e5ec3246" xmlns:ns4="5f29368d-fcdd-425b-8b76-cf53e488984b" targetNamespace="http://schemas.microsoft.com/office/2006/metadata/properties" ma:root="true" ma:fieldsID="b8a7b4b08264368bf1010449278bd9a4" ns3:_="" ns4:_="">
    <xsd:import namespace="001ab744-790a-4ba7-a988-c469e5ec3246"/>
    <xsd:import namespace="5f29368d-fcdd-425b-8b76-cf53e488984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ab744-790a-4ba7-a988-c469e5ec32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29368d-fcdd-425b-8b76-cf53e488984b"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SharingHintHash" ma:index="16"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565A98-EB00-4FD8-95FD-1EF8F5C20A28}">
  <ds:schemaRefs>
    <ds:schemaRef ds:uri="http://schemas.microsoft.com/sharepoint/v3/contenttype/forms"/>
  </ds:schemaRefs>
</ds:datastoreItem>
</file>

<file path=customXml/itemProps2.xml><?xml version="1.0" encoding="utf-8"?>
<ds:datastoreItem xmlns:ds="http://schemas.openxmlformats.org/officeDocument/2006/customXml" ds:itemID="{3C880651-3E3C-41C9-9248-A4D9ABFCCD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1ab744-790a-4ba7-a988-c469e5ec3246"/>
    <ds:schemaRef ds:uri="5f29368d-fcdd-425b-8b76-cf53e48898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DEC49F-7C24-48C1-A7D2-248938EF69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Grand écran</PresentationFormat>
  <Paragraphs>57</Paragraphs>
  <Slides>12</Slides>
  <Notes>0</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Calibri</vt:lpstr>
      <vt:lpstr>Arial</vt:lpstr>
      <vt:lpstr>Calibri Light</vt:lpstr>
      <vt:lpstr>Cambria Math</vt:lpstr>
      <vt:lpstr>Thème Office</vt:lpstr>
      <vt:lpstr>Présentation Algorithme Hongrois </vt:lpstr>
      <vt:lpstr>Plusieurs temps : </vt:lpstr>
      <vt:lpstr>Attribution des notes </vt:lpstr>
      <vt:lpstr>Attribution des notes </vt:lpstr>
      <vt:lpstr>Attribution des notes </vt:lpstr>
      <vt:lpstr>Attribution des notes </vt:lpstr>
      <vt:lpstr>Attribution des notes </vt:lpstr>
      <vt:lpstr>Attribution des notes </vt:lpstr>
      <vt:lpstr>Attribution des notes </vt:lpstr>
      <vt:lpstr>Pré-affectation</vt:lpstr>
      <vt:lpstr>Affectation</vt:lpstr>
      <vt:lpstr>Pour aller plus loin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Algorithme Hongrois </dc:title>
  <dc:creator>Florian Loubet</dc:creator>
  <cp:lastModifiedBy>Florian Loubet</cp:lastModifiedBy>
  <cp:revision>3</cp:revision>
  <dcterms:created xsi:type="dcterms:W3CDTF">2020-08-22T17:39:10Z</dcterms:created>
  <dcterms:modified xsi:type="dcterms:W3CDTF">2021-06-18T12:27:04Z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0x010100057A02CF819A444484C0DA82AC532D41</vt:lpwstr>
  </property>
</Properties>
</file>