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6" r:id="rId2"/>
    <p:sldId id="327" r:id="rId3"/>
    <p:sldId id="328" r:id="rId4"/>
    <p:sldId id="409" r:id="rId5"/>
    <p:sldId id="331" r:id="rId6"/>
    <p:sldId id="332" r:id="rId7"/>
    <p:sldId id="410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90" autoAdjust="0"/>
  </p:normalViewPr>
  <p:slideViewPr>
    <p:cSldViewPr snapToGrid="0">
      <p:cViewPr>
        <p:scale>
          <a:sx n="92" d="100"/>
          <a:sy n="92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khalid" userId="8657f811ca555e42" providerId="LiveId" clId="{8EF59977-C130-4F8F-8187-71317C8B0587}"/>
    <pc:docChg chg="modSld">
      <pc:chgData name="mir khalid" userId="8657f811ca555e42" providerId="LiveId" clId="{8EF59977-C130-4F8F-8187-71317C8B0587}" dt="2025-08-26T10:19:17.336" v="69"/>
      <pc:docMkLst>
        <pc:docMk/>
      </pc:docMkLst>
      <pc:sldChg chg="addSp modSp">
        <pc:chgData name="mir khalid" userId="8657f811ca555e42" providerId="LiveId" clId="{8EF59977-C130-4F8F-8187-71317C8B0587}" dt="2025-08-26T10:19:17.336" v="69"/>
        <pc:sldMkLst>
          <pc:docMk/>
          <pc:sldMk cId="0" sldId="257"/>
        </pc:sldMkLst>
        <pc:picChg chg="add mod">
          <ac:chgData name="mir khalid" userId="8657f811ca555e42" providerId="LiveId" clId="{8EF59977-C130-4F8F-8187-71317C8B0587}" dt="2025-08-26T10:18:33.294" v="41"/>
          <ac:picMkLst>
            <pc:docMk/>
            <pc:sldMk cId="0" sldId="257"/>
            <ac:picMk id="2" creationId="{313E523A-7572-6E0E-0302-FA74C21DF74C}"/>
          </ac:picMkLst>
        </pc:picChg>
        <pc:picChg chg="add mod">
          <ac:chgData name="mir khalid" userId="8657f811ca555e42" providerId="LiveId" clId="{8EF59977-C130-4F8F-8187-71317C8B0587}" dt="2025-08-26T10:19:17.336" v="69"/>
          <ac:picMkLst>
            <pc:docMk/>
            <pc:sldMk cId="0" sldId="257"/>
            <ac:picMk id="4" creationId="{DA6B146E-3E7E-3CED-0B72-1F9442D2DF29}"/>
          </ac:picMkLst>
        </pc:picChg>
      </pc:sldChg>
      <pc:sldChg chg="addSp modSp">
        <pc:chgData name="mir khalid" userId="8657f811ca555e42" providerId="LiveId" clId="{8EF59977-C130-4F8F-8187-71317C8B0587}" dt="2025-08-26T10:18:51.173" v="42"/>
        <pc:sldMkLst>
          <pc:docMk/>
          <pc:sldMk cId="0" sldId="326"/>
        </pc:sldMkLst>
        <pc:picChg chg="add mod">
          <ac:chgData name="mir khalid" userId="8657f811ca555e42" providerId="LiveId" clId="{8EF59977-C130-4F8F-8187-71317C8B0587}" dt="2025-08-26T10:16:14.122" v="1" actId="1076"/>
          <ac:picMkLst>
            <pc:docMk/>
            <pc:sldMk cId="0" sldId="326"/>
            <ac:picMk id="2" creationId="{D5947944-AD6C-6660-86A3-3DB0C534C988}"/>
          </ac:picMkLst>
        </pc:picChg>
        <pc:picChg chg="add mod">
          <ac:chgData name="mir khalid" userId="8657f811ca555e42" providerId="LiveId" clId="{8EF59977-C130-4F8F-8187-71317C8B0587}" dt="2025-08-26T10:18:51.173" v="42"/>
          <ac:picMkLst>
            <pc:docMk/>
            <pc:sldMk cId="0" sldId="326"/>
            <ac:picMk id="3" creationId="{973C6FE5-7D8B-A49E-94A0-F2586BC18668}"/>
          </ac:picMkLst>
        </pc:picChg>
      </pc:sldChg>
      <pc:sldChg chg="addSp modSp">
        <pc:chgData name="mir khalid" userId="8657f811ca555e42" providerId="LiveId" clId="{8EF59977-C130-4F8F-8187-71317C8B0587}" dt="2025-08-26T10:18:56.491" v="43"/>
        <pc:sldMkLst>
          <pc:docMk/>
          <pc:sldMk cId="0" sldId="327"/>
        </pc:sldMkLst>
        <pc:picChg chg="add mod">
          <ac:chgData name="mir khalid" userId="8657f811ca555e42" providerId="LiveId" clId="{8EF59977-C130-4F8F-8187-71317C8B0587}" dt="2025-08-26T10:16:29.334" v="3" actId="1076"/>
          <ac:picMkLst>
            <pc:docMk/>
            <pc:sldMk cId="0" sldId="327"/>
            <ac:picMk id="2" creationId="{298BD2D2-4E96-6E37-4019-C67265609968}"/>
          </ac:picMkLst>
        </pc:picChg>
        <pc:picChg chg="add mod">
          <ac:chgData name="mir khalid" userId="8657f811ca555e42" providerId="LiveId" clId="{8EF59977-C130-4F8F-8187-71317C8B0587}" dt="2025-08-26T10:18:56.491" v="43"/>
          <ac:picMkLst>
            <pc:docMk/>
            <pc:sldMk cId="0" sldId="327"/>
            <ac:picMk id="3" creationId="{879BF328-4835-6601-C734-3C91ED9758F5}"/>
          </ac:picMkLst>
        </pc:picChg>
      </pc:sldChg>
      <pc:sldChg chg="addSp modSp">
        <pc:chgData name="mir khalid" userId="8657f811ca555e42" providerId="LiveId" clId="{8EF59977-C130-4F8F-8187-71317C8B0587}" dt="2025-08-26T10:18:57.177" v="44"/>
        <pc:sldMkLst>
          <pc:docMk/>
          <pc:sldMk cId="0" sldId="328"/>
        </pc:sldMkLst>
        <pc:picChg chg="add mod">
          <ac:chgData name="mir khalid" userId="8657f811ca555e42" providerId="LiveId" clId="{8EF59977-C130-4F8F-8187-71317C8B0587}" dt="2025-08-26T10:16:38.133" v="5" actId="1076"/>
          <ac:picMkLst>
            <pc:docMk/>
            <pc:sldMk cId="0" sldId="328"/>
            <ac:picMk id="2" creationId="{4CBFCD87-E69F-C3B8-7857-40FC74F64F78}"/>
          </ac:picMkLst>
        </pc:picChg>
        <pc:picChg chg="add mod">
          <ac:chgData name="mir khalid" userId="8657f811ca555e42" providerId="LiveId" clId="{8EF59977-C130-4F8F-8187-71317C8B0587}" dt="2025-08-26T10:18:57.177" v="44"/>
          <ac:picMkLst>
            <pc:docMk/>
            <pc:sldMk cId="0" sldId="328"/>
            <ac:picMk id="3" creationId="{159F1FE0-C3DD-CF79-0F59-2E8964D45CAE}"/>
          </ac:picMkLst>
        </pc:picChg>
      </pc:sldChg>
      <pc:sldChg chg="addSp modSp">
        <pc:chgData name="mir khalid" userId="8657f811ca555e42" providerId="LiveId" clId="{8EF59977-C130-4F8F-8187-71317C8B0587}" dt="2025-08-26T10:18:58.480" v="46"/>
        <pc:sldMkLst>
          <pc:docMk/>
          <pc:sldMk cId="0" sldId="331"/>
        </pc:sldMkLst>
        <pc:picChg chg="add mod">
          <ac:chgData name="mir khalid" userId="8657f811ca555e42" providerId="LiveId" clId="{8EF59977-C130-4F8F-8187-71317C8B0587}" dt="2025-08-26T10:17:21.819" v="10" actId="1076"/>
          <ac:picMkLst>
            <pc:docMk/>
            <pc:sldMk cId="0" sldId="331"/>
            <ac:picMk id="2" creationId="{C60A833A-A1AA-E2D0-A237-5771CA175C2A}"/>
          </ac:picMkLst>
        </pc:picChg>
        <pc:picChg chg="add mod">
          <ac:chgData name="mir khalid" userId="8657f811ca555e42" providerId="LiveId" clId="{8EF59977-C130-4F8F-8187-71317C8B0587}" dt="2025-08-26T10:18:58.480" v="46"/>
          <ac:picMkLst>
            <pc:docMk/>
            <pc:sldMk cId="0" sldId="331"/>
            <ac:picMk id="3" creationId="{0B4F42EB-7BD6-2AAF-F4A6-BC66BA021B6C}"/>
          </ac:picMkLst>
        </pc:picChg>
      </pc:sldChg>
      <pc:sldChg chg="addSp modSp">
        <pc:chgData name="mir khalid" userId="8657f811ca555e42" providerId="LiveId" clId="{8EF59977-C130-4F8F-8187-71317C8B0587}" dt="2025-08-26T10:18:59.336" v="47"/>
        <pc:sldMkLst>
          <pc:docMk/>
          <pc:sldMk cId="0" sldId="332"/>
        </pc:sldMkLst>
        <pc:picChg chg="add mod">
          <ac:chgData name="mir khalid" userId="8657f811ca555e42" providerId="LiveId" clId="{8EF59977-C130-4F8F-8187-71317C8B0587}" dt="2025-08-26T10:17:27.704" v="12" actId="1076"/>
          <ac:picMkLst>
            <pc:docMk/>
            <pc:sldMk cId="0" sldId="332"/>
            <ac:picMk id="2" creationId="{8E91421E-DFFF-2C04-6430-DEDA138D2A57}"/>
          </ac:picMkLst>
        </pc:picChg>
        <pc:picChg chg="add mod">
          <ac:chgData name="mir khalid" userId="8657f811ca555e42" providerId="LiveId" clId="{8EF59977-C130-4F8F-8187-71317C8B0587}" dt="2025-08-26T10:18:59.336" v="47"/>
          <ac:picMkLst>
            <pc:docMk/>
            <pc:sldMk cId="0" sldId="332"/>
            <ac:picMk id="3" creationId="{12DE2FAE-572B-9510-DF31-A313E07E862A}"/>
          </ac:picMkLst>
        </pc:picChg>
      </pc:sldChg>
      <pc:sldChg chg="addSp modSp">
        <pc:chgData name="mir khalid" userId="8657f811ca555e42" providerId="LiveId" clId="{8EF59977-C130-4F8F-8187-71317C8B0587}" dt="2025-08-26T10:19:01.019" v="49"/>
        <pc:sldMkLst>
          <pc:docMk/>
          <pc:sldMk cId="0" sldId="333"/>
        </pc:sldMkLst>
        <pc:picChg chg="add mod">
          <ac:chgData name="mir khalid" userId="8657f811ca555e42" providerId="LiveId" clId="{8EF59977-C130-4F8F-8187-71317C8B0587}" dt="2025-08-26T10:17:39.890" v="16" actId="1076"/>
          <ac:picMkLst>
            <pc:docMk/>
            <pc:sldMk cId="0" sldId="333"/>
            <ac:picMk id="2" creationId="{D27C89E3-20F5-0541-890D-159F661A146E}"/>
          </ac:picMkLst>
        </pc:picChg>
        <pc:picChg chg="add mod">
          <ac:chgData name="mir khalid" userId="8657f811ca555e42" providerId="LiveId" clId="{8EF59977-C130-4F8F-8187-71317C8B0587}" dt="2025-08-26T10:19:01.019" v="49"/>
          <ac:picMkLst>
            <pc:docMk/>
            <pc:sldMk cId="0" sldId="333"/>
            <ac:picMk id="3" creationId="{92EE03CA-82A9-2504-2B65-9D9D2258973E}"/>
          </ac:picMkLst>
        </pc:picChg>
      </pc:sldChg>
      <pc:sldChg chg="addSp modSp">
        <pc:chgData name="mir khalid" userId="8657f811ca555e42" providerId="LiveId" clId="{8EF59977-C130-4F8F-8187-71317C8B0587}" dt="2025-08-26T10:19:01.759" v="50"/>
        <pc:sldMkLst>
          <pc:docMk/>
          <pc:sldMk cId="0" sldId="334"/>
        </pc:sldMkLst>
        <pc:picChg chg="add mod">
          <ac:chgData name="mir khalid" userId="8657f811ca555e42" providerId="LiveId" clId="{8EF59977-C130-4F8F-8187-71317C8B0587}" dt="2025-08-26T10:17:47.636" v="18" actId="1076"/>
          <ac:picMkLst>
            <pc:docMk/>
            <pc:sldMk cId="0" sldId="334"/>
            <ac:picMk id="2" creationId="{E8BEC4C5-3C03-A7BC-54C4-7A98067422BB}"/>
          </ac:picMkLst>
        </pc:picChg>
        <pc:picChg chg="add mod">
          <ac:chgData name="mir khalid" userId="8657f811ca555e42" providerId="LiveId" clId="{8EF59977-C130-4F8F-8187-71317C8B0587}" dt="2025-08-26T10:19:01.759" v="50"/>
          <ac:picMkLst>
            <pc:docMk/>
            <pc:sldMk cId="0" sldId="334"/>
            <ac:picMk id="3" creationId="{2FAFE623-BC7A-9C4E-2DCB-6B452491E19B}"/>
          </ac:picMkLst>
        </pc:picChg>
      </pc:sldChg>
      <pc:sldChg chg="addSp modSp">
        <pc:chgData name="mir khalid" userId="8657f811ca555e42" providerId="LiveId" clId="{8EF59977-C130-4F8F-8187-71317C8B0587}" dt="2025-08-26T10:19:02.508" v="51"/>
        <pc:sldMkLst>
          <pc:docMk/>
          <pc:sldMk cId="0" sldId="335"/>
        </pc:sldMkLst>
        <pc:picChg chg="add mod">
          <ac:chgData name="mir khalid" userId="8657f811ca555e42" providerId="LiveId" clId="{8EF59977-C130-4F8F-8187-71317C8B0587}" dt="2025-08-26T10:17:53.741" v="20" actId="1076"/>
          <ac:picMkLst>
            <pc:docMk/>
            <pc:sldMk cId="0" sldId="335"/>
            <ac:picMk id="2" creationId="{97C8F73B-4041-172B-8E3A-3826F01F5DDF}"/>
          </ac:picMkLst>
        </pc:picChg>
        <pc:picChg chg="add mod">
          <ac:chgData name="mir khalid" userId="8657f811ca555e42" providerId="LiveId" clId="{8EF59977-C130-4F8F-8187-71317C8B0587}" dt="2025-08-26T10:19:02.508" v="51"/>
          <ac:picMkLst>
            <pc:docMk/>
            <pc:sldMk cId="0" sldId="335"/>
            <ac:picMk id="3" creationId="{F34A84D8-2E27-2ACE-5B97-C975F2E20FBF}"/>
          </ac:picMkLst>
        </pc:picChg>
      </pc:sldChg>
      <pc:sldChg chg="addSp modSp">
        <pc:chgData name="mir khalid" userId="8657f811ca555e42" providerId="LiveId" clId="{8EF59977-C130-4F8F-8187-71317C8B0587}" dt="2025-08-26T10:19:03.179" v="52"/>
        <pc:sldMkLst>
          <pc:docMk/>
          <pc:sldMk cId="0" sldId="336"/>
        </pc:sldMkLst>
        <pc:picChg chg="add mod">
          <ac:chgData name="mir khalid" userId="8657f811ca555e42" providerId="LiveId" clId="{8EF59977-C130-4F8F-8187-71317C8B0587}" dt="2025-08-26T10:17:58.401" v="22" actId="1076"/>
          <ac:picMkLst>
            <pc:docMk/>
            <pc:sldMk cId="0" sldId="336"/>
            <ac:picMk id="2" creationId="{0305B60D-323A-7E0E-0EEE-C20938692ACF}"/>
          </ac:picMkLst>
        </pc:picChg>
        <pc:picChg chg="add mod">
          <ac:chgData name="mir khalid" userId="8657f811ca555e42" providerId="LiveId" clId="{8EF59977-C130-4F8F-8187-71317C8B0587}" dt="2025-08-26T10:19:03.179" v="52"/>
          <ac:picMkLst>
            <pc:docMk/>
            <pc:sldMk cId="0" sldId="336"/>
            <ac:picMk id="3" creationId="{48D571FB-7002-D9EC-C355-25D3C43B316F}"/>
          </ac:picMkLst>
        </pc:picChg>
      </pc:sldChg>
      <pc:sldChg chg="addSp modSp">
        <pc:chgData name="mir khalid" userId="8657f811ca555e42" providerId="LiveId" clId="{8EF59977-C130-4F8F-8187-71317C8B0587}" dt="2025-08-26T10:19:03.881" v="53"/>
        <pc:sldMkLst>
          <pc:docMk/>
          <pc:sldMk cId="0" sldId="337"/>
        </pc:sldMkLst>
        <pc:picChg chg="add mod">
          <ac:chgData name="mir khalid" userId="8657f811ca555e42" providerId="LiveId" clId="{8EF59977-C130-4F8F-8187-71317C8B0587}" dt="2025-08-26T10:18:04.017" v="24" actId="1076"/>
          <ac:picMkLst>
            <pc:docMk/>
            <pc:sldMk cId="0" sldId="337"/>
            <ac:picMk id="2" creationId="{61D6CFED-3339-1A20-9D3D-0FE9391E181D}"/>
          </ac:picMkLst>
        </pc:picChg>
        <pc:picChg chg="add mod">
          <ac:chgData name="mir khalid" userId="8657f811ca555e42" providerId="LiveId" clId="{8EF59977-C130-4F8F-8187-71317C8B0587}" dt="2025-08-26T10:19:03.881" v="53"/>
          <ac:picMkLst>
            <pc:docMk/>
            <pc:sldMk cId="0" sldId="337"/>
            <ac:picMk id="3" creationId="{71BBA5EE-CF20-F702-A65C-260DCF4E9DEA}"/>
          </ac:picMkLst>
        </pc:picChg>
      </pc:sldChg>
      <pc:sldChg chg="addSp modSp">
        <pc:chgData name="mir khalid" userId="8657f811ca555e42" providerId="LiveId" clId="{8EF59977-C130-4F8F-8187-71317C8B0587}" dt="2025-08-26T10:19:04.615" v="54"/>
        <pc:sldMkLst>
          <pc:docMk/>
          <pc:sldMk cId="0" sldId="338"/>
        </pc:sldMkLst>
        <pc:picChg chg="add mod">
          <ac:chgData name="mir khalid" userId="8657f811ca555e42" providerId="LiveId" clId="{8EF59977-C130-4F8F-8187-71317C8B0587}" dt="2025-08-26T10:18:09.850" v="26" actId="1076"/>
          <ac:picMkLst>
            <pc:docMk/>
            <pc:sldMk cId="0" sldId="338"/>
            <ac:picMk id="2" creationId="{8AAF0A8F-49DC-5AC4-2BB7-FD952546A558}"/>
          </ac:picMkLst>
        </pc:picChg>
        <pc:picChg chg="add mod">
          <ac:chgData name="mir khalid" userId="8657f811ca555e42" providerId="LiveId" clId="{8EF59977-C130-4F8F-8187-71317C8B0587}" dt="2025-08-26T10:19:04.615" v="54"/>
          <ac:picMkLst>
            <pc:docMk/>
            <pc:sldMk cId="0" sldId="338"/>
            <ac:picMk id="3" creationId="{1B68D8F7-38C1-C619-C18C-6168FB7E8AEA}"/>
          </ac:picMkLst>
        </pc:picChg>
      </pc:sldChg>
      <pc:sldChg chg="addSp modSp">
        <pc:chgData name="mir khalid" userId="8657f811ca555e42" providerId="LiveId" clId="{8EF59977-C130-4F8F-8187-71317C8B0587}" dt="2025-08-26T10:19:05.332" v="55"/>
        <pc:sldMkLst>
          <pc:docMk/>
          <pc:sldMk cId="0" sldId="340"/>
        </pc:sldMkLst>
        <pc:picChg chg="add mod">
          <ac:chgData name="mir khalid" userId="8657f811ca555e42" providerId="LiveId" clId="{8EF59977-C130-4F8F-8187-71317C8B0587}" dt="2025-08-26T10:18:15.685" v="27"/>
          <ac:picMkLst>
            <pc:docMk/>
            <pc:sldMk cId="0" sldId="340"/>
            <ac:picMk id="2" creationId="{7461210D-EB50-5BDD-0FF7-79908E958CA9}"/>
          </ac:picMkLst>
        </pc:picChg>
        <pc:picChg chg="add mod">
          <ac:chgData name="mir khalid" userId="8657f811ca555e42" providerId="LiveId" clId="{8EF59977-C130-4F8F-8187-71317C8B0587}" dt="2025-08-26T10:19:05.332" v="55"/>
          <ac:picMkLst>
            <pc:docMk/>
            <pc:sldMk cId="0" sldId="340"/>
            <ac:picMk id="3" creationId="{06D365F9-9081-7CAC-36AE-5AC5C373EEC0}"/>
          </ac:picMkLst>
        </pc:picChg>
      </pc:sldChg>
      <pc:sldChg chg="addSp modSp">
        <pc:chgData name="mir khalid" userId="8657f811ca555e42" providerId="LiveId" clId="{8EF59977-C130-4F8F-8187-71317C8B0587}" dt="2025-08-26T10:19:08.395" v="57"/>
        <pc:sldMkLst>
          <pc:docMk/>
          <pc:sldMk cId="0" sldId="341"/>
        </pc:sldMkLst>
        <pc:picChg chg="add mod">
          <ac:chgData name="mir khalid" userId="8657f811ca555e42" providerId="LiveId" clId="{8EF59977-C130-4F8F-8187-71317C8B0587}" dt="2025-08-26T10:18:21.992" v="28"/>
          <ac:picMkLst>
            <pc:docMk/>
            <pc:sldMk cId="0" sldId="341"/>
            <ac:picMk id="2" creationId="{B5169759-5778-1423-1AE0-0C5DE5DFF82D}"/>
          </ac:picMkLst>
        </pc:picChg>
        <pc:picChg chg="add mod">
          <ac:chgData name="mir khalid" userId="8657f811ca555e42" providerId="LiveId" clId="{8EF59977-C130-4F8F-8187-71317C8B0587}" dt="2025-08-26T10:19:08.395" v="57"/>
          <ac:picMkLst>
            <pc:docMk/>
            <pc:sldMk cId="0" sldId="341"/>
            <ac:picMk id="3" creationId="{50EBD177-3A6B-9BDD-EF8E-179C04E97FB0}"/>
          </ac:picMkLst>
        </pc:picChg>
      </pc:sldChg>
      <pc:sldChg chg="addSp modSp">
        <pc:chgData name="mir khalid" userId="8657f811ca555e42" providerId="LiveId" clId="{8EF59977-C130-4F8F-8187-71317C8B0587}" dt="2025-08-26T10:19:07.439" v="56"/>
        <pc:sldMkLst>
          <pc:docMk/>
          <pc:sldMk cId="0" sldId="342"/>
        </pc:sldMkLst>
        <pc:picChg chg="add mod">
          <ac:chgData name="mir khalid" userId="8657f811ca555e42" providerId="LiveId" clId="{8EF59977-C130-4F8F-8187-71317C8B0587}" dt="2025-08-26T10:18:24.738" v="29"/>
          <ac:picMkLst>
            <pc:docMk/>
            <pc:sldMk cId="0" sldId="342"/>
            <ac:picMk id="2" creationId="{94D78DFB-2E92-A9E8-2BF5-301F6787B6FC}"/>
          </ac:picMkLst>
        </pc:picChg>
        <pc:picChg chg="add mod">
          <ac:chgData name="mir khalid" userId="8657f811ca555e42" providerId="LiveId" clId="{8EF59977-C130-4F8F-8187-71317C8B0587}" dt="2025-08-26T10:19:07.439" v="56"/>
          <ac:picMkLst>
            <pc:docMk/>
            <pc:sldMk cId="0" sldId="342"/>
            <ac:picMk id="3" creationId="{51BA351F-5DDE-5FEA-CC3C-2B93B2681C7B}"/>
          </ac:picMkLst>
        </pc:picChg>
      </pc:sldChg>
      <pc:sldChg chg="addSp modSp">
        <pc:chgData name="mir khalid" userId="8657f811ca555e42" providerId="LiveId" clId="{8EF59977-C130-4F8F-8187-71317C8B0587}" dt="2025-08-26T10:19:09.445" v="58"/>
        <pc:sldMkLst>
          <pc:docMk/>
          <pc:sldMk cId="0" sldId="343"/>
        </pc:sldMkLst>
        <pc:picChg chg="add mod">
          <ac:chgData name="mir khalid" userId="8657f811ca555e42" providerId="LiveId" clId="{8EF59977-C130-4F8F-8187-71317C8B0587}" dt="2025-08-26T10:18:25.302" v="30"/>
          <ac:picMkLst>
            <pc:docMk/>
            <pc:sldMk cId="0" sldId="343"/>
            <ac:picMk id="2" creationId="{8AC79151-45B3-9282-BFAD-E2967E000EC3}"/>
          </ac:picMkLst>
        </pc:picChg>
        <pc:picChg chg="add mod">
          <ac:chgData name="mir khalid" userId="8657f811ca555e42" providerId="LiveId" clId="{8EF59977-C130-4F8F-8187-71317C8B0587}" dt="2025-08-26T10:19:09.445" v="58"/>
          <ac:picMkLst>
            <pc:docMk/>
            <pc:sldMk cId="0" sldId="343"/>
            <ac:picMk id="3" creationId="{CFDF3ECB-2073-8DE7-B212-CC57C3A3B747}"/>
          </ac:picMkLst>
        </pc:picChg>
      </pc:sldChg>
      <pc:sldChg chg="addSp modSp">
        <pc:chgData name="mir khalid" userId="8657f811ca555e42" providerId="LiveId" clId="{8EF59977-C130-4F8F-8187-71317C8B0587}" dt="2025-08-26T10:19:10.116" v="59"/>
        <pc:sldMkLst>
          <pc:docMk/>
          <pc:sldMk cId="0" sldId="344"/>
        </pc:sldMkLst>
        <pc:picChg chg="add mod">
          <ac:chgData name="mir khalid" userId="8657f811ca555e42" providerId="LiveId" clId="{8EF59977-C130-4F8F-8187-71317C8B0587}" dt="2025-08-26T10:18:25.841" v="31"/>
          <ac:picMkLst>
            <pc:docMk/>
            <pc:sldMk cId="0" sldId="344"/>
            <ac:picMk id="2" creationId="{83600DB2-CB33-BFDD-8886-23404EA8E93A}"/>
          </ac:picMkLst>
        </pc:picChg>
        <pc:picChg chg="add mod">
          <ac:chgData name="mir khalid" userId="8657f811ca555e42" providerId="LiveId" clId="{8EF59977-C130-4F8F-8187-71317C8B0587}" dt="2025-08-26T10:19:10.116" v="59"/>
          <ac:picMkLst>
            <pc:docMk/>
            <pc:sldMk cId="0" sldId="344"/>
            <ac:picMk id="3" creationId="{6758FD9D-DC7E-3638-62D6-6607214C7936}"/>
          </ac:picMkLst>
        </pc:picChg>
      </pc:sldChg>
      <pc:sldChg chg="addSp modSp">
        <pc:chgData name="mir khalid" userId="8657f811ca555e42" providerId="LiveId" clId="{8EF59977-C130-4F8F-8187-71317C8B0587}" dt="2025-08-26T10:19:10.648" v="60"/>
        <pc:sldMkLst>
          <pc:docMk/>
          <pc:sldMk cId="0" sldId="345"/>
        </pc:sldMkLst>
        <pc:picChg chg="add mod">
          <ac:chgData name="mir khalid" userId="8657f811ca555e42" providerId="LiveId" clId="{8EF59977-C130-4F8F-8187-71317C8B0587}" dt="2025-08-26T10:18:26.690" v="32"/>
          <ac:picMkLst>
            <pc:docMk/>
            <pc:sldMk cId="0" sldId="345"/>
            <ac:picMk id="2" creationId="{2C87B6A3-E4A4-3658-4131-D50C08BE8DAF}"/>
          </ac:picMkLst>
        </pc:picChg>
        <pc:picChg chg="add mod">
          <ac:chgData name="mir khalid" userId="8657f811ca555e42" providerId="LiveId" clId="{8EF59977-C130-4F8F-8187-71317C8B0587}" dt="2025-08-26T10:19:10.648" v="60"/>
          <ac:picMkLst>
            <pc:docMk/>
            <pc:sldMk cId="0" sldId="345"/>
            <ac:picMk id="3" creationId="{7E2E3743-7FF0-61CD-2C82-6D9738709B1F}"/>
          </ac:picMkLst>
        </pc:picChg>
      </pc:sldChg>
      <pc:sldChg chg="addSp modSp">
        <pc:chgData name="mir khalid" userId="8657f811ca555e42" providerId="LiveId" clId="{8EF59977-C130-4F8F-8187-71317C8B0587}" dt="2025-08-26T10:19:11.319" v="61"/>
        <pc:sldMkLst>
          <pc:docMk/>
          <pc:sldMk cId="0" sldId="346"/>
        </pc:sldMkLst>
        <pc:picChg chg="add mod">
          <ac:chgData name="mir khalid" userId="8657f811ca555e42" providerId="LiveId" clId="{8EF59977-C130-4F8F-8187-71317C8B0587}" dt="2025-08-26T10:18:27.825" v="33"/>
          <ac:picMkLst>
            <pc:docMk/>
            <pc:sldMk cId="0" sldId="346"/>
            <ac:picMk id="2" creationId="{F076A368-CB63-B066-B789-BBBDE597F5B7}"/>
          </ac:picMkLst>
        </pc:picChg>
        <pc:picChg chg="add mod">
          <ac:chgData name="mir khalid" userId="8657f811ca555e42" providerId="LiveId" clId="{8EF59977-C130-4F8F-8187-71317C8B0587}" dt="2025-08-26T10:19:11.319" v="61"/>
          <ac:picMkLst>
            <pc:docMk/>
            <pc:sldMk cId="0" sldId="346"/>
            <ac:picMk id="3" creationId="{13D207EB-3268-7703-A25D-F8215C66FDB4}"/>
          </ac:picMkLst>
        </pc:picChg>
      </pc:sldChg>
      <pc:sldChg chg="addSp modSp">
        <pc:chgData name="mir khalid" userId="8657f811ca555e42" providerId="LiveId" clId="{8EF59977-C130-4F8F-8187-71317C8B0587}" dt="2025-08-26T10:19:11.836" v="62"/>
        <pc:sldMkLst>
          <pc:docMk/>
          <pc:sldMk cId="0" sldId="347"/>
        </pc:sldMkLst>
        <pc:picChg chg="add mod">
          <ac:chgData name="mir khalid" userId="8657f811ca555e42" providerId="LiveId" clId="{8EF59977-C130-4F8F-8187-71317C8B0587}" dt="2025-08-26T10:18:28.511" v="34"/>
          <ac:picMkLst>
            <pc:docMk/>
            <pc:sldMk cId="0" sldId="347"/>
            <ac:picMk id="2" creationId="{86142456-84DF-293E-746F-C14E10586C86}"/>
          </ac:picMkLst>
        </pc:picChg>
        <pc:picChg chg="add mod">
          <ac:chgData name="mir khalid" userId="8657f811ca555e42" providerId="LiveId" clId="{8EF59977-C130-4F8F-8187-71317C8B0587}" dt="2025-08-26T10:19:11.836" v="62"/>
          <ac:picMkLst>
            <pc:docMk/>
            <pc:sldMk cId="0" sldId="347"/>
            <ac:picMk id="3" creationId="{EDB6DDB8-B28E-591E-D749-AD3784AAD99F}"/>
          </ac:picMkLst>
        </pc:picChg>
      </pc:sldChg>
      <pc:sldChg chg="addSp modSp">
        <pc:chgData name="mir khalid" userId="8657f811ca555e42" providerId="LiveId" clId="{8EF59977-C130-4F8F-8187-71317C8B0587}" dt="2025-08-26T10:19:12.569" v="63"/>
        <pc:sldMkLst>
          <pc:docMk/>
          <pc:sldMk cId="0" sldId="348"/>
        </pc:sldMkLst>
        <pc:picChg chg="add mod">
          <ac:chgData name="mir khalid" userId="8657f811ca555e42" providerId="LiveId" clId="{8EF59977-C130-4F8F-8187-71317C8B0587}" dt="2025-08-26T10:18:28.950" v="35"/>
          <ac:picMkLst>
            <pc:docMk/>
            <pc:sldMk cId="0" sldId="348"/>
            <ac:picMk id="2" creationId="{5BBFF190-F8C1-7E97-A913-519EC70E122D}"/>
          </ac:picMkLst>
        </pc:picChg>
        <pc:picChg chg="add mod">
          <ac:chgData name="mir khalid" userId="8657f811ca555e42" providerId="LiveId" clId="{8EF59977-C130-4F8F-8187-71317C8B0587}" dt="2025-08-26T10:19:12.569" v="63"/>
          <ac:picMkLst>
            <pc:docMk/>
            <pc:sldMk cId="0" sldId="348"/>
            <ac:picMk id="3" creationId="{03C17BF9-6A39-32B8-8B97-7158D1F9C98B}"/>
          </ac:picMkLst>
        </pc:picChg>
      </pc:sldChg>
      <pc:sldChg chg="addSp modSp">
        <pc:chgData name="mir khalid" userId="8657f811ca555e42" providerId="LiveId" clId="{8EF59977-C130-4F8F-8187-71317C8B0587}" dt="2025-08-26T10:19:13.224" v="64"/>
        <pc:sldMkLst>
          <pc:docMk/>
          <pc:sldMk cId="0" sldId="349"/>
        </pc:sldMkLst>
        <pc:picChg chg="add mod">
          <ac:chgData name="mir khalid" userId="8657f811ca555e42" providerId="LiveId" clId="{8EF59977-C130-4F8F-8187-71317C8B0587}" dt="2025-08-26T10:18:29.768" v="36"/>
          <ac:picMkLst>
            <pc:docMk/>
            <pc:sldMk cId="0" sldId="349"/>
            <ac:picMk id="2" creationId="{75E14E35-ED9B-CA88-5DBB-A4E350C53EDD}"/>
          </ac:picMkLst>
        </pc:picChg>
        <pc:picChg chg="add mod">
          <ac:chgData name="mir khalid" userId="8657f811ca555e42" providerId="LiveId" clId="{8EF59977-C130-4F8F-8187-71317C8B0587}" dt="2025-08-26T10:19:13.224" v="64"/>
          <ac:picMkLst>
            <pc:docMk/>
            <pc:sldMk cId="0" sldId="349"/>
            <ac:picMk id="3" creationId="{3AC2ADC8-6C2F-9CC8-E45B-DF3919F32FAA}"/>
          </ac:picMkLst>
        </pc:picChg>
      </pc:sldChg>
      <pc:sldChg chg="addSp modSp">
        <pc:chgData name="mir khalid" userId="8657f811ca555e42" providerId="LiveId" clId="{8EF59977-C130-4F8F-8187-71317C8B0587}" dt="2025-08-26T10:19:13.910" v="65"/>
        <pc:sldMkLst>
          <pc:docMk/>
          <pc:sldMk cId="0" sldId="350"/>
        </pc:sldMkLst>
        <pc:picChg chg="add mod">
          <ac:chgData name="mir khalid" userId="8657f811ca555e42" providerId="LiveId" clId="{8EF59977-C130-4F8F-8187-71317C8B0587}" dt="2025-08-26T10:18:30.332" v="37"/>
          <ac:picMkLst>
            <pc:docMk/>
            <pc:sldMk cId="0" sldId="350"/>
            <ac:picMk id="2" creationId="{57795D11-545D-2DD3-A1C9-33A847992631}"/>
          </ac:picMkLst>
        </pc:picChg>
        <pc:picChg chg="add mod">
          <ac:chgData name="mir khalid" userId="8657f811ca555e42" providerId="LiveId" clId="{8EF59977-C130-4F8F-8187-71317C8B0587}" dt="2025-08-26T10:19:13.910" v="65"/>
          <ac:picMkLst>
            <pc:docMk/>
            <pc:sldMk cId="0" sldId="350"/>
            <ac:picMk id="3" creationId="{0EE87C25-755B-6DC3-D147-08724AD4AFB9}"/>
          </ac:picMkLst>
        </pc:picChg>
      </pc:sldChg>
      <pc:sldChg chg="addSp modSp">
        <pc:chgData name="mir khalid" userId="8657f811ca555e42" providerId="LiveId" clId="{8EF59977-C130-4F8F-8187-71317C8B0587}" dt="2025-08-26T10:19:14.543" v="66"/>
        <pc:sldMkLst>
          <pc:docMk/>
          <pc:sldMk cId="0" sldId="351"/>
        </pc:sldMkLst>
        <pc:picChg chg="add mod">
          <ac:chgData name="mir khalid" userId="8657f811ca555e42" providerId="LiveId" clId="{8EF59977-C130-4F8F-8187-71317C8B0587}" dt="2025-08-26T10:18:31.172" v="38"/>
          <ac:picMkLst>
            <pc:docMk/>
            <pc:sldMk cId="0" sldId="351"/>
            <ac:picMk id="2" creationId="{E6B3C4B4-7924-7ACE-18F2-F20688E8796A}"/>
          </ac:picMkLst>
        </pc:picChg>
        <pc:picChg chg="add mod">
          <ac:chgData name="mir khalid" userId="8657f811ca555e42" providerId="LiveId" clId="{8EF59977-C130-4F8F-8187-71317C8B0587}" dt="2025-08-26T10:19:14.543" v="66"/>
          <ac:picMkLst>
            <pc:docMk/>
            <pc:sldMk cId="0" sldId="351"/>
            <ac:picMk id="3" creationId="{670E3D9D-4741-B618-4758-36D677AD7D2E}"/>
          </ac:picMkLst>
        </pc:picChg>
      </pc:sldChg>
      <pc:sldChg chg="addSp modSp">
        <pc:chgData name="mir khalid" userId="8657f811ca555e42" providerId="LiveId" clId="{8EF59977-C130-4F8F-8187-71317C8B0587}" dt="2025-08-26T10:19:15.214" v="67"/>
        <pc:sldMkLst>
          <pc:docMk/>
          <pc:sldMk cId="0" sldId="352"/>
        </pc:sldMkLst>
        <pc:picChg chg="add mod">
          <ac:chgData name="mir khalid" userId="8657f811ca555e42" providerId="LiveId" clId="{8EF59977-C130-4F8F-8187-71317C8B0587}" dt="2025-08-26T10:18:31.758" v="39"/>
          <ac:picMkLst>
            <pc:docMk/>
            <pc:sldMk cId="0" sldId="352"/>
            <ac:picMk id="2" creationId="{F35EBCE1-E51F-9DEA-4D91-55F76B8E8AA3}"/>
          </ac:picMkLst>
        </pc:picChg>
        <pc:picChg chg="add mod">
          <ac:chgData name="mir khalid" userId="8657f811ca555e42" providerId="LiveId" clId="{8EF59977-C130-4F8F-8187-71317C8B0587}" dt="2025-08-26T10:19:15.214" v="67"/>
          <ac:picMkLst>
            <pc:docMk/>
            <pc:sldMk cId="0" sldId="352"/>
            <ac:picMk id="3" creationId="{726F9F1E-96F4-35C0-14A2-AE14ABE879FB}"/>
          </ac:picMkLst>
        </pc:picChg>
      </pc:sldChg>
      <pc:sldChg chg="addSp modSp">
        <pc:chgData name="mir khalid" userId="8657f811ca555e42" providerId="LiveId" clId="{8EF59977-C130-4F8F-8187-71317C8B0587}" dt="2025-08-26T10:19:15.847" v="68"/>
        <pc:sldMkLst>
          <pc:docMk/>
          <pc:sldMk cId="0" sldId="353"/>
        </pc:sldMkLst>
        <pc:picChg chg="add mod">
          <ac:chgData name="mir khalid" userId="8657f811ca555e42" providerId="LiveId" clId="{8EF59977-C130-4F8F-8187-71317C8B0587}" dt="2025-08-26T10:18:32.608" v="40"/>
          <ac:picMkLst>
            <pc:docMk/>
            <pc:sldMk cId="0" sldId="353"/>
            <ac:picMk id="2" creationId="{CABFA2D8-F904-C01E-72EE-C6CDB8D1D17F}"/>
          </ac:picMkLst>
        </pc:picChg>
        <pc:picChg chg="add mod">
          <ac:chgData name="mir khalid" userId="8657f811ca555e42" providerId="LiveId" clId="{8EF59977-C130-4F8F-8187-71317C8B0587}" dt="2025-08-26T10:19:15.847" v="68"/>
          <ac:picMkLst>
            <pc:docMk/>
            <pc:sldMk cId="0" sldId="353"/>
            <ac:picMk id="3" creationId="{855E3FBA-8574-4306-6AF1-CBB434C05CD7}"/>
          </ac:picMkLst>
        </pc:picChg>
      </pc:sldChg>
      <pc:sldChg chg="addSp modSp">
        <pc:chgData name="mir khalid" userId="8657f811ca555e42" providerId="LiveId" clId="{8EF59977-C130-4F8F-8187-71317C8B0587}" dt="2025-08-26T10:18:57.910" v="45"/>
        <pc:sldMkLst>
          <pc:docMk/>
          <pc:sldMk cId="0" sldId="409"/>
        </pc:sldMkLst>
        <pc:picChg chg="add mod">
          <ac:chgData name="mir khalid" userId="8657f811ca555e42" providerId="LiveId" clId="{8EF59977-C130-4F8F-8187-71317C8B0587}" dt="2025-08-26T10:17:15.923" v="8" actId="1076"/>
          <ac:picMkLst>
            <pc:docMk/>
            <pc:sldMk cId="0" sldId="409"/>
            <ac:picMk id="2" creationId="{A794AEF5-E09C-6FE5-0DCA-009C0FFD3C46}"/>
          </ac:picMkLst>
        </pc:picChg>
        <pc:picChg chg="add mod">
          <ac:chgData name="mir khalid" userId="8657f811ca555e42" providerId="LiveId" clId="{8EF59977-C130-4F8F-8187-71317C8B0587}" dt="2025-08-26T10:18:57.910" v="45"/>
          <ac:picMkLst>
            <pc:docMk/>
            <pc:sldMk cId="0" sldId="409"/>
            <ac:picMk id="3" creationId="{0147D38A-96C3-CFF9-A15E-D3A27A5EF90E}"/>
          </ac:picMkLst>
        </pc:picChg>
      </pc:sldChg>
      <pc:sldChg chg="addSp modSp">
        <pc:chgData name="mir khalid" userId="8657f811ca555e42" providerId="LiveId" clId="{8EF59977-C130-4F8F-8187-71317C8B0587}" dt="2025-08-26T10:19:00.032" v="48"/>
        <pc:sldMkLst>
          <pc:docMk/>
          <pc:sldMk cId="998564116" sldId="410"/>
        </pc:sldMkLst>
        <pc:picChg chg="add mod">
          <ac:chgData name="mir khalid" userId="8657f811ca555e42" providerId="LiveId" clId="{8EF59977-C130-4F8F-8187-71317C8B0587}" dt="2025-08-26T10:17:33.476" v="14" actId="1076"/>
          <ac:picMkLst>
            <pc:docMk/>
            <pc:sldMk cId="998564116" sldId="410"/>
            <ac:picMk id="2" creationId="{4C45150A-3465-2D70-C54D-EFB7294F25E6}"/>
          </ac:picMkLst>
        </pc:picChg>
        <pc:picChg chg="add mod">
          <ac:chgData name="mir khalid" userId="8657f811ca555e42" providerId="LiveId" clId="{8EF59977-C130-4F8F-8187-71317C8B0587}" dt="2025-08-26T10:19:00.032" v="48"/>
          <ac:picMkLst>
            <pc:docMk/>
            <pc:sldMk cId="998564116" sldId="410"/>
            <ac:picMk id="3" creationId="{2D62DA20-DAD3-4069-6447-0E8AC763D5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E03C5-7619-4A26-97A3-6708159E365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A29ED-308E-430D-B17E-8DA1297F9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8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3352EA1-95E1-440E-9BBE-42C7B1C20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46A936F6-AA8F-4BBE-8093-71CE92C30079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2523A5A-191C-439C-BC75-6A37481C5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AC79E5F-6870-4513-9AB3-072AB20B7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C372584-992F-4FCB-8FE3-DBC536CA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D45A24F-ACCA-4232-BCFA-024FA0E15D87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17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39B77E7-6D9E-48D2-B52B-9775DF071B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C1DC56F-61C6-44AE-B1B8-D2A92D253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3B748C7-76EB-4099-A1B2-D1A8027AA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7F77535-E934-43F9-A42A-3B430FA48300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18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C0E5D3D-93D4-4AEF-AF39-D03C15A88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E9838BE-6158-4CC4-A714-5EB0B1E9F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C36EABCE-3D13-49CD-A27A-042BD32E5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3CC348B0-759D-4B30-8618-7FADE9893786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7CB591D-62EA-4B37-91F8-4C22495B5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1D453A6-43CB-4075-82B2-055F571C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3BAAC08-EB34-451C-B275-C6F811A02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0A3F416-A71A-4E4F-9330-44F3569DF3F3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5DCC12F-579F-43E5-B2B0-158E9135F7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840DE11-6114-45A1-8B6E-B273A9032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2996DF0-33F7-4BD8-BE28-BC69545A8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2C91F59B-D033-4B9D-807A-EDFB173AF49C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21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2E9F5A-B3A3-492E-B797-738D6C81F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FB31439-BA07-41A6-B676-BB2360323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D43B855-79B1-4A7A-BBF2-91D6DA4B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EA58F5D9-89B0-4B41-9D15-A6A0D5462A2B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22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6FB4667-C85B-4C0C-ABEC-5DC0554B9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B53DAD8-A3CB-4C65-B482-1457D2953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4AB140A-9367-4F58-ACE8-918368EAD9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02CAF406-C5A0-4BC5-8195-1E25A85A426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DE51096-D308-47C4-BBB8-489E1DE62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7B55EFA-5F58-4591-9DFC-43FA1D804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33F1817-0060-44E3-940D-A53889DF9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6AFC966-4850-49A0-8E74-2EF9E801F28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24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A5E95F4-343D-4484-880C-374E82865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9682D4C-C22F-4FB5-B79E-B736FC883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BBCC9D6-A6E4-42EE-836A-78E8E6309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8136C50-969E-47C9-ACE5-D26BE270016F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25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257CE75-16E2-4F10-BFBD-93858470B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62D7DBC-AEF6-4F09-BED5-FDFD638FF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BC5394B-CC48-46F9-9262-71192272B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97471D4-00DE-413E-8C8F-807CB9B2199C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26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88BE7F1-1228-424F-BF45-C1D95C9F39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3F0E315-7550-4D7D-BBC3-85FA62CA1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8B6EB8A-4873-4620-94F5-6290B9304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29F5804-92E0-43A6-8DB3-0E170984ACB7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D708116-281E-46F6-A6B9-F4FF7C2EC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10ECA9-8015-411D-B6A0-1B54F106E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Frequency, Period, Phase, Wavelength</a:t>
            </a:r>
          </a:p>
          <a:p>
            <a:endParaRPr/>
          </a:p>
          <a:p>
            <a:r>
              <a:t>Justification:</a:t>
            </a:r>
          </a:p>
          <a:p>
            <a:r>
              <a:t>- 'Beat in every wave' and 'cycles' relate to frequency.</a:t>
            </a:r>
          </a:p>
          <a:p>
            <a:r>
              <a:t>- 'High = fast change' and 'low = slow change' refer to frequency levels.</a:t>
            </a:r>
          </a:p>
          <a:p>
            <a:r>
              <a:t>- 'How long I take' points to period.</a:t>
            </a:r>
          </a:p>
          <a:p>
            <a:r>
              <a:t>- 'How far I make' indicates wavelength.</a:t>
            </a:r>
          </a:p>
          <a:p>
            <a:r>
              <a:t>- Together they define wave characteristics.</a:t>
            </a:r>
          </a:p>
          <a:p>
            <a:r>
              <a:t>- Phase is implied in the synchronization and timing among waves.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E9202AC1-F9A0-4D43-9146-3B6922BDD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68EE97A9-A739-4AAE-846F-6D465343DA36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5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D8C514A-599A-48D5-90A3-D4CCD596D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B762D54-02CD-4082-8737-1A6CE6375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625A427-3907-4BBA-A735-F6F67C153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8C603E2-9499-473A-A8B0-53A4222FE4B1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8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DC57272-7AA1-4963-A4E7-9A8D490F20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489E4FA-354A-4D62-A3DD-A806AB9A9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66C1772-4843-4152-94EF-E4CA9FD39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A4BBB227-224F-458D-B1E2-4102D1CE28A2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FFEF3BE-2051-444E-BC4C-0B491F82C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112AB2C-6CD4-4BA7-A064-5B9712B2B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B9D9DDD-6614-43CB-8D68-AB186BB6E9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C283AB9-AA4B-4F89-975E-C25B24ED34CF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5FDA0D8-B9D1-40BA-B32E-92DAC077B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4254B55-F531-43A0-8363-917A50B84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227965F-43FE-4F4E-88BA-7B05304EE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D27B79D-916A-4BC5-A9D1-5F629D60A1A1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4FE43D3-94DA-4E05-8C1E-0D44F5EF5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8E74D9-E325-43F0-8668-BF113278F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6092546-F0CC-479B-BAE4-643F0BE823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500CDAFB-5BE0-462D-93F2-34DB9A7BDCFC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15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332DCF6-B5B8-4032-AB8D-71B77B681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1BEF353-EA64-47AC-8428-03F25E3F0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AFF6FEF-2EFD-4C93-AB2D-2E6E8CF50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E46FF0FB-9FC4-4E5A-8834-52F316E22D18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16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13618B6-E0EE-4280-9AE6-34428F2A8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5074EB6-DE38-4D6D-8A44-E922F9262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0506-4347-483A-8192-5561BB19A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A0773-987B-43A9-ABD0-E8E121342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EB6DE-854F-48AA-817B-6EC6BBA1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B99A-529D-4E3F-AF01-67DF38E5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6150-AA92-4D42-995D-08C01B5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B337-0C43-409A-AF86-0DA5FC8D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07772-3598-407C-8D84-A2003BEA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46FE7-E588-417A-AAC6-516B84A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7305-C47E-4E4D-BC62-ABB232E7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D882-D549-4543-884C-7A2C191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0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79F58-6FC6-460D-85A5-A42758DB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88213-BBD8-41A7-BA24-8BE9B9905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0CF0-B707-491E-AD32-12B2C389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E316-71EF-435D-95EB-6444E080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72E2-EE39-4DD3-B071-106C9811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7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AD88C3DC-4B1F-400B-A54C-ADBE0F358C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hi-IN"/>
              <a:t>3.</a:t>
            </a:r>
            <a:fld id="{4BD73ED1-66ED-4376-BB24-AEC160851330}" type="slidenum">
              <a:rPr lang="en-US" altLang="hi-IN"/>
              <a:pPr/>
              <a:t>‹#›</a:t>
            </a:fld>
            <a:endParaRPr lang="en-US" altLang="hi-IN"/>
          </a:p>
        </p:txBody>
      </p:sp>
    </p:spTree>
    <p:extLst>
      <p:ext uri="{BB962C8B-B14F-4D97-AF65-F5344CB8AC3E}">
        <p14:creationId xmlns:p14="http://schemas.microsoft.com/office/powerpoint/2010/main" val="34200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D60F-6EAD-475C-9C0E-075E1B98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499D-1A26-4C2E-94F9-8355265D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9B3B1-2B1F-49E7-AACC-C5F9033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9AB79-E772-4E26-993E-0442F365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1BB0E-C036-4988-952A-C6C3E637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59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9A20-8649-471E-BD71-25FD754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1C841-D150-4C35-A3F2-A05A74EA2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D5333-F5DD-4E7A-89EB-4C3E64A9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A333-30CF-4DCF-8AC6-69053631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DCBD-431F-442D-AAF2-597BAD01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0D23-1EC6-4EB9-8D69-66613DDC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B702-BC4D-424A-97CB-6A8E1C4CA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E61F7-39A4-489D-A4A2-FB2547E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F40-B776-4B40-A05C-164DC359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FF58C-5FA6-4D72-BA5D-5D5EFEDC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421EF-29F4-44A3-BCD9-6D65D1FB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6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86D3-C5B4-4AD9-A16D-0E997DF6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A049A-2FA8-4A8E-AE95-B416472E3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D070-C4AF-48FA-8DE6-52289D866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C94C1-7321-4DCF-B857-7FD08891D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07B28-6F52-4920-873B-67461730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BF0B-F3F4-4E25-A2AF-5BBA0A84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F43F0-FB90-41EC-ADB5-69AE6F40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60FB0-FDD3-4684-B449-E223B13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80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B77D-90B9-4A3B-A6CE-16E28161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6E603-5886-4AB0-8F94-DF46013C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2E97C-FCCC-425C-B340-E9462833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18A83-4C61-4FED-86D4-CB99C79C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BCE5C-6F35-4EC9-9B5A-DA00CCB5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A893-6736-40FB-B365-FC9B6937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0619-F8FD-470E-B4A8-9A1205EA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C921-DA43-450D-9DC4-65A96DAB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5BB9-890E-4C16-9E1F-553F6B17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7E2E7-3C8E-4840-8787-76A0497E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8706-B291-415F-BDB1-5DD36977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CB00-F4CF-4226-85F8-3AB4046F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14116-E7DF-4182-A0C9-E01B25CB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5163-3928-425F-85B1-F2FD18F1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EDE6B-5391-4AC0-9104-0F3968DF2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48FB5-F2A4-4079-A367-516BC8CD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54696-6EB9-45E9-AABC-E978B442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CDF7A-19B0-4ECA-ACC2-1F2C8478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A830C-B0E5-4C3D-A67F-073829E4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1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75F74-F3EF-4F37-9CAE-AC148143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AF22-F536-43A2-883B-9E7A3D60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C8DF-5E72-40F0-B43B-2FE40DDB5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E2FF-BF66-491E-A01D-810464C67865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7EBB4-8296-4D20-96DA-4DD73E7C2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2A02C-2E3A-4E66-80CB-4F08E3DE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CF78-E971-4660-BD03-ABAC4D735D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1">
            <a:extLst>
              <a:ext uri="{FF2B5EF4-FFF2-40B4-BE49-F238E27FC236}">
                <a16:creationId xmlns:a16="http://schemas.microsoft.com/office/drawing/2014/main" id="{89DB6D1A-396E-41DB-AAA5-BB49207EA198}"/>
              </a:ext>
            </a:extLst>
          </p:cNvPr>
          <p:cNvSpPr>
            <a:spLocks noGrp="1"/>
          </p:cNvSpPr>
          <p:nvPr>
            <p:ph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sz="4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4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sz="4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4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SIGNALS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D5947944-AD6C-6660-86A3-3DB0C534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20" y="71437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73C6FE5-7D8B-A49E-94A0-F2586BC18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214725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AE60D04B-80A5-45F9-BD34-0CCABFC73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6810F6A6-007A-45F2-A7B9-3546EF61C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F98D4B0-2625-440A-9195-3636585F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1"/>
            <a:ext cx="2519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A sine wave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FD480891-044D-42C6-AF86-2A6E00C8A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BF0811C3-4418-468D-BCC8-CB4702B6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786064"/>
            <a:ext cx="7075488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97C8F73B-4041-172B-8E3A-3826F01F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345" y="73026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34A84D8-2E27-2ACE-5B97-C975F2E2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8A68A6CD-3DE4-4673-8690-778CA2A9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838201"/>
            <a:ext cx="7886700" cy="53387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sine wave is represented by: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0305B60D-323A-7E0E-0EEE-C2093869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09" y="11891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8D571FB-7002-D9EC-C355-25D3C43B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8931F7C-0F70-4AA2-9020-1287396E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1" y="423863"/>
            <a:ext cx="8105775" cy="1022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19034B4-77C1-42E0-8163-7517CE1E3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4805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amplitude of a signal is the absolute value of its highest intensity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energy it carries.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in volts. 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61D6CFED-3339-1A20-9D3D-0FE9391E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37" y="1190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1BBA5EE-CF20-F702-A65C-260DCF4E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>
            <a:extLst>
              <a:ext uri="{FF2B5EF4-FFF2-40B4-BE49-F238E27FC236}">
                <a16:creationId xmlns:a16="http://schemas.microsoft.com/office/drawing/2014/main" id="{8F8086F9-7915-42BF-BF05-0D638BCA8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1" name="Line 3">
            <a:extLst>
              <a:ext uri="{FF2B5EF4-FFF2-40B4-BE49-F238E27FC236}">
                <a16:creationId xmlns:a16="http://schemas.microsoft.com/office/drawing/2014/main" id="{4E8FF553-3DC9-41D9-8C87-121809CBF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B6AC17D3-6315-437D-8120-8AF70B7FB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88951"/>
            <a:ext cx="6011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2000" b="1" i="1">
                <a:latin typeface="Times New Roman" panose="02020603050405020304" pitchFamily="18" charset="0"/>
              </a:rPr>
              <a:t>Two signals with the same phase and frequency, 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but different amplitudes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49EC6528-7389-4BA5-8A5B-2ACADB5DE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63FFFE4F-EB53-48E9-B9F9-19516F649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1"/>
            <a:ext cx="5475288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8AAF0A8F-49DC-5AC4-2BB7-FD952546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B68D8F7-38C1-C619-C18C-6168FB7E8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36793F9-5941-4F03-8D23-1AFBD824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8540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and Frequency 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636079A-458E-409C-B8FC-0935E232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24001"/>
            <a:ext cx="7886700" cy="46529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refers to amount of time, in seconds, a signal takes to complete one cycle.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refers to the number of periods in 1 second. 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is expressed in seconds .</a:t>
            </a:r>
          </a:p>
          <a:p>
            <a:pPr algn="just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is expressed in hertz (Hz)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7461210D-EB50-5BDD-0FF7-79908E95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6D365F9-9081-7CAC-36AE-5AC5C373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D1D48D-9583-4EC9-B74C-19E4746DBA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F9D2B3-7410-4694-B5BB-20B0F9D1FD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FF3BC17-A407-463A-85A6-9BBFF99A30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82D8285B-497C-4AEC-AB7A-27F88D5E2F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AC3D75BD-5E0F-4C61-946E-39AA722C42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B8B51BD3-553A-4591-8443-3F4DC711B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6F90BF90-2D7C-4439-9559-C3F8218C31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6B75F17B-9021-4295-B94D-2A695C6E5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7401E5CC-4F79-4C76-B6B3-CF9162CC3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725EBA44-5F7A-4AF4-BF86-3382FAF5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/>
              <a:t>Frequency and period are the inverse of each other.</a:t>
            </a:r>
          </a:p>
        </p:txBody>
      </p:sp>
      <p:grpSp>
        <p:nvGrpSpPr>
          <p:cNvPr id="25612" name="Group 12">
            <a:extLst>
              <a:ext uri="{FF2B5EF4-FFF2-40B4-BE49-F238E27FC236}">
                <a16:creationId xmlns:a16="http://schemas.microsoft.com/office/drawing/2014/main" id="{8D598527-F341-4896-8E1A-A01E9A72C36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25614" name="Picture 13">
              <a:extLst>
                <a:ext uri="{FF2B5EF4-FFF2-40B4-BE49-F238E27FC236}">
                  <a16:creationId xmlns:a16="http://schemas.microsoft.com/office/drawing/2014/main" id="{5CDFA9AF-EBC4-4F50-AA15-51AFBE406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Text Box 14">
              <a:extLst>
                <a:ext uri="{FF2B5EF4-FFF2-40B4-BE49-F238E27FC236}">
                  <a16:creationId xmlns:a16="http://schemas.microsoft.com/office/drawing/2014/main" id="{A94640B0-D9B4-433B-B92F-25CAF6C5F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5613" name="Picture 15">
            <a:extLst>
              <a:ext uri="{FF2B5EF4-FFF2-40B4-BE49-F238E27FC236}">
                <a16:creationId xmlns:a16="http://schemas.microsoft.com/office/drawing/2014/main" id="{E0F3100A-1691-40F5-9DC7-919D50A95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9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B5169759-5778-1423-1AE0-0C5DE5DF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0EBD177-3A6B-9BDD-EF8E-179C04E9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5B9968A-ED92-4611-B924-A1448ADF52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F8B6BA-7E3D-4903-868A-633E3D90AD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2F1B8F1-C7E5-44B9-B503-F589B3BFAE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E06C6952-4880-49CE-B319-D3DC25C7F0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29E32079-1E9E-4E66-B14F-D521B7FC99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AF27CCE5-F991-4B47-AF62-3DE0536D54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93A1849C-B3C9-4046-AEBB-16577BE603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7657" name="Line 9">
            <a:extLst>
              <a:ext uri="{FF2B5EF4-FFF2-40B4-BE49-F238E27FC236}">
                <a16:creationId xmlns:a16="http://schemas.microsoft.com/office/drawing/2014/main" id="{064A13F9-CAC7-4FC0-99BB-3399EB87F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A1552AB6-0434-48D9-91EC-37A65BC13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609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2959B537-9B75-40BB-9B14-392ECC54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1997076"/>
            <a:ext cx="8077200" cy="354012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2800" b="1" dirty="0"/>
              <a:t>Frequency is the rate of change with respect to time. </a:t>
            </a:r>
            <a:br>
              <a:rPr lang="en-US" altLang="hi-IN" sz="2800" b="1" dirty="0"/>
            </a:br>
            <a:br>
              <a:rPr lang="en-US" altLang="hi-IN" sz="2800" b="1" dirty="0"/>
            </a:br>
            <a:r>
              <a:rPr lang="en-US" altLang="hi-IN" sz="2800" b="1" dirty="0"/>
              <a:t>Change in a short span of time.</a:t>
            </a:r>
          </a:p>
          <a:p>
            <a:pPr algn="ctr"/>
            <a:r>
              <a:rPr lang="en-US" altLang="hi-IN" sz="2800" b="1" dirty="0"/>
              <a:t>Means- High frequency.</a:t>
            </a:r>
            <a:br>
              <a:rPr lang="en-US" altLang="hi-IN" sz="2800" b="1" dirty="0"/>
            </a:br>
            <a:r>
              <a:rPr lang="en-US" altLang="hi-IN" sz="2800" b="1" dirty="0"/>
              <a:t> </a:t>
            </a:r>
            <a:br>
              <a:rPr lang="en-US" altLang="hi-IN" sz="2800" b="1" dirty="0"/>
            </a:br>
            <a:r>
              <a:rPr lang="en-US" altLang="hi-IN" sz="2800" b="1" dirty="0"/>
              <a:t>Change over a long span of time.</a:t>
            </a:r>
          </a:p>
          <a:p>
            <a:pPr algn="ctr"/>
            <a:r>
              <a:rPr lang="en-US" altLang="hi-IN" sz="2800" b="1" dirty="0"/>
              <a:t>Means- low frequency.</a:t>
            </a:r>
          </a:p>
        </p:txBody>
      </p:sp>
      <p:grpSp>
        <p:nvGrpSpPr>
          <p:cNvPr id="27660" name="Group 12">
            <a:extLst>
              <a:ext uri="{FF2B5EF4-FFF2-40B4-BE49-F238E27FC236}">
                <a16:creationId xmlns:a16="http://schemas.microsoft.com/office/drawing/2014/main" id="{CA8CD567-8BA4-4BA1-BC6F-C0301227A7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19200"/>
            <a:ext cx="1143000" cy="566738"/>
            <a:chOff x="1200" y="1248"/>
            <a:chExt cx="720" cy="357"/>
          </a:xfrm>
        </p:grpSpPr>
        <p:pic>
          <p:nvPicPr>
            <p:cNvPr id="27661" name="Picture 13">
              <a:extLst>
                <a:ext uri="{FF2B5EF4-FFF2-40B4-BE49-F238E27FC236}">
                  <a16:creationId xmlns:a16="http://schemas.microsoft.com/office/drawing/2014/main" id="{2599A708-003C-4791-8E17-345DE10A1A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2" name="Text Box 14">
              <a:extLst>
                <a:ext uri="{FF2B5EF4-FFF2-40B4-BE49-F238E27FC236}">
                  <a16:creationId xmlns:a16="http://schemas.microsoft.com/office/drawing/2014/main" id="{4592BD58-EEA4-4490-8EC0-041B2F9AA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Picture 49">
            <a:extLst>
              <a:ext uri="{FF2B5EF4-FFF2-40B4-BE49-F238E27FC236}">
                <a16:creationId xmlns:a16="http://schemas.microsoft.com/office/drawing/2014/main" id="{94D78DFB-2E92-A9E8-2BF5-301F6787B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1BA351F-5DDE-5FEA-CC3C-2B93B268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197E4F9-C8BB-4EFF-942D-A9FB9C7BEF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748C722-39AC-4735-B73F-50F1BDB94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EF6E04E4-31A7-41F1-A885-1400DB79F0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8745E3F4-F4EE-43A9-BFE2-30D5D9DFBD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806C824-14F0-4256-8610-E43B991EC8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BA2F825-1DC4-44E6-9E96-EBA88BB8DB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D8CCFF90-8F88-4BD5-8BC4-ECE2ECB23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A9EBFD9C-D9AB-4677-92B0-EA7539635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003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4A64C890-72BD-4EEA-8EE3-777CF61E5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9101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4D37BFF9-956A-4C34-9675-D15C2759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792414"/>
            <a:ext cx="8077200" cy="2554545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 dirty="0"/>
              <a:t>When a signal does not change at all:</a:t>
            </a:r>
          </a:p>
          <a:p>
            <a:pPr algn="ctr"/>
            <a:r>
              <a:rPr lang="en-US" altLang="hi-IN" sz="3200" dirty="0"/>
              <a:t>Frequency is zero.</a:t>
            </a:r>
          </a:p>
          <a:p>
            <a:pPr algn="ctr"/>
            <a:endParaRPr lang="en-US" altLang="hi-IN" sz="3200" b="1" dirty="0"/>
          </a:p>
          <a:p>
            <a:pPr algn="ctr"/>
            <a:r>
              <a:rPr lang="en-US" altLang="hi-IN" sz="3200" b="1" dirty="0"/>
              <a:t>When signal changes instantaneously:</a:t>
            </a:r>
          </a:p>
          <a:p>
            <a:pPr algn="ctr"/>
            <a:r>
              <a:rPr lang="en-US" altLang="hi-IN" sz="3200" dirty="0"/>
              <a:t>Frequency is infinite.</a:t>
            </a:r>
          </a:p>
        </p:txBody>
      </p:sp>
      <p:grpSp>
        <p:nvGrpSpPr>
          <p:cNvPr id="29708" name="Group 12">
            <a:extLst>
              <a:ext uri="{FF2B5EF4-FFF2-40B4-BE49-F238E27FC236}">
                <a16:creationId xmlns:a16="http://schemas.microsoft.com/office/drawing/2014/main" id="{889ABA42-AFDB-4C0A-9257-F99BF6F8B5F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057400"/>
            <a:ext cx="1143000" cy="566738"/>
            <a:chOff x="1200" y="1248"/>
            <a:chExt cx="720" cy="357"/>
          </a:xfrm>
        </p:grpSpPr>
        <p:pic>
          <p:nvPicPr>
            <p:cNvPr id="29709" name="Picture 13">
              <a:extLst>
                <a:ext uri="{FF2B5EF4-FFF2-40B4-BE49-F238E27FC236}">
                  <a16:creationId xmlns:a16="http://schemas.microsoft.com/office/drawing/2014/main" id="{B28AC947-EE1B-4668-BB68-0B9094F2B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0" name="Text Box 14">
              <a:extLst>
                <a:ext uri="{FF2B5EF4-FFF2-40B4-BE49-F238E27FC236}">
                  <a16:creationId xmlns:a16="http://schemas.microsoft.com/office/drawing/2014/main" id="{F998707F-EBE3-41F5-A426-DD0FC26B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Picture 49">
            <a:extLst>
              <a:ext uri="{FF2B5EF4-FFF2-40B4-BE49-F238E27FC236}">
                <a16:creationId xmlns:a16="http://schemas.microsoft.com/office/drawing/2014/main" id="{8AC79151-45B3-9282-BFAD-E2967E00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FDF3ECB-2073-8DE7-B212-CC57C3A3B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B1988282-9F26-4A59-BCDE-615F39A5E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1" y="1828801"/>
            <a:ext cx="4221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Table  </a:t>
            </a:r>
            <a:r>
              <a:rPr lang="en-US" altLang="hi-IN" sz="2000" b="1" i="1">
                <a:latin typeface="Times New Roman" panose="02020603050405020304" pitchFamily="18" charset="0"/>
              </a:rPr>
              <a:t>Units of period and frequency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B752E473-4BDB-4349-BEE6-86C1BA56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327276"/>
            <a:ext cx="8601075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83600DB2-CB33-BFDD-8886-23404EA8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758FD9D-DC7E-3638-62D6-6607214C7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7275829E-D495-4912-8D75-1CD77CCB0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21EEDC5F-4C40-45C2-A9E8-23CF7BDA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6AE9D55E-562E-4F43-860F-5969D6E5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76239"/>
            <a:ext cx="63658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i-IN" sz="2000" b="1" i="1">
                <a:latin typeface="Times New Roman" panose="02020603050405020304" pitchFamily="18" charset="0"/>
              </a:rPr>
              <a:t>Two signals with the same amplitude and phase,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but different frequencies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09C1D56D-FBE9-4CFF-93E8-E8344705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4154B57A-C901-43C8-A40E-1AE9A1781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295401"/>
            <a:ext cx="542925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2C87B6A3-E4A4-3658-4131-D50C08BE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E2E3743-7FF0-61CD-2C82-6D973870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E97A6E-3AD6-4C31-BC0D-EBCA577B87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9D481F1-C525-45B4-8B4C-428284B36F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DF864D8-84A9-4A98-83BA-DC6B0BB906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FA0E2B3-FD80-4ACC-87F3-865A3EF2D6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8F201C67-C9EE-4A34-A1C4-25C6A52653A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45A3876-166F-4BBA-BD37-AFF6B2BCB7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D053EC96-AC9D-44E0-9D75-40B51551FE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8B6C16F7-B38C-44AC-BC98-BC9D95B37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F3D36B59-9B46-4952-B542-35ADB6CC4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CE3ADD26-BA0C-46D7-AF87-571EB20E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1242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/>
              <a:t>To be transmitted, data must be transformed to electromagnetic signals.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298BD2D2-4E96-6E37-4019-C6726560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0" y="107951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79BF328-4835-6601-C734-3C91ED975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5551B6-6C1E-4155-8299-AD75428DBE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B4AC654-9EF2-48DC-B4E2-F22C593384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35844" name="Group 4">
            <a:extLst>
              <a:ext uri="{FF2B5EF4-FFF2-40B4-BE49-F238E27FC236}">
                <a16:creationId xmlns:a16="http://schemas.microsoft.com/office/drawing/2014/main" id="{02127592-38F1-48E0-B625-3C022F6651BE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35852" name="Rectangle 5">
              <a:extLst>
                <a:ext uri="{FF2B5EF4-FFF2-40B4-BE49-F238E27FC236}">
                  <a16:creationId xmlns:a16="http://schemas.microsoft.com/office/drawing/2014/main" id="{6BBD032B-DA38-45C7-97EF-10AD88AA6FE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35853" name="Rectangle 6">
              <a:extLst>
                <a:ext uri="{FF2B5EF4-FFF2-40B4-BE49-F238E27FC236}">
                  <a16:creationId xmlns:a16="http://schemas.microsoft.com/office/drawing/2014/main" id="{0F24DBE2-BDAF-44F0-B026-496849B92C1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35845" name="Rectangle 7">
            <a:extLst>
              <a:ext uri="{FF2B5EF4-FFF2-40B4-BE49-F238E27FC236}">
                <a16:creationId xmlns:a16="http://schemas.microsoft.com/office/drawing/2014/main" id="{15B60186-1BE2-41E7-B290-11518A1073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5846" name="Rectangle 8">
            <a:extLst>
              <a:ext uri="{FF2B5EF4-FFF2-40B4-BE49-F238E27FC236}">
                <a16:creationId xmlns:a16="http://schemas.microsoft.com/office/drawing/2014/main" id="{D6F68732-179E-4E03-8936-76222C0C1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5847" name="Rectangle 9">
            <a:extLst>
              <a:ext uri="{FF2B5EF4-FFF2-40B4-BE49-F238E27FC236}">
                <a16:creationId xmlns:a16="http://schemas.microsoft.com/office/drawing/2014/main" id="{54613558-5F89-4D92-ABBB-ADC4213675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0586A2FB-6DA8-4698-A7F5-86D6E6E2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35849" name="Rectangle 11">
            <a:extLst>
              <a:ext uri="{FF2B5EF4-FFF2-40B4-BE49-F238E27FC236}">
                <a16:creationId xmlns:a16="http://schemas.microsoft.com/office/drawing/2014/main" id="{15BE6807-94B1-44A5-BF4E-91ED7631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8534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The power we use at home has a frequency of </a:t>
            </a:r>
            <a:r>
              <a:rPr lang="en-US" altLang="hi-IN" sz="2800" b="1" i="1">
                <a:solidFill>
                  <a:srgbClr val="C00000"/>
                </a:solidFill>
                <a:latin typeface="Times New Roman" panose="02020603050405020304" pitchFamily="18" charset="0"/>
              </a:rPr>
              <a:t>60 Hz</a:t>
            </a:r>
            <a:r>
              <a:rPr lang="en-US" altLang="hi-IN" sz="2800" b="1" i="1">
                <a:latin typeface="Times New Roman" panose="02020603050405020304" pitchFamily="18" charset="0"/>
              </a:rPr>
              <a:t>. Determined the period of this sine wave?</a:t>
            </a:r>
          </a:p>
        </p:txBody>
      </p:sp>
      <p:sp>
        <p:nvSpPr>
          <p:cNvPr id="35850" name="Text Box 12">
            <a:extLst>
              <a:ext uri="{FF2B5EF4-FFF2-40B4-BE49-F238E27FC236}">
                <a16:creationId xmlns:a16="http://schemas.microsoft.com/office/drawing/2014/main" id="{A0915ED1-167C-47C2-8FCF-EC440DED0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665163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C0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35851" name="Picture 1">
            <a:extLst>
              <a:ext uri="{FF2B5EF4-FFF2-40B4-BE49-F238E27FC236}">
                <a16:creationId xmlns:a16="http://schemas.microsoft.com/office/drawing/2014/main" id="{9DA1ED83-9D45-4C32-8950-6A8E9EA76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4" y="3033714"/>
            <a:ext cx="6694487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F076A368-CB63-B066-B789-BBBDE597F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3D207EB-3268-7703-A25D-F8215C66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84AA3D8-8138-4316-A008-30CEA72D3D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E5063D8-8DB3-4E9A-AF9D-3684E65DF2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E99AB240-2C2D-4267-B265-CB4DB0CCDB79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37899" name="Rectangle 5">
              <a:extLst>
                <a:ext uri="{FF2B5EF4-FFF2-40B4-BE49-F238E27FC236}">
                  <a16:creationId xmlns:a16="http://schemas.microsoft.com/office/drawing/2014/main" id="{CFD91E63-833A-442D-9A8D-A3915E21D5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37900" name="Rectangle 6">
              <a:extLst>
                <a:ext uri="{FF2B5EF4-FFF2-40B4-BE49-F238E27FC236}">
                  <a16:creationId xmlns:a16="http://schemas.microsoft.com/office/drawing/2014/main" id="{0960BDD7-1C98-44E7-83D1-92EC483D72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37893" name="Rectangle 7">
            <a:extLst>
              <a:ext uri="{FF2B5EF4-FFF2-40B4-BE49-F238E27FC236}">
                <a16:creationId xmlns:a16="http://schemas.microsoft.com/office/drawing/2014/main" id="{BE18EB3D-E7F2-423B-9828-F242C3BC3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97A746A2-FD4C-452F-993B-79C9ACA1EE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7895" name="Rectangle 9">
            <a:extLst>
              <a:ext uri="{FF2B5EF4-FFF2-40B4-BE49-F238E27FC236}">
                <a16:creationId xmlns:a16="http://schemas.microsoft.com/office/drawing/2014/main" id="{CD44275A-64E8-45DC-88F2-9DA7F50BEC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7896" name="Rectangle 10">
            <a:extLst>
              <a:ext uri="{FF2B5EF4-FFF2-40B4-BE49-F238E27FC236}">
                <a16:creationId xmlns:a16="http://schemas.microsoft.com/office/drawing/2014/main" id="{4C6F6A39-14B2-4052-A79B-07961D26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37897" name="Rectangle 11">
            <a:extLst>
              <a:ext uri="{FF2B5EF4-FFF2-40B4-BE49-F238E27FC236}">
                <a16:creationId xmlns:a16="http://schemas.microsoft.com/office/drawing/2014/main" id="{4019636A-F20B-4AD7-BA1D-11EE6CAC5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Express a period of 100 ms in microseconds.</a:t>
            </a:r>
          </a:p>
        </p:txBody>
      </p:sp>
      <p:sp>
        <p:nvSpPr>
          <p:cNvPr id="37898" name="Text Box 12">
            <a:extLst>
              <a:ext uri="{FF2B5EF4-FFF2-40B4-BE49-F238E27FC236}">
                <a16:creationId xmlns:a16="http://schemas.microsoft.com/office/drawing/2014/main" id="{5D42A0AA-A266-4469-B366-9FBC5ED6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70008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C0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86142456-84DF-293E-746F-C14E1058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DB6DDB8-B28E-591E-D749-AD3784AAD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1F0D8D0-66BE-4F05-963E-F648BFD779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DFAFB3D-4B4E-4751-936E-3011F1B773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61EFE21F-49C9-4316-A1AC-F5A9ABA6FC1C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39949" name="Rectangle 5">
              <a:extLst>
                <a:ext uri="{FF2B5EF4-FFF2-40B4-BE49-F238E27FC236}">
                  <a16:creationId xmlns:a16="http://schemas.microsoft.com/office/drawing/2014/main" id="{64023D50-7E41-4CCA-A9A0-AB7A365DDA1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39950" name="Rectangle 6">
              <a:extLst>
                <a:ext uri="{FF2B5EF4-FFF2-40B4-BE49-F238E27FC236}">
                  <a16:creationId xmlns:a16="http://schemas.microsoft.com/office/drawing/2014/main" id="{E897691A-B2D6-4C47-AE79-04037C16397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39941" name="Rectangle 7">
            <a:extLst>
              <a:ext uri="{FF2B5EF4-FFF2-40B4-BE49-F238E27FC236}">
                <a16:creationId xmlns:a16="http://schemas.microsoft.com/office/drawing/2014/main" id="{9F9C2969-F875-4237-847F-E1207B47AE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68BC28DE-4920-415F-ABE1-EA8599D710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9943" name="Rectangle 9">
            <a:extLst>
              <a:ext uri="{FF2B5EF4-FFF2-40B4-BE49-F238E27FC236}">
                <a16:creationId xmlns:a16="http://schemas.microsoft.com/office/drawing/2014/main" id="{E47C7CC7-0A89-4B71-B2B3-AF12133B1F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39944" name="Rectangle 10">
            <a:extLst>
              <a:ext uri="{FF2B5EF4-FFF2-40B4-BE49-F238E27FC236}">
                <a16:creationId xmlns:a16="http://schemas.microsoft.com/office/drawing/2014/main" id="{8E53DF8C-D2D2-439F-A3E5-179AA9418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39945" name="Rectangle 11">
            <a:extLst>
              <a:ext uri="{FF2B5EF4-FFF2-40B4-BE49-F238E27FC236}">
                <a16:creationId xmlns:a16="http://schemas.microsoft.com/office/drawing/2014/main" id="{FA7D8CB2-57E5-4DA9-9CA5-43EA38C4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The period of a signal is 100 ms. What is its frequency in kilohertz?</a:t>
            </a:r>
          </a:p>
        </p:txBody>
      </p:sp>
      <p:sp>
        <p:nvSpPr>
          <p:cNvPr id="39946" name="Text Box 12">
            <a:extLst>
              <a:ext uri="{FF2B5EF4-FFF2-40B4-BE49-F238E27FC236}">
                <a16:creationId xmlns:a16="http://schemas.microsoft.com/office/drawing/2014/main" id="{D9EF4D83-82E1-457B-8109-46713850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9" y="685800"/>
            <a:ext cx="1792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C00000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sp>
        <p:nvSpPr>
          <p:cNvPr id="39947" name="Rectangle 15">
            <a:extLst>
              <a:ext uri="{FF2B5EF4-FFF2-40B4-BE49-F238E27FC236}">
                <a16:creationId xmlns:a16="http://schemas.microsoft.com/office/drawing/2014/main" id="{52CA662F-C592-403A-BE7E-DFEEBD4F9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1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pic>
        <p:nvPicPr>
          <p:cNvPr id="39948" name="Picture 1">
            <a:extLst>
              <a:ext uri="{FF2B5EF4-FFF2-40B4-BE49-F238E27FC236}">
                <a16:creationId xmlns:a16="http://schemas.microsoft.com/office/drawing/2014/main" id="{EE5937E6-6B50-45F3-B350-8345CE50C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276600"/>
            <a:ext cx="7662862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5BBFF190-F8C1-7E97-A913-519EC70E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3C17BF9-6A39-32B8-8B97-7158D1F9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27308FB-B5F9-4AAA-9CAB-25B8939C34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E153246-96AD-49A2-8DB4-F78E9038B0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518F5A2-AA2D-495F-9E90-810D753BB8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29D26E4C-4163-4661-A6C9-D26C6FCDF0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BCF02771-A1D7-4242-AE9E-2693CEF708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CAB122D-52EE-43A5-9A35-B418A0192A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CCF4804F-DE9E-4B9C-B6FA-19EFFC2256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C63B699F-7B33-4EE1-A10C-B62F41FBD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B21CBA2E-6E60-4E4C-BCFA-36AA23057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191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5FF3AC44-12A8-4BA4-B133-D45F83B2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/>
              <a:t>Phase describes the position of the waveform  relative to time 0.</a:t>
            </a:r>
          </a:p>
        </p:txBody>
      </p:sp>
      <p:grpSp>
        <p:nvGrpSpPr>
          <p:cNvPr id="41996" name="Group 12">
            <a:extLst>
              <a:ext uri="{FF2B5EF4-FFF2-40B4-BE49-F238E27FC236}">
                <a16:creationId xmlns:a16="http://schemas.microsoft.com/office/drawing/2014/main" id="{771AB2AB-5E1E-4965-A867-39D66B2E3C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41997" name="Picture 13">
              <a:extLst>
                <a:ext uri="{FF2B5EF4-FFF2-40B4-BE49-F238E27FC236}">
                  <a16:creationId xmlns:a16="http://schemas.microsoft.com/office/drawing/2014/main" id="{F271387F-3F74-4BA8-91B2-437F66B8F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712CBB5F-AAB1-41AE-B78E-9D206E4FB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Picture 49">
            <a:extLst>
              <a:ext uri="{FF2B5EF4-FFF2-40B4-BE49-F238E27FC236}">
                <a16:creationId xmlns:a16="http://schemas.microsoft.com/office/drawing/2014/main" id="{75E14E35-ED9B-CA88-5DBB-A4E350C5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AC2ADC8-6C2F-9CC8-E45B-DF3919F3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2">
            <a:extLst>
              <a:ext uri="{FF2B5EF4-FFF2-40B4-BE49-F238E27FC236}">
                <a16:creationId xmlns:a16="http://schemas.microsoft.com/office/drawing/2014/main" id="{4AC9034A-604A-4699-B322-6834643A2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3647AB1F-5BB2-4873-9265-3830F50D0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8496EF3B-0D15-40BE-8C41-5DA81D991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73548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Figure   </a:t>
            </a:r>
            <a:r>
              <a:rPr lang="en-US" altLang="hi-IN" sz="2000" b="1" i="1">
                <a:latin typeface="Times New Roman" panose="02020603050405020304" pitchFamily="18" charset="0"/>
              </a:rPr>
              <a:t>Three sine waves with the same amplitude and frequency,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but different phases</a:t>
            </a:r>
          </a:p>
        </p:txBody>
      </p:sp>
      <p:sp>
        <p:nvSpPr>
          <p:cNvPr id="44037" name="Line 5">
            <a:extLst>
              <a:ext uri="{FF2B5EF4-FFF2-40B4-BE49-F238E27FC236}">
                <a16:creationId xmlns:a16="http://schemas.microsoft.com/office/drawing/2014/main" id="{B7C17AC4-2DE1-4B85-A193-8003E890B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4038" name="Picture 6">
            <a:extLst>
              <a:ext uri="{FF2B5EF4-FFF2-40B4-BE49-F238E27FC236}">
                <a16:creationId xmlns:a16="http://schemas.microsoft.com/office/drawing/2014/main" id="{253E3423-1D34-4F85-B3F2-0F24A30E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143000"/>
            <a:ext cx="5110163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57795D11-545D-2DD3-A1C9-33A847992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EE87C25-755B-6DC3-D147-08724AD4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7EBCB59-ECC2-4610-8A20-528C5891FDC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D0FF4B9-D8C4-48A4-A2EE-C7CE86B9AC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46084" name="Group 4">
            <a:extLst>
              <a:ext uri="{FF2B5EF4-FFF2-40B4-BE49-F238E27FC236}">
                <a16:creationId xmlns:a16="http://schemas.microsoft.com/office/drawing/2014/main" id="{055D19DF-41F7-47C5-8DD9-2D49A61A712D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46092" name="Rectangle 5">
              <a:extLst>
                <a:ext uri="{FF2B5EF4-FFF2-40B4-BE49-F238E27FC236}">
                  <a16:creationId xmlns:a16="http://schemas.microsoft.com/office/drawing/2014/main" id="{84B7BBBC-4BB5-4EFD-8B04-414825BF595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46093" name="Rectangle 6">
              <a:extLst>
                <a:ext uri="{FF2B5EF4-FFF2-40B4-BE49-F238E27FC236}">
                  <a16:creationId xmlns:a16="http://schemas.microsoft.com/office/drawing/2014/main" id="{7A277A48-B999-4655-8D89-828BE0C641A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46085" name="Rectangle 7">
            <a:extLst>
              <a:ext uri="{FF2B5EF4-FFF2-40B4-BE49-F238E27FC236}">
                <a16:creationId xmlns:a16="http://schemas.microsoft.com/office/drawing/2014/main" id="{871305B5-4C29-4A07-85D0-CA39E6FD78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6086" name="Rectangle 8">
            <a:extLst>
              <a:ext uri="{FF2B5EF4-FFF2-40B4-BE49-F238E27FC236}">
                <a16:creationId xmlns:a16="http://schemas.microsoft.com/office/drawing/2014/main" id="{F004CF2E-EE98-4EDB-9828-6DF8D38068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6087" name="Rectangle 9">
            <a:extLst>
              <a:ext uri="{FF2B5EF4-FFF2-40B4-BE49-F238E27FC236}">
                <a16:creationId xmlns:a16="http://schemas.microsoft.com/office/drawing/2014/main" id="{B3011A36-2D29-4422-B37C-9B9D7B0E51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46088" name="Rectangle 10">
            <a:extLst>
              <a:ext uri="{FF2B5EF4-FFF2-40B4-BE49-F238E27FC236}">
                <a16:creationId xmlns:a16="http://schemas.microsoft.com/office/drawing/2014/main" id="{F49761BC-6B19-430A-BC27-202B6F0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46089" name="Rectangle 11">
            <a:extLst>
              <a:ext uri="{FF2B5EF4-FFF2-40B4-BE49-F238E27FC236}">
                <a16:creationId xmlns:a16="http://schemas.microsoft.com/office/drawing/2014/main" id="{97FA4FF2-72A0-4CE9-918D-44CB422A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A sine wave with value 1/6 cycle with respect to time 0. What is its phase in degrees and radians?</a:t>
            </a:r>
          </a:p>
        </p:txBody>
      </p:sp>
      <p:pic>
        <p:nvPicPr>
          <p:cNvPr id="46090" name="Picture 1">
            <a:extLst>
              <a:ext uri="{FF2B5EF4-FFF2-40B4-BE49-F238E27FC236}">
                <a16:creationId xmlns:a16="http://schemas.microsoft.com/office/drawing/2014/main" id="{01BD942C-2D78-4727-9944-29ED0DDD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9" y="3086100"/>
            <a:ext cx="4314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Rectangle 2">
            <a:extLst>
              <a:ext uri="{FF2B5EF4-FFF2-40B4-BE49-F238E27FC236}">
                <a16:creationId xmlns:a16="http://schemas.microsoft.com/office/drawing/2014/main" id="{6E2C63CB-4D2B-41AB-8238-415D6E95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6" y="877889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>
                <a:solidFill>
                  <a:srgbClr val="C00000"/>
                </a:solidFill>
              </a:rPr>
              <a:t>Example 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E6B3C4B4-7924-7ACE-18F2-F20688E8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670E3D9D-4741-B618-4758-36D677AD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>
            <a:extLst>
              <a:ext uri="{FF2B5EF4-FFF2-40B4-BE49-F238E27FC236}">
                <a16:creationId xmlns:a16="http://schemas.microsoft.com/office/drawing/2014/main" id="{2FF2E708-E609-4A66-8565-361F46896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CFA1D523-5ED9-4BF9-8D08-3314FA4F2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B5CDDAFE-AFCC-4033-A8F2-9CC36E6F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1"/>
            <a:ext cx="370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Figure   </a:t>
            </a:r>
            <a:r>
              <a:rPr lang="en-US" altLang="hi-IN" sz="2000" b="1" i="1">
                <a:latin typeface="Times New Roman" panose="02020603050405020304" pitchFamily="18" charset="0"/>
              </a:rPr>
              <a:t>Wavelength and period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A2FA5B6-A9CE-47BA-8659-4A8DCE03A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55AEAD95-D4E6-4E12-A5B6-CF4E01B4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78126"/>
            <a:ext cx="8034338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F35EBCE1-E51F-9DEA-4D91-55F76B8E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26F9F1E-96F4-35C0-14A2-AE14ABE8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DD6ACF9D-E322-4853-8409-A0D3D4DBB904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Wavelength is the distance a signal can travel in one period. 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Wavelength= propagation speed* period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			Or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Wavelength= propagation speed/ frequency</a:t>
            </a:r>
          </a:p>
          <a:p>
            <a:pPr algn="just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87C0D664-5E8E-4337-8014-D78CE0E65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1" y="381001"/>
            <a:ext cx="2817823" cy="70173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altLang="hi-IN" b="1">
                <a:solidFill>
                  <a:srgbClr val="C00000"/>
                </a:solidFill>
              </a:rPr>
              <a:t>Wavelength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CABFA2D8-F904-C01E-72EE-C6CDB8D1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855E3FBA-8574-4306-6AF1-CBB434C0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1156690"/>
            <a:ext cx="731520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2000" b="1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the beat in every wave you see,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cycles define me precisely.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I'm high, change comes fast,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I'm low, the changes don't last.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cousin shows how long I take,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yet another tells how far I make.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we shape the signals you know—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2000" b="1"/>
            </a:pP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Guess us all in one clever go!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F3FBD-7579-42DA-9E97-40AB74B58C2A}"/>
              </a:ext>
            </a:extLst>
          </p:cNvPr>
          <p:cNvSpPr txBox="1"/>
          <p:nvPr/>
        </p:nvSpPr>
        <p:spPr>
          <a:xfrm>
            <a:off x="4404911" y="18439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we?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313E523A-7572-6E0E-0302-FA74C21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A6B146E-3E7E-3CED-0B72-1F9442D2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>
            <a:extLst>
              <a:ext uri="{FF2B5EF4-FFF2-40B4-BE49-F238E27FC236}">
                <a16:creationId xmlns:a16="http://schemas.microsoft.com/office/drawing/2014/main" id="{B2CAC81F-671D-415E-A12C-ED7460E3E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464" y="676275"/>
            <a:ext cx="4808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20ECF0BB-05D2-4E51-A000-81583B52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hi-IN" b="1">
              <a:latin typeface="Times New Roman" panose="02020603050405020304" pitchFamily="18" charset="0"/>
            </a:endParaRP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53A0EDD1-A19C-4020-9A24-6438D9FE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1831975"/>
            <a:ext cx="84201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Data can be analog or digital.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Analog data refers to information that is continuous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Analog data take on continuous values.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Digital data refers to information that has:</a:t>
            </a:r>
          </a:p>
          <a:p>
            <a:pPr marL="0" indent="0" algn="just" eaLnBrk="1" hangingPunct="1"/>
            <a:r>
              <a:rPr lang="en-US" altLang="hi-IN" sz="2800" dirty="0">
                <a:latin typeface="Times New Roman" panose="02020603050405020304" pitchFamily="18" charset="0"/>
              </a:rPr>
              <a:t>						Discrete states. </a:t>
            </a:r>
          </a:p>
          <a:p>
            <a:pPr algn="just" eaLnBrk="1" hangingPunct="1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Digital data take on discrete values.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4CBFCD87-E69F-C3B8-7857-40FC74F6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60" y="66675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59F1FE0-C3DD-CF79-0F59-2E8964D4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72F511F-D106-4629-BBDC-D968AF1A7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hi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hi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i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AND DIGITAL</a:t>
            </a:r>
            <a:br>
              <a:rPr lang="en-US" altLang="hi-I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D58C50-88D2-4D79-9A54-538C00465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" panose="02020603050405020304" pitchFamily="18" charset="0"/>
              </a:rPr>
              <a:t>Signals can be analog or digital.</a:t>
            </a:r>
          </a:p>
          <a:p>
            <a:endParaRPr lang="en-US" altLang="en-US" dirty="0">
              <a:latin typeface="Times" panose="02020603050405020304" pitchFamily="18" charset="0"/>
            </a:endParaRPr>
          </a:p>
          <a:p>
            <a:pPr algn="just"/>
            <a:r>
              <a:rPr lang="en-US" altLang="en-US" dirty="0">
                <a:latin typeface="Times" panose="02020603050405020304" pitchFamily="18" charset="0"/>
              </a:rPr>
              <a:t>Analog signals can have an infinite number of values in a range</a:t>
            </a:r>
          </a:p>
          <a:p>
            <a:endParaRPr lang="en-US" altLang="en-US" dirty="0">
              <a:latin typeface="Times" panose="02020603050405020304" pitchFamily="18" charset="0"/>
            </a:endParaRPr>
          </a:p>
          <a:p>
            <a:pPr algn="just"/>
            <a:r>
              <a:rPr lang="en-US" altLang="en-US" dirty="0">
                <a:latin typeface="Times" panose="02020603050405020304" pitchFamily="18" charset="0"/>
              </a:rPr>
              <a:t>Digital signals can have only:</a:t>
            </a:r>
          </a:p>
          <a:p>
            <a:pPr marL="0" indent="0" algn="just">
              <a:buNone/>
            </a:pPr>
            <a:r>
              <a:rPr lang="en-US" altLang="en-US" dirty="0">
                <a:latin typeface="Times" panose="02020603050405020304" pitchFamily="18" charset="0"/>
              </a:rPr>
              <a:t>					Limited number of values.</a:t>
            </a:r>
          </a:p>
          <a:p>
            <a:endParaRPr lang="en-US" altLang="en-US" dirty="0">
              <a:latin typeface="Times" panose="02020603050405020304" pitchFamily="18" charset="0"/>
            </a:endParaRPr>
          </a:p>
          <a:p>
            <a:endParaRPr lang="en-US" altLang="en-US" dirty="0">
              <a:latin typeface="Times" panose="02020603050405020304" pitchFamily="18" charset="0"/>
            </a:endParaRP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A794AEF5-E09C-6FE5-0DCA-009C0FFD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71437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147D38A-96C3-CFF9-A15E-D3A27A5E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>
            <a:extLst>
              <a:ext uri="{FF2B5EF4-FFF2-40B4-BE49-F238E27FC236}">
                <a16:creationId xmlns:a16="http://schemas.microsoft.com/office/drawing/2014/main" id="{B6B516BE-07AC-4019-9099-8A25682DB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5C45804C-B68D-4291-9BA1-0853F9AF1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56399BFA-B83A-4228-A899-3C5896A01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685800"/>
            <a:ext cx="67357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000" b="1" i="1">
                <a:solidFill>
                  <a:srgbClr val="C00000"/>
                </a:solidFill>
                <a:latin typeface="Times New Roman" panose="02020603050405020304" pitchFamily="18" charset="0"/>
              </a:rPr>
              <a:t>Comparison of analog and digital signals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8E619FBB-E7F1-4D9D-9C46-FB83E88E5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0D3D108F-EE31-49A4-8435-2B978B9D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389188"/>
            <a:ext cx="85280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9">
            <a:extLst>
              <a:ext uri="{FF2B5EF4-FFF2-40B4-BE49-F238E27FC236}">
                <a16:creationId xmlns:a16="http://schemas.microsoft.com/office/drawing/2014/main" id="{C60A833A-A1AA-E2D0-A237-5771CA175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B4F42EB-7BD6-2AAF-F4A6-BC66BA02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536091-737D-4B93-8A82-3B9D9811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568325"/>
            <a:ext cx="8105775" cy="1022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and Non Periodic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7558FF6-1A4B-4960-A2C7-CA49115863C1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periodic signal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 a pattern within:</a:t>
            </a:r>
          </a:p>
          <a:p>
            <a:pPr marL="0" indent="0" algn="just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time frame, called a  period.</a:t>
            </a: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Repeats that pattern over subsequent identical periods. </a:t>
            </a: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of one full pattern is called as  a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8E91421E-DFFF-2C04-6430-DEDA138D2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6" y="71437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2DE2FAE-572B-9510-DF31-A313E07E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D536091-737D-4B93-8A82-3B9D9811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568325"/>
            <a:ext cx="8105775" cy="1022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and Non Periodic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7558FF6-1A4B-4960-A2C7-CA49115863C1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Non-periodic signal:</a:t>
            </a:r>
          </a:p>
          <a:p>
            <a:pPr marL="0" indent="0" algn="just">
              <a:buNone/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without exhibiting a pattern or a cycle. </a:t>
            </a: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Cycle:</a:t>
            </a:r>
          </a:p>
          <a:p>
            <a:pPr marL="1371600" lvl="3" indent="0" algn="just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completion of one full pattern. 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non-periodic signal </a:t>
            </a:r>
          </a:p>
          <a:p>
            <a:pPr marL="0" indent="0" algn="just">
              <a:buNone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Changes without exhibiting a pattern or a cycle. </a:t>
            </a:r>
          </a:p>
          <a:p>
            <a:pPr algn="just"/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4C45150A-3465-2D70-C54D-EFB7294F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45" y="71437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D62DA20-DAD3-4069-6447-0E8AC763D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5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381F941-6EEC-4B4B-809F-218E58253E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8CEBE2C-61A4-4679-8CC8-5F05B99B83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F871B97-2518-471C-B4B3-CF2F5670FC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B2CA550-40CD-4C42-96B0-DEA21652CC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B117E33-B0CA-4A9B-97AD-753F73DF4E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15D37A52-C5AD-4319-B90A-26204B4D23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D82484C2-351E-4D52-B6D4-9C3D5D78B7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6AD8F8A-6299-4F2D-A87D-C229C7DB1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438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E7550CB3-93CA-429B-BB29-A02AEB799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191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6FC1EA9B-92D2-4553-B383-3369A844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530475"/>
            <a:ext cx="8077200" cy="3046988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dirty="0"/>
              <a:t>In data communications, we commonly use:</a:t>
            </a:r>
          </a:p>
          <a:p>
            <a:endParaRPr lang="en-US" altLang="hi-IN" sz="3200" b="1" dirty="0"/>
          </a:p>
          <a:p>
            <a:endParaRPr lang="en-US" altLang="hi-IN" sz="3200" b="1" dirty="0"/>
          </a:p>
          <a:p>
            <a:r>
              <a:rPr lang="en-US" altLang="hi-IN" sz="3200" dirty="0"/>
              <a:t>Periodic analog signals and nonperiodic digital signals.</a:t>
            </a:r>
          </a:p>
        </p:txBody>
      </p:sp>
      <p:grpSp>
        <p:nvGrpSpPr>
          <p:cNvPr id="14348" name="Group 12">
            <a:extLst>
              <a:ext uri="{FF2B5EF4-FFF2-40B4-BE49-F238E27FC236}">
                <a16:creationId xmlns:a16="http://schemas.microsoft.com/office/drawing/2014/main" id="{04A83A0D-9B2F-453D-8846-6BF37666DE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1143000" cy="566738"/>
            <a:chOff x="1200" y="1248"/>
            <a:chExt cx="720" cy="357"/>
          </a:xfrm>
        </p:grpSpPr>
        <p:pic>
          <p:nvPicPr>
            <p:cNvPr id="14349" name="Picture 13">
              <a:extLst>
                <a:ext uri="{FF2B5EF4-FFF2-40B4-BE49-F238E27FC236}">
                  <a16:creationId xmlns:a16="http://schemas.microsoft.com/office/drawing/2014/main" id="{BA6B845D-E6BA-4BDB-B16F-C7799268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0D56935E-6761-4FD6-AD9F-4B5023032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Picture 49">
            <a:extLst>
              <a:ext uri="{FF2B5EF4-FFF2-40B4-BE49-F238E27FC236}">
                <a16:creationId xmlns:a16="http://schemas.microsoft.com/office/drawing/2014/main" id="{D27C89E3-20F5-0541-890D-159F661A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61" y="149516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2EE03CA-82A9-2504-2B65-9D9D2258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>
            <a:extLst>
              <a:ext uri="{FF2B5EF4-FFF2-40B4-BE49-F238E27FC236}">
                <a16:creationId xmlns:a16="http://schemas.microsoft.com/office/drawing/2014/main" id="{C4CA4247-AE36-4D4B-AB6C-C8B2231F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1074738"/>
            <a:ext cx="6024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ANALOG SIGNALS</a:t>
            </a:r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B0043041-DDB7-4CFF-98ED-9178E094C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hi-IN" b="1">
              <a:latin typeface="Times New Roman" panose="02020603050405020304" pitchFamily="18" charset="0"/>
            </a:endParaRPr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C4DEB76C-4F74-4FA5-8F98-B66BC8CD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250" y="2228671"/>
            <a:ext cx="8610600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hi-I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Periodic analog signals can be classified as :</a:t>
            </a:r>
          </a:p>
          <a:p>
            <a:pPr algn="just" eaLnBrk="1" hangingPunct="1">
              <a:defRPr/>
            </a:pPr>
            <a:endParaRPr lang="en-US" altLang="hi-I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endParaRPr lang="en-US" altLang="hi-IN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defRPr/>
            </a:pPr>
            <a:r>
              <a:rPr lang="en-US" altLang="hi-I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Simple or Composite. </a:t>
            </a:r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E8BEC4C5-3C03-A7BC-54C4-7A980674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891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FAFE623-BC7A-9C4E-2DCB-6B452491E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733</Words>
  <Application>Microsoft Office PowerPoint</Application>
  <PresentationFormat>Widescreen</PresentationFormat>
  <Paragraphs>147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Mangal</vt:lpstr>
      <vt:lpstr>Tahoma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  ANALOG AND DIGITAL </vt:lpstr>
      <vt:lpstr>PowerPoint Presentation</vt:lpstr>
      <vt:lpstr>Periodic and Non Periodic</vt:lpstr>
      <vt:lpstr>Periodic and Non Periodic</vt:lpstr>
      <vt:lpstr>PowerPoint Presentation</vt:lpstr>
      <vt:lpstr>PowerPoint Presentation</vt:lpstr>
      <vt:lpstr>PowerPoint Presentation</vt:lpstr>
      <vt:lpstr>PowerPoint Presentation</vt:lpstr>
      <vt:lpstr>Peak Amplitude</vt:lpstr>
      <vt:lpstr>PowerPoint Presentation</vt:lpstr>
      <vt:lpstr>Period and Frequency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Wavelength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monu bhatia</dc:creator>
  <cp:lastModifiedBy>mir khalid</cp:lastModifiedBy>
  <cp:revision>15</cp:revision>
  <dcterms:created xsi:type="dcterms:W3CDTF">2025-07-02T05:13:05Z</dcterms:created>
  <dcterms:modified xsi:type="dcterms:W3CDTF">2025-08-26T10:19:32Z</dcterms:modified>
</cp:coreProperties>
</file>