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54" r:id="rId2"/>
    <p:sldId id="355" r:id="rId3"/>
    <p:sldId id="356" r:id="rId4"/>
    <p:sldId id="357" r:id="rId5"/>
    <p:sldId id="411" r:id="rId6"/>
    <p:sldId id="412" r:id="rId7"/>
    <p:sldId id="413" r:id="rId8"/>
    <p:sldId id="362" r:id="rId9"/>
    <p:sldId id="363" r:id="rId10"/>
    <p:sldId id="365" r:id="rId11"/>
    <p:sldId id="366" r:id="rId12"/>
    <p:sldId id="367" r:id="rId13"/>
    <p:sldId id="368" r:id="rId14"/>
    <p:sldId id="414" r:id="rId15"/>
    <p:sldId id="369" r:id="rId16"/>
    <p:sldId id="370" r:id="rId17"/>
    <p:sldId id="371" r:id="rId18"/>
    <p:sldId id="372" r:id="rId19"/>
    <p:sldId id="407" r:id="rId20"/>
    <p:sldId id="373" r:id="rId21"/>
    <p:sldId id="374" r:id="rId22"/>
    <p:sldId id="375" r:id="rId23"/>
    <p:sldId id="376" r:id="rId24"/>
    <p:sldId id="404" r:id="rId25"/>
    <p:sldId id="378" r:id="rId26"/>
    <p:sldId id="405" r:id="rId27"/>
    <p:sldId id="380" r:id="rId28"/>
    <p:sldId id="381" r:id="rId29"/>
    <p:sldId id="382" r:id="rId30"/>
    <p:sldId id="383" r:id="rId31"/>
    <p:sldId id="384" r:id="rId32"/>
    <p:sldId id="416" r:id="rId33"/>
    <p:sldId id="417" r:id="rId34"/>
    <p:sldId id="389" r:id="rId35"/>
    <p:sldId id="418" r:id="rId36"/>
    <p:sldId id="406" r:id="rId37"/>
    <p:sldId id="391" r:id="rId38"/>
    <p:sldId id="419" r:id="rId39"/>
    <p:sldId id="393" r:id="rId40"/>
    <p:sldId id="394" r:id="rId41"/>
    <p:sldId id="257" r:id="rId42"/>
    <p:sldId id="25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khalid" userId="8657f811ca555e42" providerId="LiveId" clId="{32798E59-A02E-4456-A6BB-9E41AAC02E22}"/>
    <pc:docChg chg="modSld">
      <pc:chgData name="mir khalid" userId="8657f811ca555e42" providerId="LiveId" clId="{32798E59-A02E-4456-A6BB-9E41AAC02E22}" dt="2025-08-26T10:21:26.530" v="85"/>
      <pc:docMkLst>
        <pc:docMk/>
      </pc:docMkLst>
      <pc:sldChg chg="addSp modSp">
        <pc:chgData name="mir khalid" userId="8657f811ca555e42" providerId="LiveId" clId="{32798E59-A02E-4456-A6BB-9E41AAC02E22}" dt="2025-08-26T10:21:25.326" v="84"/>
        <pc:sldMkLst>
          <pc:docMk/>
          <pc:sldMk cId="0" sldId="257"/>
        </pc:sldMkLst>
        <pc:picChg chg="add mod">
          <ac:chgData name="mir khalid" userId="8657f811ca555e42" providerId="LiveId" clId="{32798E59-A02E-4456-A6BB-9E41AAC02E22}" dt="2025-08-26T10:20:24.075" v="41"/>
          <ac:picMkLst>
            <pc:docMk/>
            <pc:sldMk cId="0" sldId="257"/>
            <ac:picMk id="2" creationId="{E6AC17DF-57A1-806C-8C72-00B8E1F4F4AF}"/>
          </ac:picMkLst>
        </pc:picChg>
        <pc:picChg chg="add mod">
          <ac:chgData name="mir khalid" userId="8657f811ca555e42" providerId="LiveId" clId="{32798E59-A02E-4456-A6BB-9E41AAC02E22}" dt="2025-08-26T10:21:25.326" v="84"/>
          <ac:picMkLst>
            <pc:docMk/>
            <pc:sldMk cId="0" sldId="257"/>
            <ac:picMk id="6" creationId="{FAFDAF70-EA05-E212-A665-39987958FDE0}"/>
          </ac:picMkLst>
        </pc:picChg>
      </pc:sldChg>
      <pc:sldChg chg="addSp modSp">
        <pc:chgData name="mir khalid" userId="8657f811ca555e42" providerId="LiveId" clId="{32798E59-A02E-4456-A6BB-9E41AAC02E22}" dt="2025-08-26T10:21:26.530" v="85"/>
        <pc:sldMkLst>
          <pc:docMk/>
          <pc:sldMk cId="0" sldId="258"/>
        </pc:sldMkLst>
        <pc:picChg chg="add mod">
          <ac:chgData name="mir khalid" userId="8657f811ca555e42" providerId="LiveId" clId="{32798E59-A02E-4456-A6BB-9E41AAC02E22}" dt="2025-08-26T10:20:24.893" v="42"/>
          <ac:picMkLst>
            <pc:docMk/>
            <pc:sldMk cId="0" sldId="258"/>
            <ac:picMk id="2" creationId="{EB57F9E3-8582-E603-191F-D5C61274DF7E}"/>
          </ac:picMkLst>
        </pc:picChg>
        <pc:picChg chg="add mod">
          <ac:chgData name="mir khalid" userId="8657f811ca555e42" providerId="LiveId" clId="{32798E59-A02E-4456-A6BB-9E41AAC02E22}" dt="2025-08-26T10:21:26.530" v="85"/>
          <ac:picMkLst>
            <pc:docMk/>
            <pc:sldMk cId="0" sldId="258"/>
            <ac:picMk id="6" creationId="{4F15C1D9-C4B3-EBAB-CD42-E0B0C4B9D6B8}"/>
          </ac:picMkLst>
        </pc:picChg>
      </pc:sldChg>
      <pc:sldChg chg="addSp modSp">
        <pc:chgData name="mir khalid" userId="8657f811ca555e42" providerId="LiveId" clId="{32798E59-A02E-4456-A6BB-9E41AAC02E22}" dt="2025-08-26T10:20:53.634" v="44" actId="1076"/>
        <pc:sldMkLst>
          <pc:docMk/>
          <pc:sldMk cId="0" sldId="354"/>
        </pc:sldMkLst>
        <pc:picChg chg="add mod">
          <ac:chgData name="mir khalid" userId="8657f811ca555e42" providerId="LiveId" clId="{32798E59-A02E-4456-A6BB-9E41AAC02E22}" dt="2025-08-26T10:19:51.916" v="0"/>
          <ac:picMkLst>
            <pc:docMk/>
            <pc:sldMk cId="0" sldId="354"/>
            <ac:picMk id="2" creationId="{51485FED-F52A-9EFC-D73C-5DE5CBF74A5B}"/>
          </ac:picMkLst>
        </pc:picChg>
        <pc:picChg chg="add mod">
          <ac:chgData name="mir khalid" userId="8657f811ca555e42" providerId="LiveId" clId="{32798E59-A02E-4456-A6BB-9E41AAC02E22}" dt="2025-08-26T10:20:53.634" v="44" actId="1076"/>
          <ac:picMkLst>
            <pc:docMk/>
            <pc:sldMk cId="0" sldId="354"/>
            <ac:picMk id="3" creationId="{C90743A9-16FB-0E92-2D29-5679671BD166}"/>
          </ac:picMkLst>
        </pc:picChg>
      </pc:sldChg>
      <pc:sldChg chg="addSp modSp">
        <pc:chgData name="mir khalid" userId="8657f811ca555e42" providerId="LiveId" clId="{32798E59-A02E-4456-A6BB-9E41AAC02E22}" dt="2025-08-26T10:20:56.760" v="45"/>
        <pc:sldMkLst>
          <pc:docMk/>
          <pc:sldMk cId="0" sldId="355"/>
        </pc:sldMkLst>
        <pc:picChg chg="add mod">
          <ac:chgData name="mir khalid" userId="8657f811ca555e42" providerId="LiveId" clId="{32798E59-A02E-4456-A6BB-9E41AAC02E22}" dt="2025-08-26T10:19:54.609" v="1"/>
          <ac:picMkLst>
            <pc:docMk/>
            <pc:sldMk cId="0" sldId="355"/>
            <ac:picMk id="2" creationId="{9C736414-3356-FE46-1C2B-C9C0681157EA}"/>
          </ac:picMkLst>
        </pc:picChg>
        <pc:picChg chg="add mod">
          <ac:chgData name="mir khalid" userId="8657f811ca555e42" providerId="LiveId" clId="{32798E59-A02E-4456-A6BB-9E41AAC02E22}" dt="2025-08-26T10:20:56.760" v="45"/>
          <ac:picMkLst>
            <pc:docMk/>
            <pc:sldMk cId="0" sldId="355"/>
            <ac:picMk id="3" creationId="{AD2D42EA-2EA6-36DB-8548-776F03F69A03}"/>
          </ac:picMkLst>
        </pc:picChg>
      </pc:sldChg>
      <pc:sldChg chg="addSp modSp">
        <pc:chgData name="mir khalid" userId="8657f811ca555e42" providerId="LiveId" clId="{32798E59-A02E-4456-A6BB-9E41AAC02E22}" dt="2025-08-26T10:20:58.798" v="46"/>
        <pc:sldMkLst>
          <pc:docMk/>
          <pc:sldMk cId="0" sldId="356"/>
        </pc:sldMkLst>
        <pc:picChg chg="add mod">
          <ac:chgData name="mir khalid" userId="8657f811ca555e42" providerId="LiveId" clId="{32798E59-A02E-4456-A6BB-9E41AAC02E22}" dt="2025-08-26T10:19:55.226" v="2"/>
          <ac:picMkLst>
            <pc:docMk/>
            <pc:sldMk cId="0" sldId="356"/>
            <ac:picMk id="2" creationId="{93CFD4B0-5345-96E3-2D58-A58315F08F96}"/>
          </ac:picMkLst>
        </pc:picChg>
        <pc:picChg chg="add mod">
          <ac:chgData name="mir khalid" userId="8657f811ca555e42" providerId="LiveId" clId="{32798E59-A02E-4456-A6BB-9E41AAC02E22}" dt="2025-08-26T10:20:58.798" v="46"/>
          <ac:picMkLst>
            <pc:docMk/>
            <pc:sldMk cId="0" sldId="356"/>
            <ac:picMk id="3" creationId="{7D5CABCF-226F-D3CD-0CA3-38154CD19291}"/>
          </ac:picMkLst>
        </pc:picChg>
      </pc:sldChg>
      <pc:sldChg chg="addSp modSp">
        <pc:chgData name="mir khalid" userId="8657f811ca555e42" providerId="LiveId" clId="{32798E59-A02E-4456-A6BB-9E41AAC02E22}" dt="2025-08-26T10:20:59.322" v="47"/>
        <pc:sldMkLst>
          <pc:docMk/>
          <pc:sldMk cId="0" sldId="357"/>
        </pc:sldMkLst>
        <pc:picChg chg="add mod">
          <ac:chgData name="mir khalid" userId="8657f811ca555e42" providerId="LiveId" clId="{32798E59-A02E-4456-A6BB-9E41AAC02E22}" dt="2025-08-26T10:19:55.766" v="3"/>
          <ac:picMkLst>
            <pc:docMk/>
            <pc:sldMk cId="0" sldId="357"/>
            <ac:picMk id="2" creationId="{2469D0B4-0335-D017-B15C-CA175E606931}"/>
          </ac:picMkLst>
        </pc:picChg>
        <pc:picChg chg="add mod">
          <ac:chgData name="mir khalid" userId="8657f811ca555e42" providerId="LiveId" clId="{32798E59-A02E-4456-A6BB-9E41AAC02E22}" dt="2025-08-26T10:20:59.322" v="47"/>
          <ac:picMkLst>
            <pc:docMk/>
            <pc:sldMk cId="0" sldId="357"/>
            <ac:picMk id="3" creationId="{2017A3D7-FC15-3523-740C-FC4FFCC8263D}"/>
          </ac:picMkLst>
        </pc:picChg>
      </pc:sldChg>
      <pc:sldChg chg="addSp modSp">
        <pc:chgData name="mir khalid" userId="8657f811ca555e42" providerId="LiveId" clId="{32798E59-A02E-4456-A6BB-9E41AAC02E22}" dt="2025-08-26T10:21:01.729" v="51"/>
        <pc:sldMkLst>
          <pc:docMk/>
          <pc:sldMk cId="0" sldId="362"/>
        </pc:sldMkLst>
        <pc:picChg chg="add mod">
          <ac:chgData name="mir khalid" userId="8657f811ca555e42" providerId="LiveId" clId="{32798E59-A02E-4456-A6BB-9E41AAC02E22}" dt="2025-08-26T10:20:01.692" v="8"/>
          <ac:picMkLst>
            <pc:docMk/>
            <pc:sldMk cId="0" sldId="362"/>
            <ac:picMk id="2" creationId="{2ACB1A81-1B59-9DFD-96D2-18A900282F0D}"/>
          </ac:picMkLst>
        </pc:picChg>
        <pc:picChg chg="add mod">
          <ac:chgData name="mir khalid" userId="8657f811ca555e42" providerId="LiveId" clId="{32798E59-A02E-4456-A6BB-9E41AAC02E22}" dt="2025-08-26T10:21:01.729" v="51"/>
          <ac:picMkLst>
            <pc:docMk/>
            <pc:sldMk cId="0" sldId="362"/>
            <ac:picMk id="3" creationId="{B0299041-D3A2-E782-A4F8-C7E95F250ED2}"/>
          </ac:picMkLst>
        </pc:picChg>
      </pc:sldChg>
      <pc:sldChg chg="addSp modSp">
        <pc:chgData name="mir khalid" userId="8657f811ca555e42" providerId="LiveId" clId="{32798E59-A02E-4456-A6BB-9E41AAC02E22}" dt="2025-08-26T10:21:02.262" v="52"/>
        <pc:sldMkLst>
          <pc:docMk/>
          <pc:sldMk cId="0" sldId="363"/>
        </pc:sldMkLst>
        <pc:picChg chg="add mod">
          <ac:chgData name="mir khalid" userId="8657f811ca555e42" providerId="LiveId" clId="{32798E59-A02E-4456-A6BB-9E41AAC02E22}" dt="2025-08-26T10:20:02.189" v="9"/>
          <ac:picMkLst>
            <pc:docMk/>
            <pc:sldMk cId="0" sldId="363"/>
            <ac:picMk id="2" creationId="{3B29EDB6-1F3E-6C87-F1A7-9808B0A51681}"/>
          </ac:picMkLst>
        </pc:picChg>
        <pc:picChg chg="add mod">
          <ac:chgData name="mir khalid" userId="8657f811ca555e42" providerId="LiveId" clId="{32798E59-A02E-4456-A6BB-9E41AAC02E22}" dt="2025-08-26T10:21:02.262" v="52"/>
          <ac:picMkLst>
            <pc:docMk/>
            <pc:sldMk cId="0" sldId="363"/>
            <ac:picMk id="3" creationId="{B5A100A3-6BE6-EF15-1D22-6F6835B201BC}"/>
          </ac:picMkLst>
        </pc:picChg>
      </pc:sldChg>
      <pc:sldChg chg="addSp modSp">
        <pc:chgData name="mir khalid" userId="8657f811ca555e42" providerId="LiveId" clId="{32798E59-A02E-4456-A6BB-9E41AAC02E22}" dt="2025-08-26T10:21:02.894" v="53"/>
        <pc:sldMkLst>
          <pc:docMk/>
          <pc:sldMk cId="0" sldId="365"/>
        </pc:sldMkLst>
        <pc:picChg chg="add mod">
          <ac:chgData name="mir khalid" userId="8657f811ca555e42" providerId="LiveId" clId="{32798E59-A02E-4456-A6BB-9E41AAC02E22}" dt="2025-08-26T10:20:02.637" v="10"/>
          <ac:picMkLst>
            <pc:docMk/>
            <pc:sldMk cId="0" sldId="365"/>
            <ac:picMk id="2" creationId="{1FDAFFCB-9D0D-FC58-0B8F-5A13FCACF510}"/>
          </ac:picMkLst>
        </pc:picChg>
        <pc:picChg chg="add mod">
          <ac:chgData name="mir khalid" userId="8657f811ca555e42" providerId="LiveId" clId="{32798E59-A02E-4456-A6BB-9E41AAC02E22}" dt="2025-08-26T10:21:02.894" v="53"/>
          <ac:picMkLst>
            <pc:docMk/>
            <pc:sldMk cId="0" sldId="365"/>
            <ac:picMk id="3" creationId="{843F850E-2503-7B8B-37BE-3553D83B285C}"/>
          </ac:picMkLst>
        </pc:picChg>
      </pc:sldChg>
      <pc:sldChg chg="addSp modSp">
        <pc:chgData name="mir khalid" userId="8657f811ca555e42" providerId="LiveId" clId="{32798E59-A02E-4456-A6BB-9E41AAC02E22}" dt="2025-08-26T10:21:03.433" v="54"/>
        <pc:sldMkLst>
          <pc:docMk/>
          <pc:sldMk cId="0" sldId="366"/>
        </pc:sldMkLst>
        <pc:picChg chg="add mod">
          <ac:chgData name="mir khalid" userId="8657f811ca555e42" providerId="LiveId" clId="{32798E59-A02E-4456-A6BB-9E41AAC02E22}" dt="2025-08-26T10:20:03.138" v="11"/>
          <ac:picMkLst>
            <pc:docMk/>
            <pc:sldMk cId="0" sldId="366"/>
            <ac:picMk id="2" creationId="{D677BB7A-4994-5C1D-BF83-933F8EBDAAC5}"/>
          </ac:picMkLst>
        </pc:picChg>
        <pc:picChg chg="add mod">
          <ac:chgData name="mir khalid" userId="8657f811ca555e42" providerId="LiveId" clId="{32798E59-A02E-4456-A6BB-9E41AAC02E22}" dt="2025-08-26T10:21:03.433" v="54"/>
          <ac:picMkLst>
            <pc:docMk/>
            <pc:sldMk cId="0" sldId="366"/>
            <ac:picMk id="3" creationId="{48B9E764-E66B-DF07-1D49-24F0D8593DF5}"/>
          </ac:picMkLst>
        </pc:picChg>
      </pc:sldChg>
      <pc:sldChg chg="addSp modSp">
        <pc:chgData name="mir khalid" userId="8657f811ca555e42" providerId="LiveId" clId="{32798E59-A02E-4456-A6BB-9E41AAC02E22}" dt="2025-08-26T10:21:04.135" v="55"/>
        <pc:sldMkLst>
          <pc:docMk/>
          <pc:sldMk cId="0" sldId="367"/>
        </pc:sldMkLst>
        <pc:picChg chg="add mod">
          <ac:chgData name="mir khalid" userId="8657f811ca555e42" providerId="LiveId" clId="{32798E59-A02E-4456-A6BB-9E41AAC02E22}" dt="2025-08-26T10:20:03.809" v="12"/>
          <ac:picMkLst>
            <pc:docMk/>
            <pc:sldMk cId="0" sldId="367"/>
            <ac:picMk id="2" creationId="{E0D76F9B-A4F0-74A7-B943-00A13F62506E}"/>
          </ac:picMkLst>
        </pc:picChg>
        <pc:picChg chg="add mod">
          <ac:chgData name="mir khalid" userId="8657f811ca555e42" providerId="LiveId" clId="{32798E59-A02E-4456-A6BB-9E41AAC02E22}" dt="2025-08-26T10:21:04.135" v="55"/>
          <ac:picMkLst>
            <pc:docMk/>
            <pc:sldMk cId="0" sldId="367"/>
            <ac:picMk id="3" creationId="{FE448861-8689-6341-55D0-9B521D74ACB3}"/>
          </ac:picMkLst>
        </pc:picChg>
      </pc:sldChg>
      <pc:sldChg chg="addSp modSp">
        <pc:chgData name="mir khalid" userId="8657f811ca555e42" providerId="LiveId" clId="{32798E59-A02E-4456-A6BB-9E41AAC02E22}" dt="2025-08-26T10:21:04.853" v="56"/>
        <pc:sldMkLst>
          <pc:docMk/>
          <pc:sldMk cId="0" sldId="368"/>
        </pc:sldMkLst>
        <pc:picChg chg="add mod">
          <ac:chgData name="mir khalid" userId="8657f811ca555e42" providerId="LiveId" clId="{32798E59-A02E-4456-A6BB-9E41AAC02E22}" dt="2025-08-26T10:20:04.294" v="13"/>
          <ac:picMkLst>
            <pc:docMk/>
            <pc:sldMk cId="0" sldId="368"/>
            <ac:picMk id="2" creationId="{C8EF86B2-D18A-3DAF-4425-D15AD384B087}"/>
          </ac:picMkLst>
        </pc:picChg>
        <pc:picChg chg="add mod">
          <ac:chgData name="mir khalid" userId="8657f811ca555e42" providerId="LiveId" clId="{32798E59-A02E-4456-A6BB-9E41AAC02E22}" dt="2025-08-26T10:21:04.853" v="56"/>
          <ac:picMkLst>
            <pc:docMk/>
            <pc:sldMk cId="0" sldId="368"/>
            <ac:picMk id="3" creationId="{25C7D7F4-04F0-11D3-55E1-E617C4F36035}"/>
          </ac:picMkLst>
        </pc:picChg>
      </pc:sldChg>
      <pc:sldChg chg="addSp modSp">
        <pc:chgData name="mir khalid" userId="8657f811ca555e42" providerId="LiveId" clId="{32798E59-A02E-4456-A6BB-9E41AAC02E22}" dt="2025-08-26T10:21:06.219" v="58"/>
        <pc:sldMkLst>
          <pc:docMk/>
          <pc:sldMk cId="0" sldId="369"/>
        </pc:sldMkLst>
        <pc:picChg chg="add mod">
          <ac:chgData name="mir khalid" userId="8657f811ca555e42" providerId="LiveId" clId="{32798E59-A02E-4456-A6BB-9E41AAC02E22}" dt="2025-08-26T10:20:05.591" v="15"/>
          <ac:picMkLst>
            <pc:docMk/>
            <pc:sldMk cId="0" sldId="369"/>
            <ac:picMk id="2" creationId="{1B281527-9298-097B-CC31-31C1947344DE}"/>
          </ac:picMkLst>
        </pc:picChg>
        <pc:picChg chg="add mod">
          <ac:chgData name="mir khalid" userId="8657f811ca555e42" providerId="LiveId" clId="{32798E59-A02E-4456-A6BB-9E41AAC02E22}" dt="2025-08-26T10:21:06.219" v="58"/>
          <ac:picMkLst>
            <pc:docMk/>
            <pc:sldMk cId="0" sldId="369"/>
            <ac:picMk id="3" creationId="{B9EEA396-FECB-2669-7C66-E474007F8A8E}"/>
          </ac:picMkLst>
        </pc:picChg>
      </pc:sldChg>
      <pc:sldChg chg="addSp modSp">
        <pc:chgData name="mir khalid" userId="8657f811ca555e42" providerId="LiveId" clId="{32798E59-A02E-4456-A6BB-9E41AAC02E22}" dt="2025-08-26T10:21:07.005" v="59"/>
        <pc:sldMkLst>
          <pc:docMk/>
          <pc:sldMk cId="0" sldId="370"/>
        </pc:sldMkLst>
        <pc:picChg chg="add mod">
          <ac:chgData name="mir khalid" userId="8657f811ca555e42" providerId="LiveId" clId="{32798E59-A02E-4456-A6BB-9E41AAC02E22}" dt="2025-08-26T10:20:06.393" v="16"/>
          <ac:picMkLst>
            <pc:docMk/>
            <pc:sldMk cId="0" sldId="370"/>
            <ac:picMk id="2" creationId="{C0FF25E0-80C2-5EBF-DA7A-7EC700A198C8}"/>
          </ac:picMkLst>
        </pc:picChg>
        <pc:picChg chg="add mod">
          <ac:chgData name="mir khalid" userId="8657f811ca555e42" providerId="LiveId" clId="{32798E59-A02E-4456-A6BB-9E41AAC02E22}" dt="2025-08-26T10:21:07.005" v="59"/>
          <ac:picMkLst>
            <pc:docMk/>
            <pc:sldMk cId="0" sldId="370"/>
            <ac:picMk id="3" creationId="{DD8F333B-70FE-ED4F-98AA-55E077E0DADD}"/>
          </ac:picMkLst>
        </pc:picChg>
      </pc:sldChg>
      <pc:sldChg chg="addSp modSp">
        <pc:chgData name="mir khalid" userId="8657f811ca555e42" providerId="LiveId" clId="{32798E59-A02E-4456-A6BB-9E41AAC02E22}" dt="2025-08-26T10:21:07.776" v="60"/>
        <pc:sldMkLst>
          <pc:docMk/>
          <pc:sldMk cId="0" sldId="371"/>
        </pc:sldMkLst>
        <pc:picChg chg="add mod">
          <ac:chgData name="mir khalid" userId="8657f811ca555e42" providerId="LiveId" clId="{32798E59-A02E-4456-A6BB-9E41AAC02E22}" dt="2025-08-26T10:20:06.895" v="17"/>
          <ac:picMkLst>
            <pc:docMk/>
            <pc:sldMk cId="0" sldId="371"/>
            <ac:picMk id="2" creationId="{522ACEC2-9BA0-0F1D-FDF1-0EC207F68E4C}"/>
          </ac:picMkLst>
        </pc:picChg>
        <pc:picChg chg="add mod">
          <ac:chgData name="mir khalid" userId="8657f811ca555e42" providerId="LiveId" clId="{32798E59-A02E-4456-A6BB-9E41AAC02E22}" dt="2025-08-26T10:21:07.776" v="60"/>
          <ac:picMkLst>
            <pc:docMk/>
            <pc:sldMk cId="0" sldId="371"/>
            <ac:picMk id="3" creationId="{223920B3-097D-DD97-A32A-B8EE3E1C390A}"/>
          </ac:picMkLst>
        </pc:picChg>
      </pc:sldChg>
      <pc:sldChg chg="addSp modSp">
        <pc:chgData name="mir khalid" userId="8657f811ca555e42" providerId="LiveId" clId="{32798E59-A02E-4456-A6BB-9E41AAC02E22}" dt="2025-08-26T10:21:08.494" v="61"/>
        <pc:sldMkLst>
          <pc:docMk/>
          <pc:sldMk cId="0" sldId="372"/>
        </pc:sldMkLst>
        <pc:picChg chg="add mod">
          <ac:chgData name="mir khalid" userId="8657f811ca555e42" providerId="LiveId" clId="{32798E59-A02E-4456-A6BB-9E41AAC02E22}" dt="2025-08-26T10:20:07.697" v="18"/>
          <ac:picMkLst>
            <pc:docMk/>
            <pc:sldMk cId="0" sldId="372"/>
            <ac:picMk id="2" creationId="{0ADB9F30-C336-F918-DEC4-592E5465FA0A}"/>
          </ac:picMkLst>
        </pc:picChg>
        <pc:picChg chg="add mod">
          <ac:chgData name="mir khalid" userId="8657f811ca555e42" providerId="LiveId" clId="{32798E59-A02E-4456-A6BB-9E41AAC02E22}" dt="2025-08-26T10:21:08.494" v="61"/>
          <ac:picMkLst>
            <pc:docMk/>
            <pc:sldMk cId="0" sldId="372"/>
            <ac:picMk id="3" creationId="{DE1A9691-7C74-CFB0-7ACA-C7314E3EE358}"/>
          </ac:picMkLst>
        </pc:picChg>
      </pc:sldChg>
      <pc:sldChg chg="addSp modSp">
        <pc:chgData name="mir khalid" userId="8657f811ca555e42" providerId="LiveId" clId="{32798E59-A02E-4456-A6BB-9E41AAC02E22}" dt="2025-08-26T10:21:09.898" v="63"/>
        <pc:sldMkLst>
          <pc:docMk/>
          <pc:sldMk cId="0" sldId="373"/>
        </pc:sldMkLst>
        <pc:picChg chg="add mod">
          <ac:chgData name="mir khalid" userId="8657f811ca555e42" providerId="LiveId" clId="{32798E59-A02E-4456-A6BB-9E41AAC02E22}" dt="2025-08-26T10:20:08.985" v="20"/>
          <ac:picMkLst>
            <pc:docMk/>
            <pc:sldMk cId="0" sldId="373"/>
            <ac:picMk id="2" creationId="{136755F1-05E0-119A-E4F1-1528F7CD783A}"/>
          </ac:picMkLst>
        </pc:picChg>
        <pc:picChg chg="add mod">
          <ac:chgData name="mir khalid" userId="8657f811ca555e42" providerId="LiveId" clId="{32798E59-A02E-4456-A6BB-9E41AAC02E22}" dt="2025-08-26T10:21:09.898" v="63"/>
          <ac:picMkLst>
            <pc:docMk/>
            <pc:sldMk cId="0" sldId="373"/>
            <ac:picMk id="3" creationId="{78AFD2ED-13EA-D2F3-3703-CAC8C5B536C1}"/>
          </ac:picMkLst>
        </pc:picChg>
      </pc:sldChg>
      <pc:sldChg chg="addSp modSp">
        <pc:chgData name="mir khalid" userId="8657f811ca555e42" providerId="LiveId" clId="{32798E59-A02E-4456-A6BB-9E41AAC02E22}" dt="2025-08-26T10:21:10.499" v="64"/>
        <pc:sldMkLst>
          <pc:docMk/>
          <pc:sldMk cId="0" sldId="374"/>
        </pc:sldMkLst>
        <pc:picChg chg="add mod">
          <ac:chgData name="mir khalid" userId="8657f811ca555e42" providerId="LiveId" clId="{32798E59-A02E-4456-A6BB-9E41AAC02E22}" dt="2025-08-26T10:20:09.618" v="21"/>
          <ac:picMkLst>
            <pc:docMk/>
            <pc:sldMk cId="0" sldId="374"/>
            <ac:picMk id="2" creationId="{85273D07-8DBF-B0CC-3D82-337A24819D55}"/>
          </ac:picMkLst>
        </pc:picChg>
        <pc:picChg chg="add mod">
          <ac:chgData name="mir khalid" userId="8657f811ca555e42" providerId="LiveId" clId="{32798E59-A02E-4456-A6BB-9E41AAC02E22}" dt="2025-08-26T10:21:10.499" v="64"/>
          <ac:picMkLst>
            <pc:docMk/>
            <pc:sldMk cId="0" sldId="374"/>
            <ac:picMk id="3" creationId="{54999725-4E32-42EF-BBD7-273015006048}"/>
          </ac:picMkLst>
        </pc:picChg>
      </pc:sldChg>
      <pc:sldChg chg="addSp modSp">
        <pc:chgData name="mir khalid" userId="8657f811ca555e42" providerId="LiveId" clId="{32798E59-A02E-4456-A6BB-9E41AAC02E22}" dt="2025-08-26T10:21:11.201" v="65"/>
        <pc:sldMkLst>
          <pc:docMk/>
          <pc:sldMk cId="0" sldId="375"/>
        </pc:sldMkLst>
        <pc:picChg chg="add mod">
          <ac:chgData name="mir khalid" userId="8657f811ca555e42" providerId="LiveId" clId="{32798E59-A02E-4456-A6BB-9E41AAC02E22}" dt="2025-08-26T10:20:10.236" v="22"/>
          <ac:picMkLst>
            <pc:docMk/>
            <pc:sldMk cId="0" sldId="375"/>
            <ac:picMk id="2" creationId="{FFE7C9C3-6B94-C607-749C-95C686864084}"/>
          </ac:picMkLst>
        </pc:picChg>
        <pc:picChg chg="add mod">
          <ac:chgData name="mir khalid" userId="8657f811ca555e42" providerId="LiveId" clId="{32798E59-A02E-4456-A6BB-9E41AAC02E22}" dt="2025-08-26T10:21:11.201" v="65"/>
          <ac:picMkLst>
            <pc:docMk/>
            <pc:sldMk cId="0" sldId="375"/>
            <ac:picMk id="3" creationId="{06396A51-F5DD-B702-EA31-A23AEE1153FD}"/>
          </ac:picMkLst>
        </pc:picChg>
      </pc:sldChg>
      <pc:sldChg chg="addSp modSp">
        <pc:chgData name="mir khalid" userId="8657f811ca555e42" providerId="LiveId" clId="{32798E59-A02E-4456-A6BB-9E41AAC02E22}" dt="2025-08-26T10:21:11.740" v="66"/>
        <pc:sldMkLst>
          <pc:docMk/>
          <pc:sldMk cId="0" sldId="376"/>
        </pc:sldMkLst>
        <pc:picChg chg="add mod">
          <ac:chgData name="mir khalid" userId="8657f811ca555e42" providerId="LiveId" clId="{32798E59-A02E-4456-A6BB-9E41AAC02E22}" dt="2025-08-26T10:20:10.752" v="23"/>
          <ac:picMkLst>
            <pc:docMk/>
            <pc:sldMk cId="0" sldId="376"/>
            <ac:picMk id="2" creationId="{FC55C0E6-4203-61D8-3CBA-ED0ECC8C4E99}"/>
          </ac:picMkLst>
        </pc:picChg>
        <pc:picChg chg="add mod">
          <ac:chgData name="mir khalid" userId="8657f811ca555e42" providerId="LiveId" clId="{32798E59-A02E-4456-A6BB-9E41AAC02E22}" dt="2025-08-26T10:21:11.740" v="66"/>
          <ac:picMkLst>
            <pc:docMk/>
            <pc:sldMk cId="0" sldId="376"/>
            <ac:picMk id="3" creationId="{F95F041B-1E06-0F76-7692-8D831D59D483}"/>
          </ac:picMkLst>
        </pc:picChg>
      </pc:sldChg>
      <pc:sldChg chg="addSp modSp">
        <pc:chgData name="mir khalid" userId="8657f811ca555e42" providerId="LiveId" clId="{32798E59-A02E-4456-A6BB-9E41AAC02E22}" dt="2025-08-26T10:21:12.975" v="68"/>
        <pc:sldMkLst>
          <pc:docMk/>
          <pc:sldMk cId="0" sldId="378"/>
        </pc:sldMkLst>
        <pc:picChg chg="add mod">
          <ac:chgData name="mir khalid" userId="8657f811ca555e42" providerId="LiveId" clId="{32798E59-A02E-4456-A6BB-9E41AAC02E22}" dt="2025-08-26T10:20:12.056" v="25"/>
          <ac:picMkLst>
            <pc:docMk/>
            <pc:sldMk cId="0" sldId="378"/>
            <ac:picMk id="2" creationId="{A669750C-49BE-8C80-0F43-F6456BC90C59}"/>
          </ac:picMkLst>
        </pc:picChg>
        <pc:picChg chg="add mod">
          <ac:chgData name="mir khalid" userId="8657f811ca555e42" providerId="LiveId" clId="{32798E59-A02E-4456-A6BB-9E41AAC02E22}" dt="2025-08-26T10:21:12.975" v="68"/>
          <ac:picMkLst>
            <pc:docMk/>
            <pc:sldMk cId="0" sldId="378"/>
            <ac:picMk id="3" creationId="{397AAD8D-F934-5BCA-3A88-518941EBB471}"/>
          </ac:picMkLst>
        </pc:picChg>
      </pc:sldChg>
      <pc:sldChg chg="addSp modSp">
        <pc:chgData name="mir khalid" userId="8657f811ca555e42" providerId="LiveId" clId="{32798E59-A02E-4456-A6BB-9E41AAC02E22}" dt="2025-08-26T10:21:14.347" v="70"/>
        <pc:sldMkLst>
          <pc:docMk/>
          <pc:sldMk cId="0" sldId="380"/>
        </pc:sldMkLst>
        <pc:picChg chg="add mod">
          <ac:chgData name="mir khalid" userId="8657f811ca555e42" providerId="LiveId" clId="{32798E59-A02E-4456-A6BB-9E41AAC02E22}" dt="2025-08-26T10:20:13.113" v="26"/>
          <ac:picMkLst>
            <pc:docMk/>
            <pc:sldMk cId="0" sldId="380"/>
            <ac:picMk id="2" creationId="{78FE1264-F4C0-8B45-49B4-73E230A61D1E}"/>
          </ac:picMkLst>
        </pc:picChg>
        <pc:picChg chg="add mod">
          <ac:chgData name="mir khalid" userId="8657f811ca555e42" providerId="LiveId" clId="{32798E59-A02E-4456-A6BB-9E41AAC02E22}" dt="2025-08-26T10:21:14.347" v="70"/>
          <ac:picMkLst>
            <pc:docMk/>
            <pc:sldMk cId="0" sldId="380"/>
            <ac:picMk id="3" creationId="{E2B83BFD-5FA3-3654-6638-B2BC68D810A2}"/>
          </ac:picMkLst>
        </pc:picChg>
      </pc:sldChg>
      <pc:sldChg chg="addSp modSp">
        <pc:chgData name="mir khalid" userId="8657f811ca555e42" providerId="LiveId" clId="{32798E59-A02E-4456-A6BB-9E41AAC02E22}" dt="2025-08-26T10:21:14.996" v="71"/>
        <pc:sldMkLst>
          <pc:docMk/>
          <pc:sldMk cId="0" sldId="381"/>
        </pc:sldMkLst>
        <pc:picChg chg="add mod">
          <ac:chgData name="mir khalid" userId="8657f811ca555e42" providerId="LiveId" clId="{32798E59-A02E-4456-A6BB-9E41AAC02E22}" dt="2025-08-26T10:20:14.980" v="28"/>
          <ac:picMkLst>
            <pc:docMk/>
            <pc:sldMk cId="0" sldId="381"/>
            <ac:picMk id="2" creationId="{370B9ED9-5992-C2C4-8F6C-D9E75BA0CFAC}"/>
          </ac:picMkLst>
        </pc:picChg>
        <pc:picChg chg="add mod">
          <ac:chgData name="mir khalid" userId="8657f811ca555e42" providerId="LiveId" clId="{32798E59-A02E-4456-A6BB-9E41AAC02E22}" dt="2025-08-26T10:21:14.996" v="71"/>
          <ac:picMkLst>
            <pc:docMk/>
            <pc:sldMk cId="0" sldId="381"/>
            <ac:picMk id="3" creationId="{A074EF40-7B8F-0886-B8F9-1E8DB71E4BCD}"/>
          </ac:picMkLst>
        </pc:picChg>
      </pc:sldChg>
      <pc:sldChg chg="addSp modSp">
        <pc:chgData name="mir khalid" userId="8657f811ca555e42" providerId="LiveId" clId="{32798E59-A02E-4456-A6BB-9E41AAC02E22}" dt="2025-08-26T10:21:15.830" v="72"/>
        <pc:sldMkLst>
          <pc:docMk/>
          <pc:sldMk cId="0" sldId="382"/>
        </pc:sldMkLst>
        <pc:picChg chg="add mod">
          <ac:chgData name="mir khalid" userId="8657f811ca555e42" providerId="LiveId" clId="{32798E59-A02E-4456-A6BB-9E41AAC02E22}" dt="2025-08-26T10:20:15.434" v="29"/>
          <ac:picMkLst>
            <pc:docMk/>
            <pc:sldMk cId="0" sldId="382"/>
            <ac:picMk id="2" creationId="{348A2ED9-B248-47BD-9E40-864DC0FE61A6}"/>
          </ac:picMkLst>
        </pc:picChg>
        <pc:picChg chg="add mod">
          <ac:chgData name="mir khalid" userId="8657f811ca555e42" providerId="LiveId" clId="{32798E59-A02E-4456-A6BB-9E41AAC02E22}" dt="2025-08-26T10:21:15.830" v="72"/>
          <ac:picMkLst>
            <pc:docMk/>
            <pc:sldMk cId="0" sldId="382"/>
            <ac:picMk id="3" creationId="{7ED31B15-46FB-E150-2AFD-7A47898C8DAA}"/>
          </ac:picMkLst>
        </pc:picChg>
      </pc:sldChg>
      <pc:sldChg chg="addSp modSp">
        <pc:chgData name="mir khalid" userId="8657f811ca555e42" providerId="LiveId" clId="{32798E59-A02E-4456-A6BB-9E41AAC02E22}" dt="2025-08-26T10:21:16.654" v="73"/>
        <pc:sldMkLst>
          <pc:docMk/>
          <pc:sldMk cId="0" sldId="383"/>
        </pc:sldMkLst>
        <pc:picChg chg="add mod">
          <ac:chgData name="mir khalid" userId="8657f811ca555e42" providerId="LiveId" clId="{32798E59-A02E-4456-A6BB-9E41AAC02E22}" dt="2025-08-26T10:20:16.284" v="30"/>
          <ac:picMkLst>
            <pc:docMk/>
            <pc:sldMk cId="0" sldId="383"/>
            <ac:picMk id="2" creationId="{3D754A77-CF12-E9F5-79B5-9A6038CD9EA1}"/>
          </ac:picMkLst>
        </pc:picChg>
        <pc:picChg chg="add mod">
          <ac:chgData name="mir khalid" userId="8657f811ca555e42" providerId="LiveId" clId="{32798E59-A02E-4456-A6BB-9E41AAC02E22}" dt="2025-08-26T10:21:16.654" v="73"/>
          <ac:picMkLst>
            <pc:docMk/>
            <pc:sldMk cId="0" sldId="383"/>
            <ac:picMk id="3" creationId="{6E33DCF3-5C01-F57B-EDF7-F1530C4DCE19}"/>
          </ac:picMkLst>
        </pc:picChg>
      </pc:sldChg>
      <pc:sldChg chg="addSp modSp">
        <pc:chgData name="mir khalid" userId="8657f811ca555e42" providerId="LiveId" clId="{32798E59-A02E-4456-A6BB-9E41AAC02E22}" dt="2025-08-26T10:21:17.504" v="74"/>
        <pc:sldMkLst>
          <pc:docMk/>
          <pc:sldMk cId="0" sldId="384"/>
        </pc:sldMkLst>
        <pc:picChg chg="add mod">
          <ac:chgData name="mir khalid" userId="8657f811ca555e42" providerId="LiveId" clId="{32798E59-A02E-4456-A6BB-9E41AAC02E22}" dt="2025-08-26T10:20:16.854" v="31"/>
          <ac:picMkLst>
            <pc:docMk/>
            <pc:sldMk cId="0" sldId="384"/>
            <ac:picMk id="2" creationId="{57868CC6-9CF3-780A-BB3B-F6AC410E5FFB}"/>
          </ac:picMkLst>
        </pc:picChg>
        <pc:picChg chg="add mod">
          <ac:chgData name="mir khalid" userId="8657f811ca555e42" providerId="LiveId" clId="{32798E59-A02E-4456-A6BB-9E41AAC02E22}" dt="2025-08-26T10:21:17.504" v="74"/>
          <ac:picMkLst>
            <pc:docMk/>
            <pc:sldMk cId="0" sldId="384"/>
            <ac:picMk id="3" creationId="{ECE7EF6D-98E6-656E-22D7-3B0C041FFEB4}"/>
          </ac:picMkLst>
        </pc:picChg>
      </pc:sldChg>
      <pc:sldChg chg="addSp modSp">
        <pc:chgData name="mir khalid" userId="8657f811ca555e42" providerId="LiveId" clId="{32798E59-A02E-4456-A6BB-9E41AAC02E22}" dt="2025-08-26T10:21:19.779" v="77"/>
        <pc:sldMkLst>
          <pc:docMk/>
          <pc:sldMk cId="0" sldId="389"/>
        </pc:sldMkLst>
        <pc:picChg chg="add mod">
          <ac:chgData name="mir khalid" userId="8657f811ca555e42" providerId="LiveId" clId="{32798E59-A02E-4456-A6BB-9E41AAC02E22}" dt="2025-08-26T10:20:18.907" v="34"/>
          <ac:picMkLst>
            <pc:docMk/>
            <pc:sldMk cId="0" sldId="389"/>
            <ac:picMk id="2" creationId="{C5536B59-B926-48EC-A4D2-5F10881D6403}"/>
          </ac:picMkLst>
        </pc:picChg>
        <pc:picChg chg="add mod">
          <ac:chgData name="mir khalid" userId="8657f811ca555e42" providerId="LiveId" clId="{32798E59-A02E-4456-A6BB-9E41AAC02E22}" dt="2025-08-26T10:21:19.779" v="77"/>
          <ac:picMkLst>
            <pc:docMk/>
            <pc:sldMk cId="0" sldId="389"/>
            <ac:picMk id="3" creationId="{00A272FF-DB34-0083-4F16-E6BEB0F14B46}"/>
          </ac:picMkLst>
        </pc:picChg>
      </pc:sldChg>
      <pc:sldChg chg="addSp modSp">
        <pc:chgData name="mir khalid" userId="8657f811ca555e42" providerId="LiveId" clId="{32798E59-A02E-4456-A6BB-9E41AAC02E22}" dt="2025-08-26T10:21:22.202" v="80"/>
        <pc:sldMkLst>
          <pc:docMk/>
          <pc:sldMk cId="0" sldId="391"/>
        </pc:sldMkLst>
        <pc:picChg chg="add mod">
          <ac:chgData name="mir khalid" userId="8657f811ca555e42" providerId="LiveId" clId="{32798E59-A02E-4456-A6BB-9E41AAC02E22}" dt="2025-08-26T10:20:20.581" v="36"/>
          <ac:picMkLst>
            <pc:docMk/>
            <pc:sldMk cId="0" sldId="391"/>
            <ac:picMk id="2" creationId="{1B2BCDDF-B707-A63A-1533-88448C92B84B}"/>
          </ac:picMkLst>
        </pc:picChg>
        <pc:picChg chg="add mod">
          <ac:chgData name="mir khalid" userId="8657f811ca555e42" providerId="LiveId" clId="{32798E59-A02E-4456-A6BB-9E41AAC02E22}" dt="2025-08-26T10:21:22.202" v="80"/>
          <ac:picMkLst>
            <pc:docMk/>
            <pc:sldMk cId="0" sldId="391"/>
            <ac:picMk id="3" creationId="{56F5E76F-62AD-4D35-4A62-6995E3B3E9A6}"/>
          </ac:picMkLst>
        </pc:picChg>
      </pc:sldChg>
      <pc:sldChg chg="addSp modSp">
        <pc:chgData name="mir khalid" userId="8657f811ca555e42" providerId="LiveId" clId="{32798E59-A02E-4456-A6BB-9E41AAC02E22}" dt="2025-08-26T10:21:23.653" v="82"/>
        <pc:sldMkLst>
          <pc:docMk/>
          <pc:sldMk cId="0" sldId="393"/>
        </pc:sldMkLst>
        <pc:picChg chg="add mod">
          <ac:chgData name="mir khalid" userId="8657f811ca555e42" providerId="LiveId" clId="{32798E59-A02E-4456-A6BB-9E41AAC02E22}" dt="2025-08-26T10:20:22.818" v="39"/>
          <ac:picMkLst>
            <pc:docMk/>
            <pc:sldMk cId="0" sldId="393"/>
            <ac:picMk id="2" creationId="{DD4717A9-E96D-6CF0-F2D0-6046E5B36BFF}"/>
          </ac:picMkLst>
        </pc:picChg>
        <pc:picChg chg="add mod">
          <ac:chgData name="mir khalid" userId="8657f811ca555e42" providerId="LiveId" clId="{32798E59-A02E-4456-A6BB-9E41AAC02E22}" dt="2025-08-26T10:21:23.653" v="82"/>
          <ac:picMkLst>
            <pc:docMk/>
            <pc:sldMk cId="0" sldId="393"/>
            <ac:picMk id="3" creationId="{0B1CBC4C-D543-5ADF-40AB-57FBF1C5919B}"/>
          </ac:picMkLst>
        </pc:picChg>
      </pc:sldChg>
      <pc:sldChg chg="addSp modSp">
        <pc:chgData name="mir khalid" userId="8657f811ca555e42" providerId="LiveId" clId="{32798E59-A02E-4456-A6BB-9E41AAC02E22}" dt="2025-08-26T10:21:24.493" v="83"/>
        <pc:sldMkLst>
          <pc:docMk/>
          <pc:sldMk cId="0" sldId="394"/>
        </pc:sldMkLst>
        <pc:picChg chg="add mod">
          <ac:chgData name="mir khalid" userId="8657f811ca555e42" providerId="LiveId" clId="{32798E59-A02E-4456-A6BB-9E41AAC02E22}" dt="2025-08-26T10:20:23.589" v="40"/>
          <ac:picMkLst>
            <pc:docMk/>
            <pc:sldMk cId="0" sldId="394"/>
            <ac:picMk id="2" creationId="{E735E96A-F0FC-7E5A-6AC4-4925339D571C}"/>
          </ac:picMkLst>
        </pc:picChg>
        <pc:picChg chg="add mod">
          <ac:chgData name="mir khalid" userId="8657f811ca555e42" providerId="LiveId" clId="{32798E59-A02E-4456-A6BB-9E41AAC02E22}" dt="2025-08-26T10:21:24.493" v="83"/>
          <ac:picMkLst>
            <pc:docMk/>
            <pc:sldMk cId="0" sldId="394"/>
            <ac:picMk id="3" creationId="{115FAA1B-451F-2D61-C1B9-ABBAA8D9A648}"/>
          </ac:picMkLst>
        </pc:picChg>
      </pc:sldChg>
      <pc:sldChg chg="addSp modSp">
        <pc:chgData name="mir khalid" userId="8657f811ca555e42" providerId="LiveId" clId="{32798E59-A02E-4456-A6BB-9E41AAC02E22}" dt="2025-08-26T10:21:12.420" v="67"/>
        <pc:sldMkLst>
          <pc:docMk/>
          <pc:sldMk cId="0" sldId="404"/>
        </pc:sldMkLst>
        <pc:picChg chg="add mod">
          <ac:chgData name="mir khalid" userId="8657f811ca555e42" providerId="LiveId" clId="{32798E59-A02E-4456-A6BB-9E41AAC02E22}" dt="2025-08-26T10:20:11.492" v="24"/>
          <ac:picMkLst>
            <pc:docMk/>
            <pc:sldMk cId="0" sldId="404"/>
            <ac:picMk id="2" creationId="{B45D8C63-CFA8-DC3D-3E8A-6017F0BEEA35}"/>
          </ac:picMkLst>
        </pc:picChg>
        <pc:picChg chg="add mod">
          <ac:chgData name="mir khalid" userId="8657f811ca555e42" providerId="LiveId" clId="{32798E59-A02E-4456-A6BB-9E41AAC02E22}" dt="2025-08-26T10:21:12.420" v="67"/>
          <ac:picMkLst>
            <pc:docMk/>
            <pc:sldMk cId="0" sldId="404"/>
            <ac:picMk id="3" creationId="{731103B4-9CE8-56BD-8BA2-40B72DDC78AE}"/>
          </ac:picMkLst>
        </pc:picChg>
      </pc:sldChg>
      <pc:sldChg chg="addSp modSp">
        <pc:chgData name="mir khalid" userId="8657f811ca555e42" providerId="LiveId" clId="{32798E59-A02E-4456-A6BB-9E41AAC02E22}" dt="2025-08-26T10:21:13.646" v="69"/>
        <pc:sldMkLst>
          <pc:docMk/>
          <pc:sldMk cId="0" sldId="405"/>
        </pc:sldMkLst>
        <pc:picChg chg="add mod">
          <ac:chgData name="mir khalid" userId="8657f811ca555e42" providerId="LiveId" clId="{32798E59-A02E-4456-A6BB-9E41AAC02E22}" dt="2025-08-26T10:20:14.162" v="27"/>
          <ac:picMkLst>
            <pc:docMk/>
            <pc:sldMk cId="0" sldId="405"/>
            <ac:picMk id="2" creationId="{5F7D0907-D051-0E08-302C-F0B1602BB085}"/>
          </ac:picMkLst>
        </pc:picChg>
        <pc:picChg chg="add mod">
          <ac:chgData name="mir khalid" userId="8657f811ca555e42" providerId="LiveId" clId="{32798E59-A02E-4456-A6BB-9E41AAC02E22}" dt="2025-08-26T10:21:13.646" v="69"/>
          <ac:picMkLst>
            <pc:docMk/>
            <pc:sldMk cId="0" sldId="405"/>
            <ac:picMk id="3" creationId="{E0F45204-77ED-B35A-A6DC-BBA91D81A488}"/>
          </ac:picMkLst>
        </pc:picChg>
      </pc:sldChg>
      <pc:sldChg chg="addSp modSp">
        <pc:chgData name="mir khalid" userId="8657f811ca555e42" providerId="LiveId" clId="{32798E59-A02E-4456-A6BB-9E41AAC02E22}" dt="2025-08-26T10:21:21.446" v="79"/>
        <pc:sldMkLst>
          <pc:docMk/>
          <pc:sldMk cId="0" sldId="406"/>
        </pc:sldMkLst>
        <pc:picChg chg="add mod">
          <ac:chgData name="mir khalid" userId="8657f811ca555e42" providerId="LiveId" clId="{32798E59-A02E-4456-A6BB-9E41AAC02E22}" dt="2025-08-26T10:20:21.499" v="37"/>
          <ac:picMkLst>
            <pc:docMk/>
            <pc:sldMk cId="0" sldId="406"/>
            <ac:picMk id="2" creationId="{E0319286-1150-7AFA-C294-F028939B7A58}"/>
          </ac:picMkLst>
        </pc:picChg>
        <pc:picChg chg="add mod">
          <ac:chgData name="mir khalid" userId="8657f811ca555e42" providerId="LiveId" clId="{32798E59-A02E-4456-A6BB-9E41AAC02E22}" dt="2025-08-26T10:21:21.446" v="79"/>
          <ac:picMkLst>
            <pc:docMk/>
            <pc:sldMk cId="0" sldId="406"/>
            <ac:picMk id="3" creationId="{279E8F51-098C-BE6D-720B-2090846479EC}"/>
          </ac:picMkLst>
        </pc:picChg>
      </pc:sldChg>
      <pc:sldChg chg="addSp modSp">
        <pc:chgData name="mir khalid" userId="8657f811ca555e42" providerId="LiveId" clId="{32798E59-A02E-4456-A6BB-9E41AAC02E22}" dt="2025-08-26T10:21:09.111" v="62"/>
        <pc:sldMkLst>
          <pc:docMk/>
          <pc:sldMk cId="0" sldId="407"/>
        </pc:sldMkLst>
        <pc:picChg chg="add mod">
          <ac:chgData name="mir khalid" userId="8657f811ca555e42" providerId="LiveId" clId="{32798E59-A02E-4456-A6BB-9E41AAC02E22}" dt="2025-08-26T10:20:08.183" v="19"/>
          <ac:picMkLst>
            <pc:docMk/>
            <pc:sldMk cId="0" sldId="407"/>
            <ac:picMk id="2" creationId="{53EC857A-A291-05A3-95DC-E313A06DC9E9}"/>
          </ac:picMkLst>
        </pc:picChg>
        <pc:picChg chg="add mod">
          <ac:chgData name="mir khalid" userId="8657f811ca555e42" providerId="LiveId" clId="{32798E59-A02E-4456-A6BB-9E41AAC02E22}" dt="2025-08-26T10:21:09.111" v="62"/>
          <ac:picMkLst>
            <pc:docMk/>
            <pc:sldMk cId="0" sldId="407"/>
            <ac:picMk id="3" creationId="{D24C179D-880B-EC62-78AD-18AD19B36973}"/>
          </ac:picMkLst>
        </pc:picChg>
      </pc:sldChg>
      <pc:sldChg chg="addSp modSp">
        <pc:chgData name="mir khalid" userId="8657f811ca555e42" providerId="LiveId" clId="{32798E59-A02E-4456-A6BB-9E41AAC02E22}" dt="2025-08-26T10:20:59.786" v="48"/>
        <pc:sldMkLst>
          <pc:docMk/>
          <pc:sldMk cId="0" sldId="411"/>
        </pc:sldMkLst>
        <pc:picChg chg="add mod">
          <ac:chgData name="mir khalid" userId="8657f811ca555e42" providerId="LiveId" clId="{32798E59-A02E-4456-A6BB-9E41AAC02E22}" dt="2025-08-26T10:19:56.383" v="4"/>
          <ac:picMkLst>
            <pc:docMk/>
            <pc:sldMk cId="0" sldId="411"/>
            <ac:picMk id="2" creationId="{CF3CB978-CE62-1B8F-030A-B37E69C07146}"/>
          </ac:picMkLst>
        </pc:picChg>
        <pc:picChg chg="add mod">
          <ac:chgData name="mir khalid" userId="8657f811ca555e42" providerId="LiveId" clId="{32798E59-A02E-4456-A6BB-9E41AAC02E22}" dt="2025-08-26T10:20:59.786" v="48"/>
          <ac:picMkLst>
            <pc:docMk/>
            <pc:sldMk cId="0" sldId="411"/>
            <ac:picMk id="3" creationId="{14D9CE7F-848B-140B-1678-1D0F9BA45066}"/>
          </ac:picMkLst>
        </pc:picChg>
      </pc:sldChg>
      <pc:sldChg chg="addSp modSp">
        <pc:chgData name="mir khalid" userId="8657f811ca555e42" providerId="LiveId" clId="{32798E59-A02E-4456-A6BB-9E41AAC02E22}" dt="2025-08-26T10:21:00.225" v="49"/>
        <pc:sldMkLst>
          <pc:docMk/>
          <pc:sldMk cId="0" sldId="412"/>
        </pc:sldMkLst>
        <pc:picChg chg="add mod">
          <ac:chgData name="mir khalid" userId="8657f811ca555e42" providerId="LiveId" clId="{32798E59-A02E-4456-A6BB-9E41AAC02E22}" dt="2025-08-26T10:19:57.132" v="5"/>
          <ac:picMkLst>
            <pc:docMk/>
            <pc:sldMk cId="0" sldId="412"/>
            <ac:picMk id="2" creationId="{7EE317ED-1A2E-7FFB-6567-7DCB6575B6E0}"/>
          </ac:picMkLst>
        </pc:picChg>
        <pc:picChg chg="add mod">
          <ac:chgData name="mir khalid" userId="8657f811ca555e42" providerId="LiveId" clId="{32798E59-A02E-4456-A6BB-9E41AAC02E22}" dt="2025-08-26T10:19:57.834" v="6"/>
          <ac:picMkLst>
            <pc:docMk/>
            <pc:sldMk cId="0" sldId="412"/>
            <ac:picMk id="3" creationId="{D78AF75D-D24C-734E-7389-47D188B7F376}"/>
          </ac:picMkLst>
        </pc:picChg>
        <pc:picChg chg="add mod">
          <ac:chgData name="mir khalid" userId="8657f811ca555e42" providerId="LiveId" clId="{32798E59-A02E-4456-A6BB-9E41AAC02E22}" dt="2025-08-26T10:21:00.225" v="49"/>
          <ac:picMkLst>
            <pc:docMk/>
            <pc:sldMk cId="0" sldId="412"/>
            <ac:picMk id="4" creationId="{BF6A0A41-B228-3DC1-0C11-652D8FD05422}"/>
          </ac:picMkLst>
        </pc:picChg>
      </pc:sldChg>
      <pc:sldChg chg="addSp modSp">
        <pc:chgData name="mir khalid" userId="8657f811ca555e42" providerId="LiveId" clId="{32798E59-A02E-4456-A6BB-9E41AAC02E22}" dt="2025-08-26T10:21:00.958" v="50"/>
        <pc:sldMkLst>
          <pc:docMk/>
          <pc:sldMk cId="0" sldId="413"/>
        </pc:sldMkLst>
        <pc:picChg chg="add mod">
          <ac:chgData name="mir khalid" userId="8657f811ca555e42" providerId="LiveId" clId="{32798E59-A02E-4456-A6BB-9E41AAC02E22}" dt="2025-08-26T10:20:01.121" v="7"/>
          <ac:picMkLst>
            <pc:docMk/>
            <pc:sldMk cId="0" sldId="413"/>
            <ac:picMk id="2" creationId="{2949913E-7E11-0E37-F8E1-B05D67EED1CA}"/>
          </ac:picMkLst>
        </pc:picChg>
        <pc:picChg chg="add mod">
          <ac:chgData name="mir khalid" userId="8657f811ca555e42" providerId="LiveId" clId="{32798E59-A02E-4456-A6BB-9E41AAC02E22}" dt="2025-08-26T10:21:00.958" v="50"/>
          <ac:picMkLst>
            <pc:docMk/>
            <pc:sldMk cId="0" sldId="413"/>
            <ac:picMk id="3" creationId="{F4E7FED6-0F5C-CB5A-CFE2-3AE192629D88}"/>
          </ac:picMkLst>
        </pc:picChg>
      </pc:sldChg>
      <pc:sldChg chg="addSp modSp">
        <pc:chgData name="mir khalid" userId="8657f811ca555e42" providerId="LiveId" clId="{32798E59-A02E-4456-A6BB-9E41AAC02E22}" dt="2025-08-26T10:21:05.602" v="57"/>
        <pc:sldMkLst>
          <pc:docMk/>
          <pc:sldMk cId="0" sldId="414"/>
        </pc:sldMkLst>
        <pc:picChg chg="add mod">
          <ac:chgData name="mir khalid" userId="8657f811ca555e42" providerId="LiveId" clId="{32798E59-A02E-4456-A6BB-9E41AAC02E22}" dt="2025-08-26T10:20:05.212" v="14"/>
          <ac:picMkLst>
            <pc:docMk/>
            <pc:sldMk cId="0" sldId="414"/>
            <ac:picMk id="2" creationId="{DCC0FD7C-38B3-95AF-1FBF-EB24F766CEA5}"/>
          </ac:picMkLst>
        </pc:picChg>
        <pc:picChg chg="add mod">
          <ac:chgData name="mir khalid" userId="8657f811ca555e42" providerId="LiveId" clId="{32798E59-A02E-4456-A6BB-9E41AAC02E22}" dt="2025-08-26T10:21:05.602" v="57"/>
          <ac:picMkLst>
            <pc:docMk/>
            <pc:sldMk cId="0" sldId="414"/>
            <ac:picMk id="3" creationId="{7949C005-8C9B-DEFD-0065-A0BF882A9C5E}"/>
          </ac:picMkLst>
        </pc:picChg>
      </pc:sldChg>
      <pc:sldChg chg="addSp modSp">
        <pc:chgData name="mir khalid" userId="8657f811ca555e42" providerId="LiveId" clId="{32798E59-A02E-4456-A6BB-9E41AAC02E22}" dt="2025-08-26T10:21:18.306" v="75"/>
        <pc:sldMkLst>
          <pc:docMk/>
          <pc:sldMk cId="0" sldId="416"/>
        </pc:sldMkLst>
        <pc:picChg chg="add mod">
          <ac:chgData name="mir khalid" userId="8657f811ca555e42" providerId="LiveId" clId="{32798E59-A02E-4456-A6BB-9E41AAC02E22}" dt="2025-08-26T10:20:17.556" v="32"/>
          <ac:picMkLst>
            <pc:docMk/>
            <pc:sldMk cId="0" sldId="416"/>
            <ac:picMk id="2" creationId="{8FFBB97F-0AA5-71AC-67DA-68A029B496D6}"/>
          </ac:picMkLst>
        </pc:picChg>
        <pc:picChg chg="add mod">
          <ac:chgData name="mir khalid" userId="8657f811ca555e42" providerId="LiveId" clId="{32798E59-A02E-4456-A6BB-9E41AAC02E22}" dt="2025-08-26T10:21:18.306" v="75"/>
          <ac:picMkLst>
            <pc:docMk/>
            <pc:sldMk cId="0" sldId="416"/>
            <ac:picMk id="3" creationId="{B879DFF1-123F-3C49-B534-D4BBAA61E13D}"/>
          </ac:picMkLst>
        </pc:picChg>
      </pc:sldChg>
      <pc:sldChg chg="addSp modSp">
        <pc:chgData name="mir khalid" userId="8657f811ca555e42" providerId="LiveId" clId="{32798E59-A02E-4456-A6BB-9E41AAC02E22}" dt="2025-08-26T10:21:19.093" v="76"/>
        <pc:sldMkLst>
          <pc:docMk/>
          <pc:sldMk cId="0" sldId="417"/>
        </pc:sldMkLst>
        <pc:picChg chg="add mod">
          <ac:chgData name="mir khalid" userId="8657f811ca555e42" providerId="LiveId" clId="{32798E59-A02E-4456-A6BB-9E41AAC02E22}" dt="2025-08-26T10:20:18.158" v="33"/>
          <ac:picMkLst>
            <pc:docMk/>
            <pc:sldMk cId="0" sldId="417"/>
            <ac:picMk id="2" creationId="{C3B86962-2E9E-4029-843F-B417C36FF8EF}"/>
          </ac:picMkLst>
        </pc:picChg>
        <pc:picChg chg="add mod">
          <ac:chgData name="mir khalid" userId="8657f811ca555e42" providerId="LiveId" clId="{32798E59-A02E-4456-A6BB-9E41AAC02E22}" dt="2025-08-26T10:21:19.093" v="76"/>
          <ac:picMkLst>
            <pc:docMk/>
            <pc:sldMk cId="0" sldId="417"/>
            <ac:picMk id="4" creationId="{186F45D1-8E0F-50BD-482F-4EE49E2CC13D}"/>
          </ac:picMkLst>
        </pc:picChg>
      </pc:sldChg>
      <pc:sldChg chg="addSp modSp">
        <pc:chgData name="mir khalid" userId="8657f811ca555e42" providerId="LiveId" clId="{32798E59-A02E-4456-A6BB-9E41AAC02E22}" dt="2025-08-26T10:21:20.597" v="78"/>
        <pc:sldMkLst>
          <pc:docMk/>
          <pc:sldMk cId="0" sldId="418"/>
        </pc:sldMkLst>
        <pc:picChg chg="add mod">
          <ac:chgData name="mir khalid" userId="8657f811ca555e42" providerId="LiveId" clId="{32798E59-A02E-4456-A6BB-9E41AAC02E22}" dt="2025-08-26T10:20:19.616" v="35"/>
          <ac:picMkLst>
            <pc:docMk/>
            <pc:sldMk cId="0" sldId="418"/>
            <ac:picMk id="2" creationId="{6F86CF9C-B42E-88F2-53D5-324C0B4CED7E}"/>
          </ac:picMkLst>
        </pc:picChg>
        <pc:picChg chg="add mod">
          <ac:chgData name="mir khalid" userId="8657f811ca555e42" providerId="LiveId" clId="{32798E59-A02E-4456-A6BB-9E41AAC02E22}" dt="2025-08-26T10:21:20.597" v="78"/>
          <ac:picMkLst>
            <pc:docMk/>
            <pc:sldMk cId="0" sldId="418"/>
            <ac:picMk id="3" creationId="{4302042D-544D-511E-C2E7-080E2AD347DC}"/>
          </ac:picMkLst>
        </pc:picChg>
      </pc:sldChg>
      <pc:sldChg chg="addSp modSp">
        <pc:chgData name="mir khalid" userId="8657f811ca555e42" providerId="LiveId" clId="{32798E59-A02E-4456-A6BB-9E41AAC02E22}" dt="2025-08-26T10:21:22.889" v="81"/>
        <pc:sldMkLst>
          <pc:docMk/>
          <pc:sldMk cId="0" sldId="419"/>
        </pc:sldMkLst>
        <pc:picChg chg="add mod">
          <ac:chgData name="mir khalid" userId="8657f811ca555e42" providerId="LiveId" clId="{32798E59-A02E-4456-A6BB-9E41AAC02E22}" dt="2025-08-26T10:20:22.185" v="38"/>
          <ac:picMkLst>
            <pc:docMk/>
            <pc:sldMk cId="0" sldId="419"/>
            <ac:picMk id="2" creationId="{7AE19845-EE3A-ADC9-4978-710C22D11C0A}"/>
          </ac:picMkLst>
        </pc:picChg>
        <pc:picChg chg="add mod">
          <ac:chgData name="mir khalid" userId="8657f811ca555e42" providerId="LiveId" clId="{32798E59-A02E-4456-A6BB-9E41AAC02E22}" dt="2025-08-26T10:21:22.889" v="81"/>
          <ac:picMkLst>
            <pc:docMk/>
            <pc:sldMk cId="0" sldId="419"/>
            <ac:picMk id="3" creationId="{7DF4C2EF-4836-FBF7-780C-01F8828964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07004-3BCC-4906-BBE8-ADFAA9DAFAE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FE2DD-C996-4D39-A3F8-FC91A1D33C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167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64A286D-A56E-477F-8C9B-71F0AE0CAD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CEF603D0-ECB2-446F-9ACE-CE39AE45CB82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5544CC1-BF53-46E9-9681-3E70FB811E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102082C-C9B1-45FE-8615-D897807D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A50E73C3-6E95-4D58-B533-27D74803F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DEF74D9B-D834-420E-8085-DDBCF210A553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13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A3AA8A9-99AA-4B18-9103-F6EB8982A7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B426AB4-CF72-47CD-ABDC-1B54A1FC1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D66C25E-1FC3-425D-A829-0172285A6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F4D4EB0E-72F5-4112-AF48-A6A3F651DAC5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15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2F1BF8F-01E3-43B2-904E-F642F0D1E2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0DAE8ABC-34F9-45EE-B240-B91E988BB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C3960C3-6A1D-468F-AE31-D58B31DE40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3084550C-40EC-493E-8623-CD49637EF235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16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BF96EC3A-5488-4365-95C7-2BF943474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8BA0EDDA-A37E-4001-B501-8F21E5774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E0A511B9-3F9A-49C3-96F4-9C598D72CF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35E8116D-FA15-4502-A075-A070B417D658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17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7719486-B56E-4204-BEF1-426EB278A4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A33AB9E8-ED80-4A2C-B06F-E9D0ACB37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90AC1D19-F36B-4A5E-803E-ACCA239CBB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28AC3E1A-4B7F-4D21-AF48-208A4AB3336D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18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774DBD9B-5AB3-4C6F-ABBB-314F03650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5F460D0-41E7-4DC1-A04C-BD94A1617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759F0706-A279-4370-91C6-A0B094483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C2F342FA-D8AD-457F-8E72-F99273B02C64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19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8078BB3-8456-439E-9304-308C583902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2F2F1030-587A-45E8-B332-D1D73E0AA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78918E60-1889-43C1-BFD9-320CE0DE4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D2756662-5C53-4FC0-91D6-CDCACDBF5BC8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20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F987239E-1B17-459E-B6BB-23F0E97D6B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49348D7-3588-4F29-BEEB-67FFF9F781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A162A253-E0C3-4180-8C4E-5EC472FC5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1F0D8243-42C7-4564-9EB4-76B9EBA7F9F6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21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DAF1069D-A8B8-4A84-AA72-4552680FE6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60CA0917-3195-498B-B82B-B851E1847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4D3E769-FBCA-4AF1-8EB3-EA271707D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DC00054B-9EB6-4187-B2C2-7E3BD3C195AF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22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CFDFF66-5EAD-4734-A5DA-AE60BDECA4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73BC8628-963B-474E-A139-C7785E647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99AA8F4-80A5-4686-83D7-AACD3E4DAD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9A0CD3BF-889B-4A8E-9D21-6DA8D63A3A58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23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078A5CB-771B-4369-BC5A-1FA6F3E80D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5256CFBA-E664-4AD5-A9E5-DB0DFB2CC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49D282E-882E-4BBB-B6EE-8D4A0D003B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EF96735B-7F33-44EA-BB11-5EEBFF1A7BAD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985418C-3534-4B4C-B086-A164683B7E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CD20437-3273-4736-92A1-E78829769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2005543E-A13C-4BD3-B39C-0264F953C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738109E2-DF14-403E-B09D-F28AC98D75D5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26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1539F9F3-21CC-43F5-89A9-A6F746093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5D666C14-7736-4E1F-AE44-9876AEF19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A7A0A013-E752-4631-9D36-EBE47C991C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42950AE7-E4D3-487B-9637-E107D0327F02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27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A7944094-28ED-40AE-A903-37AEF2A77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8FAE6FFD-670C-4DCE-9E17-19DB1DEE4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E51583C1-97A9-427E-A6C0-86ECF2995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6CB768C5-59CF-40E0-94E9-72625E4A52BE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29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47FC23AF-7562-4032-A26D-672D5AC41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EEB7AE01-4F6C-43EF-8DC4-E5BC1737C6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648F0FF4-D6C2-4624-B3F1-0FCAECC302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31F484FF-2070-4574-90AC-518C5DC25005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30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6BFC986F-4737-4201-AADC-0F95B8BB70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FFB8A853-C5D1-45E9-AC34-74DA9DE5C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3C44CFE3-BD1D-46C9-921F-6A2ECB10A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D466A531-9A90-4DCB-A627-DE8A11D9A06F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31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5807672-9FFD-4DEE-A5D7-E29C94514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25D4A787-1396-4B9C-89C5-99437DCCC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01F6B5CF-A3B8-480D-B422-1518D7BC6B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82AC8C92-C5F6-4F5A-8AD0-9DA2A4E5B205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34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D348ACBE-7646-4EE1-AFA6-3A58E80957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00ABBA0C-D952-41BB-B4BB-D4FBF2AF6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2FDA4F33-4234-4E1C-8363-58CB7AC360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92133FB5-0D1A-4C3C-B5EC-7F617D092BDA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35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A4391F4D-3E09-4C28-A6F5-AF6028F32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7ACECC6C-B207-4BE1-9AE9-BF94EBE9B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F5738F4C-4FB7-4596-9665-BE538B005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3D05C980-7E2C-41B2-954F-0255B4A53404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36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E265C7C3-61E2-4CEE-885E-D37FD72EA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FB7A4EE-4580-44CC-B766-14DD2411E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EDD8610D-CE3C-425B-B61C-DABA7E866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164D9F87-7D02-4E50-B07D-02E676F14C94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37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84AB2DB7-E3DF-41AF-8D8B-94569E5722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C6B8C1E4-F382-44A7-B2C3-734DEEA70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3F14C50F-94A2-40F2-AE73-162DD126A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CC105134-1FD6-4AFA-BCE1-5BDAC3B96B12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39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8DEA8163-CFA7-454A-96E6-10ADEA65D5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C78CDA9F-E419-4619-BFBD-AE51E5268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2772BC3-5989-4EBC-BF37-EDF40F132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91C8EA0E-4D56-4603-BCB8-011181830037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3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3153427-74E5-4DDA-945E-D41E7476E7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A8D4911-9494-421E-99B4-3AB8E0BD1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id="{D7A979A8-3D44-4A61-87E6-1CE380F8C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86C7B2B9-6328-4A5F-9DC9-B3B0CD4B9C72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40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id="{E7D3B0E1-F1E7-43A1-9169-D56569CB15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id="{5780FBA1-6DA7-4E96-983B-6D11BE764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Puzzle 1 Answers:</a:t>
            </a:r>
          </a:p>
          <a:p>
            <a:r>
              <a:t>- Bit rate → Speed of bits in 1s</a:t>
            </a:r>
          </a:p>
          <a:p>
            <a:r>
              <a:t>- Bit length → Space each bit takes</a:t>
            </a:r>
          </a:p>
          <a:p>
            <a:r>
              <a:t>- Digital → Goes on forever like bedtime stories (infinite bandwidth)</a:t>
            </a:r>
          </a:p>
          <a:p>
            <a:r>
              <a:t>- Baseband BW → Grows with bit speed</a:t>
            </a:r>
          </a:p>
          <a:p>
            <a:endParaRPr/>
          </a:p>
          <a:p>
            <a:r>
              <a:t>Justification:</a:t>
            </a:r>
          </a:p>
          <a:p>
            <a:r>
              <a:t>Bit rate = bits per second; Bit length = physical distance of one bit.</a:t>
            </a:r>
          </a:p>
          <a:p>
            <a:r>
              <a:t>Digital signals theoretically have infinite bandwidth.</a:t>
            </a:r>
          </a:p>
          <a:p>
            <a:r>
              <a:t>Baseband bandwidth increases with bit rate (BW = bit rate / 2).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Puzzle 2 Answers:</a:t>
            </a:r>
          </a:p>
          <a:p>
            <a:r>
              <a:t>- Fourier → Turns waves into tiny beats</a:t>
            </a:r>
          </a:p>
          <a:p>
            <a:r>
              <a:t>- Composite → Group of wave friends (sine mix)</a:t>
            </a:r>
          </a:p>
          <a:p>
            <a:r>
              <a:t>- Freq. Dom → Spiky signal spectrum (frequency view)</a:t>
            </a:r>
          </a:p>
          <a:p>
            <a:r>
              <a:t>- Bandwidth → Highest minus lowest note (range)</a:t>
            </a:r>
          </a:p>
          <a:p>
            <a:endParaRPr/>
          </a:p>
          <a:p>
            <a:r>
              <a:t>Justification:</a:t>
            </a:r>
          </a:p>
          <a:p>
            <a:r>
              <a:t>Fourier: analysis technique to break signal into sine waves.</a:t>
            </a:r>
          </a:p>
          <a:p>
            <a:r>
              <a:t>Composite: combination of multiple sine waves.</a:t>
            </a:r>
          </a:p>
          <a:p>
            <a:r>
              <a:t>Frequency domain: represents sine components as spikes.</a:t>
            </a:r>
          </a:p>
          <a:p>
            <a:r>
              <a:t>Bandwidth: frequency range = f_high - f_low.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C3BA759A-2B42-4574-B32F-B6DD59906D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219E5423-AD7E-48C4-817C-8FEFC893F08B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4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6A58BE7-F3BA-458A-BC3A-A4F316F2EF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BE5C24A-A03F-4C64-BEEB-BF44BADB2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8D4DAC5-28DF-4031-A665-9672A7490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DF31BCB2-3382-4BEB-87CE-E9265191D06A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8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35D0A12-11BF-456D-BD83-DE0AF23141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97CB36DC-CA2C-4BE4-A615-095997580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2DEE336E-C598-4241-8AEF-1C79F70D0F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99240BF7-C72A-4A5B-A05F-326FDA8BD271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9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47976141-1459-45AC-8965-DB40EF868E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F92ED781-DA7B-44C0-8BBA-79BE2F538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3752E0A1-F36B-4341-A7FD-180CDD710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8B505BDA-A9CE-46FF-86AF-0AB3BDC7DA24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10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DA3BB835-A6C7-4F38-87E5-38D3C42FCC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BEDB0F2-C06E-461D-AF39-062002D8CB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46EF0F81-A630-4AC6-AE98-2945AC0681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867D6E4C-22F7-4990-98DE-195796D188F7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11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0BA99DC-D8A7-455A-8B2A-983B23251A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CA503AC8-E246-400C-973A-CDD29BCA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08E501A8-8665-4C9E-BD2D-5ABD085C7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fld id="{BA16724A-49A8-45C7-8F2F-7B0885EBD540}" type="slidenum">
              <a:rPr lang="en-US" altLang="hi-IN">
                <a:latin typeface="Times New Roman" panose="02020603050405020304" pitchFamily="18" charset="0"/>
                <a:cs typeface="Arial" panose="020B0604020202020204" pitchFamily="34" charset="0"/>
              </a:rPr>
              <a:pPr/>
              <a:t>12</a:t>
            </a:fld>
            <a:endParaRPr lang="en-US" altLang="hi-IN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723999F-956D-4890-B48E-E93C4AD986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A5182144-CD67-458A-99FD-9792FB93A9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hi-IN" altLang="hi-IN">
              <a:ea typeface="Mangal" panose="02040503050203030202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B0FB-E037-4252-9D4C-A443B7484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9C4B9-6A0F-4FDD-B04C-8854BA5FF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4E4C8-6D6C-4802-B2F3-810FF63E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2446-2FFD-4C22-8EF4-12873D11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4EC65-A84A-4113-8820-A86BE71F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37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8633-5BA5-46A8-A69E-50BE4D9E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A92BB-B75D-4D64-87EA-617186ED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255AE-3B1B-4C06-8DED-77728597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1AEBB-6458-430F-98D4-C776BDDA7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45BCF-B5A7-4A9E-8E0A-B6F180CE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0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D8645-CC07-4CE5-AE99-D3D793D7A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AD212-0B9A-4A45-B512-3BEFDDB13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51FC-D530-4460-B63F-48D5BC32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5F75F-D199-4B8C-8A5A-B1711E32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8BA98-02EE-4537-9ACC-264B8902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65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3D4F-5639-4495-ADE3-D7E2943F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2629-525B-4DF5-BB5F-1F69337F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31976-C71D-4099-9BB0-C8B47163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A60D-ED05-4F06-87D6-1C7A0B00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5F098-9483-4E0F-BC40-3B199F68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6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BAB3-EF71-4350-80C7-3E406E8BA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34CD4-D6A6-4373-8FFB-EE6588021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43DD-FEFE-4EC9-AF55-B2C9E210C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3E18-BAFF-40C9-A253-96AF4CA7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899A-81B7-4495-83F3-0F96D324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0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7DBC-92C5-482B-A363-4A94E555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3D3B6-7157-4B9A-A9AD-F4EAAAF59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046B9-1C93-4126-95EA-0CB06910D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DA483-4255-4265-84AB-727BD7FD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AEE78-BEC7-46CB-8C9A-9720150A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1CD9F-EF17-411E-9DC6-C1A8395A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96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C5DDD-3078-4105-9160-9DE7C75B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D4326-4CE0-43CB-A6CB-271DDA63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0DB4F-6B3E-4068-954B-1696B4937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D7C63-5772-4A72-AFBD-22CE37BD7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AAD3C-C1B7-4C5C-92A4-BE7BC03B2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71470-6BF1-40BB-AEBA-969B5EB2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1211A-20B4-4240-AC72-680B52A1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03CEE-0D50-45F8-8CA2-63294EE1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3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5736-98DE-4E38-95AB-EFE8FC80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E625D-46D0-4626-99C4-7A5A2A82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9A661-2816-4E2B-95F5-98FB79DC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AD814-DCA2-49C5-9D72-28647589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1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E2864-1FB0-4411-BCA1-9B5867BB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2F51C-C5DB-4253-8660-3F0B21600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C0A4C-7367-4BE8-A902-0912FAA4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63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5039-2233-4875-BA83-3F34C870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3FAF-AF0E-4EBA-B5A7-54A55E748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D1AA9-52B9-4647-AC5E-102DEBF14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E5C67-F876-4A37-9AAC-A911AAC3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02B4C-AD08-4854-B2DD-29B618B3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360A6-46A6-40CF-979B-61880ED9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46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A38D-CF88-4252-A6FC-08271BE7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1A4F1-F8CA-4CDD-BF96-6A3260A8B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249B2-6140-48A4-8312-4B229311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7DE52-4745-4966-9E39-11C23123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EFA7-26C2-49A4-AF5F-0E48B753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7FCDB-F42A-4F1C-A788-B7AA04BFF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35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68E01B-4DE6-4BB0-9DD9-5BD658F4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BEEB5-BE00-456F-B3DC-CE6C66D6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2328-6060-44CA-B3E0-2986BC7C5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A7DD9-CDFB-47DA-A11A-0E60A6CDB456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3E807-DEBA-435C-A9B4-B931594F43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C290-B6AE-496C-B6F6-2C1B1BD62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1593-560E-4405-99DA-0B6EBCFC5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36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>
            <a:extLst>
              <a:ext uri="{FF2B5EF4-FFF2-40B4-BE49-F238E27FC236}">
                <a16:creationId xmlns:a16="http://schemas.microsoft.com/office/drawing/2014/main" id="{BBDCFF9C-E3AE-4FE0-B9A6-8D76EA6C2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3" name="Line 3">
            <a:extLst>
              <a:ext uri="{FF2B5EF4-FFF2-40B4-BE49-F238E27FC236}">
                <a16:creationId xmlns:a16="http://schemas.microsoft.com/office/drawing/2014/main" id="{5F4AA2C0-686C-415E-AF00-7B860958D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6BE172F9-25D0-4F38-B447-5A407ED97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457201"/>
            <a:ext cx="7667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hi-IN" sz="2000" b="1" i="1">
                <a:latin typeface="Times New Roman" panose="02020603050405020304" pitchFamily="18" charset="0"/>
              </a:rPr>
              <a:t>The time-domain and frequency-domain plots of a sine wave</a:t>
            </a:r>
          </a:p>
        </p:txBody>
      </p:sp>
      <p:sp>
        <p:nvSpPr>
          <p:cNvPr id="51205" name="Line 5">
            <a:extLst>
              <a:ext uri="{FF2B5EF4-FFF2-40B4-BE49-F238E27FC236}">
                <a16:creationId xmlns:a16="http://schemas.microsoft.com/office/drawing/2014/main" id="{B104F24A-68FB-428C-9A2F-DD2AD29E07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51206" name="Picture 6">
            <a:extLst>
              <a:ext uri="{FF2B5EF4-FFF2-40B4-BE49-F238E27FC236}">
                <a16:creationId xmlns:a16="http://schemas.microsoft.com/office/drawing/2014/main" id="{ACF1537D-C15A-4E6C-A1BF-D5E300C6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5" y="1447801"/>
            <a:ext cx="7056438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51485FED-F52A-9EFC-D73C-5DE5CBF7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C90743A9-16FB-0E92-2D29-5679671B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>
            <a:extLst>
              <a:ext uri="{FF2B5EF4-FFF2-40B4-BE49-F238E27FC236}">
                <a16:creationId xmlns:a16="http://schemas.microsoft.com/office/drawing/2014/main" id="{26DA1C8B-5388-4EC2-AC95-4580AFCB0A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60131B7F-4C23-4A88-B281-8E01CF35F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F36762FE-BD37-44BF-8ADE-08135CEFC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1"/>
            <a:ext cx="7410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hi-IN" sz="2000" b="1" i="1">
                <a:latin typeface="Times New Roman" panose="02020603050405020304" pitchFamily="18" charset="0"/>
              </a:rPr>
              <a:t>The time and frequency domains of a nonperiodic signal</a:t>
            </a:r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6695DC96-8095-4D20-A1F6-AF5D7CFA37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6566" name="Picture 6">
            <a:extLst>
              <a:ext uri="{FF2B5EF4-FFF2-40B4-BE49-F238E27FC236}">
                <a16:creationId xmlns:a16="http://schemas.microsoft.com/office/drawing/2014/main" id="{A81B9C80-2B75-4DC8-9A52-0142F2E1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514" y="2325688"/>
            <a:ext cx="8345487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1FDAFFCB-9D0D-FC58-0B8F-5A13FCAC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843F850E-2503-7B8B-37BE-3553D83B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A0B26DC-BAAB-4B66-B347-134815DB0A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7720830-8E66-4DB7-858E-EBB2457B4E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C2A62757-918D-4741-8202-CD063E4000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5B3B817A-C116-437E-8BA0-F91F96778F7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44976362-D548-4D4C-9F20-C62B61E630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8B22808D-E9CE-437A-A489-CD0DE62A23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0FFE22CB-9FFC-4764-88C0-61E9DF5AB5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27B77E4F-E787-49E5-8591-119D98B7F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90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099C8BC6-C525-43E8-B8C4-6E884AF5F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800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683FA6E9-C984-484F-B16D-DCAC74131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682876"/>
            <a:ext cx="8077200" cy="206210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hi-IN" sz="3200" b="1" dirty="0"/>
              <a:t>Bandwidth of a composite signal is the difference between:</a:t>
            </a:r>
          </a:p>
          <a:p>
            <a:pPr algn="ctr"/>
            <a:endParaRPr lang="en-US" altLang="hi-IN" sz="3200" b="1" dirty="0"/>
          </a:p>
          <a:p>
            <a:pPr algn="ctr"/>
            <a:r>
              <a:rPr lang="en-US" altLang="hi-IN" sz="3200" dirty="0"/>
              <a:t>Highest and the lowest frequencies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D677BB7A-4994-5C1D-BF83-933F8EBDA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48B9E764-E66B-DF07-1D49-24F0D859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Line 2">
            <a:extLst>
              <a:ext uri="{FF2B5EF4-FFF2-40B4-BE49-F238E27FC236}">
                <a16:creationId xmlns:a16="http://schemas.microsoft.com/office/drawing/2014/main" id="{3A34C171-EC26-485C-851C-0BCF35D5A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59" name="Line 3">
            <a:extLst>
              <a:ext uri="{FF2B5EF4-FFF2-40B4-BE49-F238E27FC236}">
                <a16:creationId xmlns:a16="http://schemas.microsoft.com/office/drawing/2014/main" id="{A464F6D5-498A-4DA4-9388-651A19B29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04B74C41-4042-4A1A-89FD-A40AABCB3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628651"/>
            <a:ext cx="777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hi-IN" sz="2000" b="1" i="1">
                <a:latin typeface="Times New Roman" panose="02020603050405020304" pitchFamily="18" charset="0"/>
              </a:rPr>
              <a:t>The bandwidth of periodic and nonperiodic composite signals</a:t>
            </a:r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D5987CE0-1F8D-45EC-8506-9323E112A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70662" name="Picture 6">
            <a:extLst>
              <a:ext uri="{FF2B5EF4-FFF2-40B4-BE49-F238E27FC236}">
                <a16:creationId xmlns:a16="http://schemas.microsoft.com/office/drawing/2014/main" id="{C0CE68A2-EB61-4C7C-B065-C1D38DB4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090614"/>
            <a:ext cx="611505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E0D76F9B-A4F0-74A7-B943-00A13F625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FE448861-8689-6341-55D0-9B521D74A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8DA39BA-2483-438C-B5A9-EED81B4AEC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BFE42ED-E890-4662-9168-31F8876CD6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72708" name="Group 4">
            <a:extLst>
              <a:ext uri="{FF2B5EF4-FFF2-40B4-BE49-F238E27FC236}">
                <a16:creationId xmlns:a16="http://schemas.microsoft.com/office/drawing/2014/main" id="{F2B83B6F-CFC0-4A12-875D-38553769F5FF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72715" name="Rectangle 5">
              <a:extLst>
                <a:ext uri="{FF2B5EF4-FFF2-40B4-BE49-F238E27FC236}">
                  <a16:creationId xmlns:a16="http://schemas.microsoft.com/office/drawing/2014/main" id="{47FC045A-F0BC-4180-897B-CC37BBBEE64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72716" name="Rectangle 6">
              <a:extLst>
                <a:ext uri="{FF2B5EF4-FFF2-40B4-BE49-F238E27FC236}">
                  <a16:creationId xmlns:a16="http://schemas.microsoft.com/office/drawing/2014/main" id="{11679E99-2A1E-4329-B2FF-E1E81F4BD54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72709" name="Rectangle 7">
            <a:extLst>
              <a:ext uri="{FF2B5EF4-FFF2-40B4-BE49-F238E27FC236}">
                <a16:creationId xmlns:a16="http://schemas.microsoft.com/office/drawing/2014/main" id="{FD698051-F4AA-4E0D-9F47-8A09C93CE55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72710" name="Rectangle 8">
            <a:extLst>
              <a:ext uri="{FF2B5EF4-FFF2-40B4-BE49-F238E27FC236}">
                <a16:creationId xmlns:a16="http://schemas.microsoft.com/office/drawing/2014/main" id="{BDB5EAF6-F126-48B4-86F2-51A5D22ECB5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72711" name="Rectangle 9">
            <a:extLst>
              <a:ext uri="{FF2B5EF4-FFF2-40B4-BE49-F238E27FC236}">
                <a16:creationId xmlns:a16="http://schemas.microsoft.com/office/drawing/2014/main" id="{A02F07D6-D49A-4051-A749-C82976441E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72712" name="Rectangle 10">
            <a:extLst>
              <a:ext uri="{FF2B5EF4-FFF2-40B4-BE49-F238E27FC236}">
                <a16:creationId xmlns:a16="http://schemas.microsoft.com/office/drawing/2014/main" id="{4AC064C0-948A-461A-B91B-7CBA60F6F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72713" name="Rectangle 11">
            <a:extLst>
              <a:ext uri="{FF2B5EF4-FFF2-40B4-BE49-F238E27FC236}">
                <a16:creationId xmlns:a16="http://schemas.microsoft.com/office/drawing/2014/main" id="{F3A962EE-E9D5-4423-A666-F5A3622D8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925" y="1717676"/>
            <a:ext cx="85344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120015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hi-IN" sz="2800" dirty="0">
                <a:latin typeface="Times New Roman" panose="02020603050405020304" pitchFamily="18" charset="0"/>
              </a:rPr>
              <a:t>If a periodic signal is decomposed into five sine waves with frequencies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hi-IN" sz="2800" dirty="0">
              <a:latin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hi-IN" sz="2800" dirty="0">
                <a:latin typeface="Times New Roman" panose="02020603050405020304" pitchFamily="18" charset="0"/>
              </a:rPr>
              <a:t>100, 300, 500, 700, and 900 Hz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hi-IN" sz="2800" dirty="0">
                <a:latin typeface="Times New Roman" panose="02020603050405020304" pitchFamily="18" charset="0"/>
              </a:rPr>
              <a:t>What is its bandwidth?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hi-IN" sz="2800" dirty="0">
              <a:latin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hi-IN" sz="2800" dirty="0">
                <a:latin typeface="Times New Roman" panose="02020603050405020304" pitchFamily="18" charset="0"/>
              </a:rPr>
              <a:t>Draw the spectrum, assuming all components have a maximum amplitude of 10 V.</a:t>
            </a:r>
          </a:p>
        </p:txBody>
      </p:sp>
      <p:sp>
        <p:nvSpPr>
          <p:cNvPr id="72714" name="Text Box 12">
            <a:extLst>
              <a:ext uri="{FF2B5EF4-FFF2-40B4-BE49-F238E27FC236}">
                <a16:creationId xmlns:a16="http://schemas.microsoft.com/office/drawing/2014/main" id="{5C743249-6BFB-4B71-9804-45D429327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663575"/>
            <a:ext cx="1792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Example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8EF86B2-D18A-3DAF-4425-D15AD384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25C7D7F4-04F0-11D3-55E1-E617C4F36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14">
            <a:extLst>
              <a:ext uri="{FF2B5EF4-FFF2-40B4-BE49-F238E27FC236}">
                <a16:creationId xmlns:a16="http://schemas.microsoft.com/office/drawing/2014/main" id="{3C804C71-FA55-41EF-8371-2E44C4B810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73538" y="3581400"/>
            <a:ext cx="3721100" cy="450850"/>
          </a:xfrm>
          <a:noFill/>
          <a:ln w="57150">
            <a:solidFill>
              <a:srgbClr val="3366FF"/>
            </a:solidFill>
            <a:miter lim="800000"/>
            <a:headEnd/>
            <a:tailEnd/>
          </a:ln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CC0FD7C-38B3-95AF-1FBF-EB24F766C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7949C005-8C9B-DEFD-0065-A0BF882A9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Line 2">
            <a:extLst>
              <a:ext uri="{FF2B5EF4-FFF2-40B4-BE49-F238E27FC236}">
                <a16:creationId xmlns:a16="http://schemas.microsoft.com/office/drawing/2014/main" id="{444A03CA-7B4A-4E5F-9A1E-C36BDD5B5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AE685B48-0175-47FC-857E-CF43AEE87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75949502-BC28-45C7-9857-5BC24A86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1"/>
            <a:ext cx="4171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Figure 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hi-IN" sz="2000" b="1" i="1">
                <a:latin typeface="Times New Roman" panose="02020603050405020304" pitchFamily="18" charset="0"/>
              </a:rPr>
              <a:t>The bandwidth for Example</a:t>
            </a:r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01740CE7-38E7-4015-B177-72215A51B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75782" name="Picture 6">
            <a:extLst>
              <a:ext uri="{FF2B5EF4-FFF2-40B4-BE49-F238E27FC236}">
                <a16:creationId xmlns:a16="http://schemas.microsoft.com/office/drawing/2014/main" id="{86D1F04B-E547-4A3E-B2DA-59ECA0E2C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2430463"/>
            <a:ext cx="6929438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1B281527-9298-097B-CC31-31C194734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B9EEA396-FECB-2669-7C66-E474007F8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3D2F1E72-44E8-4A86-ADEB-35E142DFBC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DA73776-6DAB-4D4F-8F4A-2D95A120E5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77828" name="Group 4">
            <a:extLst>
              <a:ext uri="{FF2B5EF4-FFF2-40B4-BE49-F238E27FC236}">
                <a16:creationId xmlns:a16="http://schemas.microsoft.com/office/drawing/2014/main" id="{E23E0A48-251C-40E7-ADEB-321C278EBFB8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77835" name="Rectangle 5">
              <a:extLst>
                <a:ext uri="{FF2B5EF4-FFF2-40B4-BE49-F238E27FC236}">
                  <a16:creationId xmlns:a16="http://schemas.microsoft.com/office/drawing/2014/main" id="{E36A7110-A31A-47B1-808B-F245C301BF0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77836" name="Rectangle 6">
              <a:extLst>
                <a:ext uri="{FF2B5EF4-FFF2-40B4-BE49-F238E27FC236}">
                  <a16:creationId xmlns:a16="http://schemas.microsoft.com/office/drawing/2014/main" id="{663E7AFF-93A3-490A-B76E-3D464B8567F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77829" name="Rectangle 7">
            <a:extLst>
              <a:ext uri="{FF2B5EF4-FFF2-40B4-BE49-F238E27FC236}">
                <a16:creationId xmlns:a16="http://schemas.microsoft.com/office/drawing/2014/main" id="{C7A36C88-FCA6-46A1-AB1C-BC17B4D9ED6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77830" name="Rectangle 8">
            <a:extLst>
              <a:ext uri="{FF2B5EF4-FFF2-40B4-BE49-F238E27FC236}">
                <a16:creationId xmlns:a16="http://schemas.microsoft.com/office/drawing/2014/main" id="{C9A1C13E-AD41-4193-B170-0236E90D25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77831" name="Rectangle 9">
            <a:extLst>
              <a:ext uri="{FF2B5EF4-FFF2-40B4-BE49-F238E27FC236}">
                <a16:creationId xmlns:a16="http://schemas.microsoft.com/office/drawing/2014/main" id="{818C74F6-DAE7-4262-B766-519FC8EF4E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81201" y="13493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77832" name="Rectangle 10">
            <a:extLst>
              <a:ext uri="{FF2B5EF4-FFF2-40B4-BE49-F238E27FC236}">
                <a16:creationId xmlns:a16="http://schemas.microsoft.com/office/drawing/2014/main" id="{1B4B289F-51C9-41DC-A244-82CB721CE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190473" name="Rectangle 11">
            <a:extLst>
              <a:ext uri="{FF2B5EF4-FFF2-40B4-BE49-F238E27FC236}">
                <a16:creationId xmlns:a16="http://schemas.microsoft.com/office/drawing/2014/main" id="{D7F3F6C1-5159-4FE0-96E4-6C010C927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95400"/>
            <a:ext cx="8534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A periodic signal has a bandwidth of 20 Hz.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The highest frequency is 60 Hz.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What is the lowest frequency? </a:t>
            </a:r>
          </a:p>
          <a:p>
            <a:pPr algn="just">
              <a:defRPr/>
            </a:pPr>
            <a:endParaRPr lang="en-US" altLang="hi-IN" sz="2800" b="1" i="1" dirty="0">
              <a:latin typeface="Times New Roman" panose="02020603050405020304" pitchFamily="18" charset="0"/>
            </a:endParaRPr>
          </a:p>
          <a:p>
            <a:pPr algn="just">
              <a:defRPr/>
            </a:pPr>
            <a:endParaRPr lang="en-US" altLang="hi-IN" sz="2800" b="1" i="1" dirty="0">
              <a:latin typeface="Times New Roman" panose="02020603050405020304" pitchFamily="18" charset="0"/>
            </a:endParaRP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60 Hz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20 HZ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40 Hz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80 Hz</a:t>
            </a:r>
          </a:p>
        </p:txBody>
      </p:sp>
      <p:sp>
        <p:nvSpPr>
          <p:cNvPr id="77834" name="Text Box 12">
            <a:extLst>
              <a:ext uri="{FF2B5EF4-FFF2-40B4-BE49-F238E27FC236}">
                <a16:creationId xmlns:a16="http://schemas.microsoft.com/office/drawing/2014/main" id="{475F9CFE-5A47-4CDE-8DC3-ABC45943C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89" y="569913"/>
            <a:ext cx="2873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0FF25E0-80C2-5EBF-DA7A-7EC700A19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DD8F333B-70FE-ED4F-98AA-55E077E0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Line 2">
            <a:extLst>
              <a:ext uri="{FF2B5EF4-FFF2-40B4-BE49-F238E27FC236}">
                <a16:creationId xmlns:a16="http://schemas.microsoft.com/office/drawing/2014/main" id="{C301C541-5A16-4127-A053-5D43A2113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5" name="Line 3">
            <a:extLst>
              <a:ext uri="{FF2B5EF4-FFF2-40B4-BE49-F238E27FC236}">
                <a16:creationId xmlns:a16="http://schemas.microsoft.com/office/drawing/2014/main" id="{EE00BED6-07BC-4B34-B6E1-51536D3931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9876" name="Line 5">
            <a:extLst>
              <a:ext uri="{FF2B5EF4-FFF2-40B4-BE49-F238E27FC236}">
                <a16:creationId xmlns:a16="http://schemas.microsoft.com/office/drawing/2014/main" id="{ECD62021-BA5D-4FDB-BFE7-C25FE5C36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79877" name="Picture 6">
            <a:extLst>
              <a:ext uri="{FF2B5EF4-FFF2-40B4-BE49-F238E27FC236}">
                <a16:creationId xmlns:a16="http://schemas.microsoft.com/office/drawing/2014/main" id="{0C51BD51-946C-4401-8C6A-61FD2B0CE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9" y="2776538"/>
            <a:ext cx="8034337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Rectangle 1">
            <a:extLst>
              <a:ext uri="{FF2B5EF4-FFF2-40B4-BE49-F238E27FC236}">
                <a16:creationId xmlns:a16="http://schemas.microsoft.com/office/drawing/2014/main" id="{4F69A22F-089A-47AC-9F87-FF83BA7AD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81150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hi-IN" b="1" i="1">
                <a:latin typeface="Times New Roman" panose="02020603050405020304" pitchFamily="18" charset="0"/>
              </a:rPr>
              <a:t>Draw the spectrum if the signal contains all frequencies of the same amplitude.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22ACEC2-9BA0-0F1D-FDF1-0EC207F6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223920B3-097D-DD97-A32A-B8EE3E1C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7A94F44F-ACE2-4BBA-83DA-A4F194E136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AF14116-A9FA-4553-945D-8DFBF14F28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81924" name="Group 4">
            <a:extLst>
              <a:ext uri="{FF2B5EF4-FFF2-40B4-BE49-F238E27FC236}">
                <a16:creationId xmlns:a16="http://schemas.microsoft.com/office/drawing/2014/main" id="{BFDB1F88-E911-401D-81CE-489E15376082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81931" name="Rectangle 5">
              <a:extLst>
                <a:ext uri="{FF2B5EF4-FFF2-40B4-BE49-F238E27FC236}">
                  <a16:creationId xmlns:a16="http://schemas.microsoft.com/office/drawing/2014/main" id="{FEDF1DD2-5231-4328-96A5-2F794D85936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81932" name="Rectangle 6">
              <a:extLst>
                <a:ext uri="{FF2B5EF4-FFF2-40B4-BE49-F238E27FC236}">
                  <a16:creationId xmlns:a16="http://schemas.microsoft.com/office/drawing/2014/main" id="{04B614DB-6F04-4DD1-84EF-255FE1C591B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81925" name="Rectangle 7">
            <a:extLst>
              <a:ext uri="{FF2B5EF4-FFF2-40B4-BE49-F238E27FC236}">
                <a16:creationId xmlns:a16="http://schemas.microsoft.com/office/drawing/2014/main" id="{ACD3882A-55EF-4339-AB90-FFA2B6ECC6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81926" name="Rectangle 8">
            <a:extLst>
              <a:ext uri="{FF2B5EF4-FFF2-40B4-BE49-F238E27FC236}">
                <a16:creationId xmlns:a16="http://schemas.microsoft.com/office/drawing/2014/main" id="{D54715B6-C388-48DA-BEBA-CD6029AFA0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81927" name="Rectangle 9">
            <a:extLst>
              <a:ext uri="{FF2B5EF4-FFF2-40B4-BE49-F238E27FC236}">
                <a16:creationId xmlns:a16="http://schemas.microsoft.com/office/drawing/2014/main" id="{98AA9165-A0A6-4D76-BFC9-07086F4343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81928" name="Rectangle 10">
            <a:extLst>
              <a:ext uri="{FF2B5EF4-FFF2-40B4-BE49-F238E27FC236}">
                <a16:creationId xmlns:a16="http://schemas.microsoft.com/office/drawing/2014/main" id="{F1352669-5C1D-40CF-AAEA-115F698F4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81929" name="Rectangle 11">
            <a:extLst>
              <a:ext uri="{FF2B5EF4-FFF2-40B4-BE49-F238E27FC236}">
                <a16:creationId xmlns:a16="http://schemas.microsoft.com/office/drawing/2014/main" id="{F6BEA797-A465-4650-BC5D-F389F5F2C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1"/>
            <a:ext cx="85344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hi-IN" sz="2800" b="1" i="1">
                <a:latin typeface="Times New Roman" panose="02020603050405020304" pitchFamily="18" charset="0"/>
              </a:rPr>
              <a:t>A nonperiodic composite signal has a bandwidth of 200 kHz, with a middle frequency of 140 kHz and peak amplitude of 20 V. The two extreme frequencies have an amplitude of 0. Draw the frequency domain of the signal.</a:t>
            </a:r>
          </a:p>
          <a:p>
            <a:pPr algn="just"/>
            <a:endParaRPr lang="en-US" altLang="hi-IN" sz="2800" b="1" i="1">
              <a:latin typeface="Times New Roman" panose="02020603050405020304" pitchFamily="18" charset="0"/>
            </a:endParaRPr>
          </a:p>
        </p:txBody>
      </p:sp>
      <p:sp>
        <p:nvSpPr>
          <p:cNvPr id="81930" name="Text Box 12">
            <a:extLst>
              <a:ext uri="{FF2B5EF4-FFF2-40B4-BE49-F238E27FC236}">
                <a16:creationId xmlns:a16="http://schemas.microsoft.com/office/drawing/2014/main" id="{B2667F46-25D5-418A-9ECF-5875B5EC4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935038"/>
            <a:ext cx="168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ADB9F30-C336-F918-DEC4-592E5465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DE1A9691-7C74-CFB0-7ACA-C7314E3E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727649D-287D-4301-BE79-DEF56564BE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2C45FFE-AC8A-4CEF-900B-07FFBF861C6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83972" name="Group 4">
            <a:extLst>
              <a:ext uri="{FF2B5EF4-FFF2-40B4-BE49-F238E27FC236}">
                <a16:creationId xmlns:a16="http://schemas.microsoft.com/office/drawing/2014/main" id="{4350AFF3-F6ED-4CAF-9144-480283E81EAA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83978" name="Rectangle 5">
              <a:extLst>
                <a:ext uri="{FF2B5EF4-FFF2-40B4-BE49-F238E27FC236}">
                  <a16:creationId xmlns:a16="http://schemas.microsoft.com/office/drawing/2014/main" id="{3AC4E574-C8A3-46D3-839E-1585422CA7D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83979" name="Rectangle 6">
              <a:extLst>
                <a:ext uri="{FF2B5EF4-FFF2-40B4-BE49-F238E27FC236}">
                  <a16:creationId xmlns:a16="http://schemas.microsoft.com/office/drawing/2014/main" id="{CF8541E7-49D4-4797-8A77-9E7404F4097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83973" name="Rectangle 7">
            <a:extLst>
              <a:ext uri="{FF2B5EF4-FFF2-40B4-BE49-F238E27FC236}">
                <a16:creationId xmlns:a16="http://schemas.microsoft.com/office/drawing/2014/main" id="{593541EB-6FAF-4F9D-B558-7945AD503B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83974" name="Rectangle 8">
            <a:extLst>
              <a:ext uri="{FF2B5EF4-FFF2-40B4-BE49-F238E27FC236}">
                <a16:creationId xmlns:a16="http://schemas.microsoft.com/office/drawing/2014/main" id="{CCBD8FE2-2923-4AF9-BAFD-1A521CC7CB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83975" name="Rectangle 9">
            <a:extLst>
              <a:ext uri="{FF2B5EF4-FFF2-40B4-BE49-F238E27FC236}">
                <a16:creationId xmlns:a16="http://schemas.microsoft.com/office/drawing/2014/main" id="{9A93376F-8F5B-4EC2-8561-DA851D1767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83976" name="Rectangle 10">
            <a:extLst>
              <a:ext uri="{FF2B5EF4-FFF2-40B4-BE49-F238E27FC236}">
                <a16:creationId xmlns:a16="http://schemas.microsoft.com/office/drawing/2014/main" id="{CEF0E917-4678-4A57-9CA1-0E6F09DA6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83977" name="Rectangle 11">
            <a:extLst>
              <a:ext uri="{FF2B5EF4-FFF2-40B4-BE49-F238E27FC236}">
                <a16:creationId xmlns:a16="http://schemas.microsoft.com/office/drawing/2014/main" id="{9356CF72-F82B-4EBB-8855-00DB834F1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1"/>
            <a:ext cx="8534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endParaRPr lang="en-US" altLang="hi-IN" sz="2800" b="1" i="1">
              <a:latin typeface="Times New Roman" panose="02020603050405020304" pitchFamily="18" charset="0"/>
            </a:endParaRPr>
          </a:p>
          <a:p>
            <a:pPr algn="just"/>
            <a:r>
              <a:rPr lang="en-US" altLang="hi-I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Solution</a:t>
            </a:r>
          </a:p>
          <a:p>
            <a:pPr algn="just"/>
            <a:r>
              <a:rPr lang="en-US" altLang="hi-IN" sz="2800" b="1" i="1">
                <a:latin typeface="Times New Roman" panose="02020603050405020304" pitchFamily="18" charset="0"/>
              </a:rPr>
              <a:t>The lowest frequency must be at 40 kHz and the highest at 240 kHz. Figure shows the frequency domain and the bandwidth.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3EC857A-A291-05A3-95DC-E313A06DC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D24C179D-880B-EC62-78AD-18AD19B36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1B98D5D-B08D-4FAC-907A-89ECB0D2678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C55BFB3-0F59-4475-9845-2B76213125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75A75195-C9C8-42B9-BAED-6DDA9C80FC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3B2D29C9-D347-40D0-84CD-A789164BDF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E2A9569A-A6EB-4C9B-B966-FB016C47D9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00B0A642-0640-4B9E-B297-251C0CEF98E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911A6F70-C87C-4AAF-B413-D0C4FD9F78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53259" name="Rectangle 11">
            <a:extLst>
              <a:ext uri="{FF2B5EF4-FFF2-40B4-BE49-F238E27FC236}">
                <a16:creationId xmlns:a16="http://schemas.microsoft.com/office/drawing/2014/main" id="{54E6EF7D-0965-42F7-9AC4-EA9A0B345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947" y="1833593"/>
            <a:ext cx="8922678" cy="2062103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hi-IN" sz="3200" b="1" dirty="0"/>
              <a:t>A complete sine wave in the time domain can be represented by:</a:t>
            </a:r>
          </a:p>
          <a:p>
            <a:pPr algn="ctr"/>
            <a:endParaRPr lang="en-US" altLang="hi-IN" sz="3200" b="1" dirty="0"/>
          </a:p>
          <a:p>
            <a:pPr algn="ctr"/>
            <a:r>
              <a:rPr lang="en-US" altLang="hi-IN" sz="3200" dirty="0"/>
              <a:t>One single spike in the frequency domain.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C736414-3356-FE46-1C2B-C9C068115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AD2D42EA-2EA6-36DB-8548-776F03F69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Line 2">
            <a:extLst>
              <a:ext uri="{FF2B5EF4-FFF2-40B4-BE49-F238E27FC236}">
                <a16:creationId xmlns:a16="http://schemas.microsoft.com/office/drawing/2014/main" id="{0E05C329-4AC7-493A-AE24-48559DE91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5B9EB491-5280-482E-9881-C07ADDF447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3CED1DAA-5205-49A6-A0D2-F9EB09646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762001"/>
            <a:ext cx="4249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Figure 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hi-IN" sz="2000" b="1" i="1">
                <a:latin typeface="Times New Roman" panose="02020603050405020304" pitchFamily="18" charset="0"/>
              </a:rPr>
              <a:t>The bandwidth for Example</a:t>
            </a: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0EB8E1EB-78E1-4122-8247-1B3719922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86022" name="Picture 6">
            <a:extLst>
              <a:ext uri="{FF2B5EF4-FFF2-40B4-BE49-F238E27FC236}">
                <a16:creationId xmlns:a16="http://schemas.microsoft.com/office/drawing/2014/main" id="{0908E951-3DD0-4932-81D5-4848BD100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28876"/>
            <a:ext cx="8135938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136755F1-05E0-119A-E4F1-1528F7CD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78AFD2ED-13EA-D2F3-3703-CAC8C5B5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771" name="Text Box 3">
            <a:extLst>
              <a:ext uri="{FF2B5EF4-FFF2-40B4-BE49-F238E27FC236}">
                <a16:creationId xmlns:a16="http://schemas.microsoft.com/office/drawing/2014/main" id="{8A1033C2-DD8E-42E4-886E-D757A7D96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609600"/>
            <a:ext cx="38163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hi-I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DIGITAL SIGNALS</a:t>
            </a:r>
          </a:p>
        </p:txBody>
      </p:sp>
      <p:sp>
        <p:nvSpPr>
          <p:cNvPr id="88067" name="Text Box 4">
            <a:extLst>
              <a:ext uri="{FF2B5EF4-FFF2-40B4-BE49-F238E27FC236}">
                <a16:creationId xmlns:a16="http://schemas.microsoft.com/office/drawing/2014/main" id="{3FD7ED91-087F-4043-8FC9-B62822E16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4008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hi-IN" b="1">
              <a:latin typeface="Times New Roman" panose="02020603050405020304" pitchFamily="18" charset="0"/>
            </a:endParaRPr>
          </a:p>
        </p:txBody>
      </p:sp>
      <p:sp>
        <p:nvSpPr>
          <p:cNvPr id="800773" name="Rectangle 5">
            <a:extLst>
              <a:ext uri="{FF2B5EF4-FFF2-40B4-BE49-F238E27FC236}">
                <a16:creationId xmlns:a16="http://schemas.microsoft.com/office/drawing/2014/main" id="{49ED9748-80C8-44C6-A090-A5AC7555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5" y="1239267"/>
            <a:ext cx="8610600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altLang="hi-I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Information can also be represented by a </a:t>
            </a:r>
            <a:r>
              <a:rPr lang="en-US" altLang="hi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digital signal</a:t>
            </a:r>
            <a:r>
              <a:rPr lang="en-US" altLang="hi-I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altLang="hi-I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altLang="hi-I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altLang="hi-IN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 example</a:t>
            </a:r>
          </a:p>
          <a:p>
            <a:pPr algn="just">
              <a:defRPr/>
            </a:pPr>
            <a:r>
              <a:rPr lang="en-US" altLang="hi-I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		 1 can be encoded as a positive voltage and a 0 as 			zero voltage.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altLang="hi-I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altLang="hi-I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 digital signal can have more than two levels.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altLang="hi-IN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en-US" altLang="hi-I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 this case, we can send more than 1 bit for each level.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5273D07-8DBF-B0CC-3D82-337A24819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54999725-4E32-42EF-BBD7-273015006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2">
            <a:extLst>
              <a:ext uri="{FF2B5EF4-FFF2-40B4-BE49-F238E27FC236}">
                <a16:creationId xmlns:a16="http://schemas.microsoft.com/office/drawing/2014/main" id="{CE076FAE-F596-456B-B5E8-0512DAB1D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986EABC3-200F-4F40-BE68-ECDF57F08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57ED8B32-2BDA-4730-9BF1-DEFE187B8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649289"/>
            <a:ext cx="7726363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Figure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hi-IN" sz="2000" b="1" i="1">
                <a:latin typeface="Times New Roman" panose="02020603050405020304" pitchFamily="18" charset="0"/>
              </a:rPr>
              <a:t>Two digital signals: one with two signal levels and the other</a:t>
            </a:r>
            <a:br>
              <a:rPr lang="en-US" altLang="hi-IN" sz="2000" b="1" i="1">
                <a:latin typeface="Times New Roman" panose="02020603050405020304" pitchFamily="18" charset="0"/>
              </a:rPr>
            </a:br>
            <a:r>
              <a:rPr lang="en-US" altLang="hi-IN" sz="2000" b="1" i="1">
                <a:latin typeface="Times New Roman" panose="02020603050405020304" pitchFamily="18" charset="0"/>
              </a:rPr>
              <a:t>                          with four signal levels</a:t>
            </a:r>
          </a:p>
        </p:txBody>
      </p:sp>
      <p:sp>
        <p:nvSpPr>
          <p:cNvPr id="90117" name="Line 5">
            <a:extLst>
              <a:ext uri="{FF2B5EF4-FFF2-40B4-BE49-F238E27FC236}">
                <a16:creationId xmlns:a16="http://schemas.microsoft.com/office/drawing/2014/main" id="{D5E82FA6-486A-4267-A4E6-B81969D5F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90118" name="Picture 7">
            <a:extLst>
              <a:ext uri="{FF2B5EF4-FFF2-40B4-BE49-F238E27FC236}">
                <a16:creationId xmlns:a16="http://schemas.microsoft.com/office/drawing/2014/main" id="{2120723E-52D5-4939-8920-634ACB8B9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487489"/>
            <a:ext cx="5703888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FE7C9C3-6B94-C607-749C-95C686864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06396A51-F5DD-B702-EA31-A23AEE115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2F67449-0E42-40D5-879F-7986F816817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8AC2B419-8A10-42BF-9948-4E1C1B9030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92164" name="Group 4">
            <a:extLst>
              <a:ext uri="{FF2B5EF4-FFF2-40B4-BE49-F238E27FC236}">
                <a16:creationId xmlns:a16="http://schemas.microsoft.com/office/drawing/2014/main" id="{FD5FF122-5968-4D60-AB8C-DA63506596F8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92170" name="Rectangle 5">
              <a:extLst>
                <a:ext uri="{FF2B5EF4-FFF2-40B4-BE49-F238E27FC236}">
                  <a16:creationId xmlns:a16="http://schemas.microsoft.com/office/drawing/2014/main" id="{4DE48DAC-01BD-43BA-9BFF-85E88A6C4AF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92171" name="Rectangle 6">
              <a:extLst>
                <a:ext uri="{FF2B5EF4-FFF2-40B4-BE49-F238E27FC236}">
                  <a16:creationId xmlns:a16="http://schemas.microsoft.com/office/drawing/2014/main" id="{927040F1-AC40-4054-AC65-2F8B63BA29E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92165" name="Rectangle 7">
            <a:extLst>
              <a:ext uri="{FF2B5EF4-FFF2-40B4-BE49-F238E27FC236}">
                <a16:creationId xmlns:a16="http://schemas.microsoft.com/office/drawing/2014/main" id="{6DE9EB10-28C0-401B-9B9D-63F34B4D2B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92166" name="Rectangle 8">
            <a:extLst>
              <a:ext uri="{FF2B5EF4-FFF2-40B4-BE49-F238E27FC236}">
                <a16:creationId xmlns:a16="http://schemas.microsoft.com/office/drawing/2014/main" id="{DAAD050D-CF3B-4BCD-9E4D-B0C4C1D188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92167" name="Rectangle 9">
            <a:extLst>
              <a:ext uri="{FF2B5EF4-FFF2-40B4-BE49-F238E27FC236}">
                <a16:creationId xmlns:a16="http://schemas.microsoft.com/office/drawing/2014/main" id="{72E87DD0-2A81-4258-B203-773AC4D868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92168" name="Rectangle 10">
            <a:extLst>
              <a:ext uri="{FF2B5EF4-FFF2-40B4-BE49-F238E27FC236}">
                <a16:creationId xmlns:a16="http://schemas.microsoft.com/office/drawing/2014/main" id="{FACBBD9F-E098-4C0F-910F-DD40DB82B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202761" name="Rectangle 11">
            <a:extLst>
              <a:ext uri="{FF2B5EF4-FFF2-40B4-BE49-F238E27FC236}">
                <a16:creationId xmlns:a16="http://schemas.microsoft.com/office/drawing/2014/main" id="{D368473E-7E07-42FC-BB20-6FC1AA046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1"/>
            <a:ext cx="8534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A digital signal has eight levels.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How many bits are needed per level?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altLang="hi-IN" sz="2800" b="1" i="1" dirty="0">
              <a:latin typeface="Times New Roman" panose="02020603050405020304" pitchFamily="18" charset="0"/>
            </a:endParaRP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16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3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8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0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FC55C0E6-4203-61D8-3CBA-ED0ECC8C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F95F041B-1E06-0F76-7692-8D831D59D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Content Placeholder 2">
            <a:extLst>
              <a:ext uri="{FF2B5EF4-FFF2-40B4-BE49-F238E27FC236}">
                <a16:creationId xmlns:a16="http://schemas.microsoft.com/office/drawing/2014/main" id="{BC1AF47D-0687-4756-A504-F9770759A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Ans B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45D8C63-CFA8-DC3D-3E8A-6017F0BE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731103B4-9CE8-56BD-8BA2-40B72DDC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D43A80E3-A451-4E1E-8FF1-A08CFE6F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552450"/>
            <a:ext cx="8105775" cy="1022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Bit Rate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670C9ED4-122C-4169-A8D4-32B66EDA5CBF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Digital Signals are non-periodic. 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period and frequency are not appropriate characteristics. </a:t>
            </a:r>
          </a:p>
          <a:p>
            <a:pPr lvl="1"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rate is used.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rate is number of bits sent in 1s. Expressed in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bps.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669750C-49BE-8C80-0F43-F6456BC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397AAD8D-F934-5BCA-3A88-518941EBB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5162A26E-F72E-4F9F-B438-348B02DF37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1527BE67-9BCE-43A9-A305-60DE5F4E54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98308" name="Group 4">
            <a:extLst>
              <a:ext uri="{FF2B5EF4-FFF2-40B4-BE49-F238E27FC236}">
                <a16:creationId xmlns:a16="http://schemas.microsoft.com/office/drawing/2014/main" id="{097DA3F2-AE10-4494-A559-5749D6819496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98314" name="Rectangle 5">
              <a:extLst>
                <a:ext uri="{FF2B5EF4-FFF2-40B4-BE49-F238E27FC236}">
                  <a16:creationId xmlns:a16="http://schemas.microsoft.com/office/drawing/2014/main" id="{5354C263-3B7B-429C-B6A0-5B4C4BD9125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98315" name="Rectangle 6">
              <a:extLst>
                <a:ext uri="{FF2B5EF4-FFF2-40B4-BE49-F238E27FC236}">
                  <a16:creationId xmlns:a16="http://schemas.microsoft.com/office/drawing/2014/main" id="{05C35095-2A3C-4239-ABBA-9DA8F386C2D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98309" name="Rectangle 7">
            <a:extLst>
              <a:ext uri="{FF2B5EF4-FFF2-40B4-BE49-F238E27FC236}">
                <a16:creationId xmlns:a16="http://schemas.microsoft.com/office/drawing/2014/main" id="{9BE937A3-366B-4AF3-B0D1-B22483BB42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98310" name="Rectangle 8">
            <a:extLst>
              <a:ext uri="{FF2B5EF4-FFF2-40B4-BE49-F238E27FC236}">
                <a16:creationId xmlns:a16="http://schemas.microsoft.com/office/drawing/2014/main" id="{84B2FBAC-F72B-4331-BADA-2E9FC91015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98311" name="Rectangle 9">
            <a:extLst>
              <a:ext uri="{FF2B5EF4-FFF2-40B4-BE49-F238E27FC236}">
                <a16:creationId xmlns:a16="http://schemas.microsoft.com/office/drawing/2014/main" id="{B2CB72AA-9990-4A51-ABF1-B765B4C054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98312" name="Rectangle 10">
            <a:extLst>
              <a:ext uri="{FF2B5EF4-FFF2-40B4-BE49-F238E27FC236}">
                <a16:creationId xmlns:a16="http://schemas.microsoft.com/office/drawing/2014/main" id="{0FB05EDC-89FC-4FE4-BAE0-BFBC09993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215049" name="Rectangle 11">
            <a:extLst>
              <a:ext uri="{FF2B5EF4-FFF2-40B4-BE49-F238E27FC236}">
                <a16:creationId xmlns:a16="http://schemas.microsoft.com/office/drawing/2014/main" id="{DE0F3243-42A1-4F92-AD6D-C202B9D76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92225"/>
            <a:ext cx="85344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000" dirty="0">
                <a:latin typeface="Times New Roman" panose="02020603050405020304" pitchFamily="18" charset="0"/>
              </a:rPr>
              <a:t>A digitized voice channel is made by digitizing a 4-kHz bandwidth analog voice signal.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000" dirty="0">
                <a:latin typeface="Times New Roman" panose="02020603050405020304" pitchFamily="18" charset="0"/>
              </a:rPr>
              <a:t>We need to sample the signal at twice the highest frequency (two samples per hertz).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000" dirty="0">
                <a:latin typeface="Times New Roman" panose="02020603050405020304" pitchFamily="18" charset="0"/>
              </a:rPr>
              <a:t>We assume that each sample requires 8 bits. What is the required bit rate?</a:t>
            </a:r>
          </a:p>
          <a:p>
            <a:pPr>
              <a:defRPr/>
            </a:pPr>
            <a:endParaRPr lang="en-US" altLang="hi-IN" sz="2800" b="1" i="1" dirty="0">
              <a:latin typeface="Times New Roman" panose="02020603050405020304" pitchFamily="18" charset="0"/>
            </a:endParaRPr>
          </a:p>
          <a:p>
            <a:pPr marL="514350" indent="-514350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64 kbps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12 kbps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32 kbps</a:t>
            </a:r>
            <a:br>
              <a:rPr lang="en-US" altLang="hi-IN" sz="2800" b="1" i="1" dirty="0">
                <a:latin typeface="Times New Roman" panose="02020603050405020304" pitchFamily="18" charset="0"/>
              </a:rPr>
            </a:br>
            <a:endParaRPr lang="en-US" altLang="hi-IN" sz="2800" b="1" i="1" dirty="0">
              <a:latin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5F7D0907-D051-0E08-302C-F0B1602BB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E0F45204-77ED-B35A-A6DC-BBA91D81A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FB16B8B7-EA92-402C-ABE5-4E3D4AA301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BE7BA81C-9CED-4BD5-9BA2-6160B47B2C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100356" name="Group 4">
            <a:extLst>
              <a:ext uri="{FF2B5EF4-FFF2-40B4-BE49-F238E27FC236}">
                <a16:creationId xmlns:a16="http://schemas.microsoft.com/office/drawing/2014/main" id="{54E9FE3C-D270-43E1-B9A6-7964707E437D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100363" name="Rectangle 5">
              <a:extLst>
                <a:ext uri="{FF2B5EF4-FFF2-40B4-BE49-F238E27FC236}">
                  <a16:creationId xmlns:a16="http://schemas.microsoft.com/office/drawing/2014/main" id="{CD924981-37D8-444F-B6BC-BA8A0E0FFD6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100364" name="Rectangle 6">
              <a:extLst>
                <a:ext uri="{FF2B5EF4-FFF2-40B4-BE49-F238E27FC236}">
                  <a16:creationId xmlns:a16="http://schemas.microsoft.com/office/drawing/2014/main" id="{4C4415D2-B8CE-487E-9377-0551B9D1A9F6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100357" name="Rectangle 7">
            <a:extLst>
              <a:ext uri="{FF2B5EF4-FFF2-40B4-BE49-F238E27FC236}">
                <a16:creationId xmlns:a16="http://schemas.microsoft.com/office/drawing/2014/main" id="{4EFF5058-1BE9-4DE9-89F5-514146AF67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00358" name="Rectangle 8">
            <a:extLst>
              <a:ext uri="{FF2B5EF4-FFF2-40B4-BE49-F238E27FC236}">
                <a16:creationId xmlns:a16="http://schemas.microsoft.com/office/drawing/2014/main" id="{D4CB2A6E-9054-43E6-817E-D61375B7BCD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00359" name="Rectangle 9">
            <a:extLst>
              <a:ext uri="{FF2B5EF4-FFF2-40B4-BE49-F238E27FC236}">
                <a16:creationId xmlns:a16="http://schemas.microsoft.com/office/drawing/2014/main" id="{A50CC23C-7071-4F7A-BFE7-B4AF4A64A4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00360" name="Rectangle 10">
            <a:extLst>
              <a:ext uri="{FF2B5EF4-FFF2-40B4-BE49-F238E27FC236}">
                <a16:creationId xmlns:a16="http://schemas.microsoft.com/office/drawing/2014/main" id="{057496D2-79A2-4646-9252-BE3B67174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100361" name="Rectangle 11">
            <a:extLst>
              <a:ext uri="{FF2B5EF4-FFF2-40B4-BE49-F238E27FC236}">
                <a16:creationId xmlns:a16="http://schemas.microsoft.com/office/drawing/2014/main" id="{239EF270-50A0-40D7-AE7E-C828CF142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92226"/>
            <a:ext cx="8534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hi-IN" sz="2800" b="1" i="1">
                <a:latin typeface="Times New Roman" panose="02020603050405020304" pitchFamily="18" charset="0"/>
              </a:rPr>
              <a:t>The bit rate can be calculated as</a:t>
            </a:r>
          </a:p>
        </p:txBody>
      </p:sp>
      <p:pic>
        <p:nvPicPr>
          <p:cNvPr id="100362" name="Picture 14">
            <a:extLst>
              <a:ext uri="{FF2B5EF4-FFF2-40B4-BE49-F238E27FC236}">
                <a16:creationId xmlns:a16="http://schemas.microsoft.com/office/drawing/2014/main" id="{5AFB55B0-5073-4073-8AE1-DEEE6374F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90800"/>
            <a:ext cx="4167188" cy="350838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8FE1264-F4C0-8B45-49B4-73E230A61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E2B83BFD-5FA3-3654-6638-B2BC68D81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>
            <a:extLst>
              <a:ext uri="{FF2B5EF4-FFF2-40B4-BE49-F238E27FC236}">
                <a16:creationId xmlns:a16="http://schemas.microsoft.com/office/drawing/2014/main" id="{0B8FBB55-C4DC-4E7C-B3BE-F25214C49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914" y="582613"/>
            <a:ext cx="8105775" cy="10223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/>
              <a:t>Bit Length</a:t>
            </a:r>
          </a:p>
        </p:txBody>
      </p:sp>
      <p:sp>
        <p:nvSpPr>
          <p:cNvPr id="102403" name="Content Placeholder 2">
            <a:extLst>
              <a:ext uri="{FF2B5EF4-FFF2-40B4-BE49-F238E27FC236}">
                <a16:creationId xmlns:a16="http://schemas.microsoft.com/office/drawing/2014/main" id="{38D7B3D9-A0DE-44CC-924C-A7578A8F90CA}"/>
              </a:ext>
            </a:extLst>
          </p:cNvPr>
          <p:cNvSpPr>
            <a:spLocks noGrp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length:</a:t>
            </a:r>
          </a:p>
          <a:p>
            <a:pPr marL="0" indent="0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Distance one bit occupies on transmission medium. 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length=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propagation speed* bit duration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370B9ED9-5992-C2C4-8F6C-D9E75BA0C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A074EF40-7B8F-0886-B8F9-1E8DB71E4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Line 2">
            <a:extLst>
              <a:ext uri="{FF2B5EF4-FFF2-40B4-BE49-F238E27FC236}">
                <a16:creationId xmlns:a16="http://schemas.microsoft.com/office/drawing/2014/main" id="{95871C63-42DF-424F-8C8E-A42447A5A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427" name="Line 3">
            <a:extLst>
              <a:ext uri="{FF2B5EF4-FFF2-40B4-BE49-F238E27FC236}">
                <a16:creationId xmlns:a16="http://schemas.microsoft.com/office/drawing/2014/main" id="{9F50410F-5017-493D-9BA6-0B1507ED4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33BC68C4-6428-447A-9D52-C9A404B81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81001"/>
            <a:ext cx="373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Figure 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hi-IN" sz="2000" b="1" i="1">
                <a:latin typeface="Times New Roman" panose="02020603050405020304" pitchFamily="18" charset="0"/>
              </a:rPr>
              <a:t>Baseband transmission</a:t>
            </a:r>
          </a:p>
        </p:txBody>
      </p:sp>
      <p:sp>
        <p:nvSpPr>
          <p:cNvPr id="103429" name="Line 5">
            <a:extLst>
              <a:ext uri="{FF2B5EF4-FFF2-40B4-BE49-F238E27FC236}">
                <a16:creationId xmlns:a16="http://schemas.microsoft.com/office/drawing/2014/main" id="{E1E32A86-BB9C-4399-8559-071098D7E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3430" name="Picture 6">
            <a:extLst>
              <a:ext uri="{FF2B5EF4-FFF2-40B4-BE49-F238E27FC236}">
                <a16:creationId xmlns:a16="http://schemas.microsoft.com/office/drawing/2014/main" id="{49717F8D-E3B7-4E86-A182-2C11C587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614" y="2719388"/>
            <a:ext cx="6681787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348A2ED9-B248-47BD-9E40-864DC0FE6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7ED31B15-46FB-E150-2AFD-7A47898C8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EAAD16B5-1A69-4198-8326-3FFC998DA3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20478C6-B194-4958-A3E8-3236AEBF6ED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55300" name="Group 4">
            <a:extLst>
              <a:ext uri="{FF2B5EF4-FFF2-40B4-BE49-F238E27FC236}">
                <a16:creationId xmlns:a16="http://schemas.microsoft.com/office/drawing/2014/main" id="{9D98E922-E6E5-4A8A-98CF-71542BC244FE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55307" name="Rectangle 5">
              <a:extLst>
                <a:ext uri="{FF2B5EF4-FFF2-40B4-BE49-F238E27FC236}">
                  <a16:creationId xmlns:a16="http://schemas.microsoft.com/office/drawing/2014/main" id="{C5A2632E-6DA4-4553-A988-ACA009D7EC8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55308" name="Rectangle 6">
              <a:extLst>
                <a:ext uri="{FF2B5EF4-FFF2-40B4-BE49-F238E27FC236}">
                  <a16:creationId xmlns:a16="http://schemas.microsoft.com/office/drawing/2014/main" id="{6B9EA158-4E92-4140-A8F5-5A80F3969782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55301" name="Rectangle 7">
            <a:extLst>
              <a:ext uri="{FF2B5EF4-FFF2-40B4-BE49-F238E27FC236}">
                <a16:creationId xmlns:a16="http://schemas.microsoft.com/office/drawing/2014/main" id="{0B86E132-7A1D-4E69-9343-19630F9685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55302" name="Rectangle 8">
            <a:extLst>
              <a:ext uri="{FF2B5EF4-FFF2-40B4-BE49-F238E27FC236}">
                <a16:creationId xmlns:a16="http://schemas.microsoft.com/office/drawing/2014/main" id="{2D200DB2-3E6F-4A0A-8C70-18CFAE0E60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55303" name="Rectangle 9">
            <a:extLst>
              <a:ext uri="{FF2B5EF4-FFF2-40B4-BE49-F238E27FC236}">
                <a16:creationId xmlns:a16="http://schemas.microsoft.com/office/drawing/2014/main" id="{74FD206F-2895-44C0-9965-C4DE898BE12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55304" name="Rectangle 10">
            <a:extLst>
              <a:ext uri="{FF2B5EF4-FFF2-40B4-BE49-F238E27FC236}">
                <a16:creationId xmlns:a16="http://schemas.microsoft.com/office/drawing/2014/main" id="{FE67B024-859F-4FDD-B1D5-CA5B492B1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55305" name="Rectangle 11">
            <a:extLst>
              <a:ext uri="{FF2B5EF4-FFF2-40B4-BE49-F238E27FC236}">
                <a16:creationId xmlns:a16="http://schemas.microsoft.com/office/drawing/2014/main" id="{274941FB-677D-4F92-8CAB-68999D43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447801"/>
            <a:ext cx="1003185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altLang="hi-IN" sz="2800" b="1" i="1" dirty="0"/>
              <a:t>The frequency domain is more compact and useful :</a:t>
            </a:r>
          </a:p>
          <a:p>
            <a:pPr marL="0" indent="0" algn="just"/>
            <a:r>
              <a:rPr lang="en-US" altLang="hi-IN" sz="2800" b="1" i="1" dirty="0"/>
              <a:t>			</a:t>
            </a:r>
          </a:p>
          <a:p>
            <a:pPr marL="0" indent="0" algn="just"/>
            <a:r>
              <a:rPr lang="en-US" altLang="hi-IN" sz="2800" i="1" dirty="0"/>
              <a:t>	When dealing with more than one sine wave. </a:t>
            </a:r>
            <a:endParaRPr lang="en-US" altLang="hi-IN" sz="2800" i="1" dirty="0">
              <a:latin typeface="Times New Roman" panose="02020603050405020304" pitchFamily="18" charset="0"/>
            </a:endParaRPr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0A11A593-C609-4AA7-8345-94D63C029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700088"/>
            <a:ext cx="1792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Example 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3CFD4B0-5345-96E3-2D58-A58315F08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7D5CABCF-226F-D3CD-0CA3-38154CD1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B6A80F4E-04FD-44CD-ADA2-994808F1FA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107951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4C648D57-A235-4655-8851-28ED424690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107951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05476" name="Rectangle 4">
            <a:extLst>
              <a:ext uri="{FF2B5EF4-FFF2-40B4-BE49-F238E27FC236}">
                <a16:creationId xmlns:a16="http://schemas.microsoft.com/office/drawing/2014/main" id="{BF6AB7D4-9E70-4D11-8BA9-35F61A54920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014539" y="530226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05477" name="Rectangle 5">
            <a:extLst>
              <a:ext uri="{FF2B5EF4-FFF2-40B4-BE49-F238E27FC236}">
                <a16:creationId xmlns:a16="http://schemas.microsoft.com/office/drawing/2014/main" id="{C0EB488C-5093-460B-9838-B769E0D41C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384425" y="530226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05478" name="Rectangle 6">
            <a:extLst>
              <a:ext uri="{FF2B5EF4-FFF2-40B4-BE49-F238E27FC236}">
                <a16:creationId xmlns:a16="http://schemas.microsoft.com/office/drawing/2014/main" id="{009815AE-1152-4E36-9E6E-BB62BF3C79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457201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05479" name="Rectangle 7">
            <a:extLst>
              <a:ext uri="{FF2B5EF4-FFF2-40B4-BE49-F238E27FC236}">
                <a16:creationId xmlns:a16="http://schemas.microsoft.com/office/drawing/2014/main" id="{58C539E2-FC5C-4FA0-BD7C-7CCB1D6541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1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05480" name="Rectangle 8">
            <a:extLst>
              <a:ext uri="{FF2B5EF4-FFF2-40B4-BE49-F238E27FC236}">
                <a16:creationId xmlns:a16="http://schemas.microsoft.com/office/drawing/2014/main" id="{E3EC1787-7A06-4826-A0B0-9063A23DDA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05481" name="Line 9">
            <a:extLst>
              <a:ext uri="{FF2B5EF4-FFF2-40B4-BE49-F238E27FC236}">
                <a16:creationId xmlns:a16="http://schemas.microsoft.com/office/drawing/2014/main" id="{FCC7F464-D7A7-4B27-BF4A-56A5AA345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971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482" name="Line 10">
            <a:extLst>
              <a:ext uri="{FF2B5EF4-FFF2-40B4-BE49-F238E27FC236}">
                <a16:creationId xmlns:a16="http://schemas.microsoft.com/office/drawing/2014/main" id="{1E1BD0E8-1639-4426-BD4C-16479B2C96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2788" y="4267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483" name="Rectangle 11">
            <a:extLst>
              <a:ext uri="{FF2B5EF4-FFF2-40B4-BE49-F238E27FC236}">
                <a16:creationId xmlns:a16="http://schemas.microsoft.com/office/drawing/2014/main" id="{7E7BA613-4CA6-40FF-BACF-B5227E1D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3063875"/>
            <a:ext cx="8077200" cy="1569660"/>
          </a:xfrm>
          <a:prstGeom prst="rect">
            <a:avLst/>
          </a:prstGeom>
          <a:solidFill>
            <a:srgbClr val="99FF33"/>
          </a:solidFill>
          <a:ln>
            <a:noFill/>
          </a:ln>
          <a:extLst>
            <a:ext uri="{91240B29-F687-4F45-9708-019B960494DF}">
              <a14:hiddenLine xmlns:a14="http://schemas.microsoft.com/office/drawing/2010/main" w="762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/>
            <a:r>
              <a:rPr lang="en-US" altLang="hi-IN" sz="3200" b="1" dirty="0"/>
              <a:t>A digital signal is a composite analog signal with:</a:t>
            </a:r>
          </a:p>
          <a:p>
            <a:pPr algn="ctr"/>
            <a:r>
              <a:rPr lang="en-US" altLang="hi-IN" sz="3200" dirty="0"/>
              <a:t>An infinite bandwidth.</a:t>
            </a:r>
          </a:p>
        </p:txBody>
      </p:sp>
      <p:grpSp>
        <p:nvGrpSpPr>
          <p:cNvPr id="105484" name="Group 12">
            <a:extLst>
              <a:ext uri="{FF2B5EF4-FFF2-40B4-BE49-F238E27FC236}">
                <a16:creationId xmlns:a16="http://schemas.microsoft.com/office/drawing/2014/main" id="{17C028DB-D3C9-4955-8EA4-0CBB3BE994A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362200"/>
            <a:ext cx="1143000" cy="566738"/>
            <a:chOff x="1200" y="1248"/>
            <a:chExt cx="720" cy="357"/>
          </a:xfrm>
        </p:grpSpPr>
        <p:pic>
          <p:nvPicPr>
            <p:cNvPr id="105485" name="Picture 13">
              <a:extLst>
                <a:ext uri="{FF2B5EF4-FFF2-40B4-BE49-F238E27FC236}">
                  <a16:creationId xmlns:a16="http://schemas.microsoft.com/office/drawing/2014/main" id="{647B69EB-8D65-48FE-B15E-885204DCA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486" name="Text Box 14">
              <a:extLst>
                <a:ext uri="{FF2B5EF4-FFF2-40B4-BE49-F238E27FC236}">
                  <a16:creationId xmlns:a16="http://schemas.microsoft.com/office/drawing/2014/main" id="{BD0CD690-B8A4-4918-B4C4-58E01EE72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r>
                <a:rPr lang="en-US" altLang="hi-IN" sz="2800" b="1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pic>
        <p:nvPicPr>
          <p:cNvPr id="2" name="Picture 4">
            <a:extLst>
              <a:ext uri="{FF2B5EF4-FFF2-40B4-BE49-F238E27FC236}">
                <a16:creationId xmlns:a16="http://schemas.microsoft.com/office/drawing/2014/main" id="{3D754A77-CF12-E9F5-79B5-9A6038CD9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6E33DCF3-5C01-F57B-EDF7-F1530C4DC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Line 2">
            <a:extLst>
              <a:ext uri="{FF2B5EF4-FFF2-40B4-BE49-F238E27FC236}">
                <a16:creationId xmlns:a16="http://schemas.microsoft.com/office/drawing/2014/main" id="{9E20697C-DBD5-4D3D-8716-222488737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523" name="Line 3">
            <a:extLst>
              <a:ext uri="{FF2B5EF4-FFF2-40B4-BE49-F238E27FC236}">
                <a16:creationId xmlns:a16="http://schemas.microsoft.com/office/drawing/2014/main" id="{31FA8C88-6F21-4A3E-BAD0-2F59BDDE5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382932A7-2FC2-4E6B-94A7-5A5A75E2A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888" y="531813"/>
            <a:ext cx="523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Figure 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hi-IN" sz="2000" b="1" i="1">
                <a:latin typeface="Times New Roman" panose="02020603050405020304" pitchFamily="18" charset="0"/>
              </a:rPr>
              <a:t>Bandwidths of two low-pass channels</a:t>
            </a:r>
          </a:p>
        </p:txBody>
      </p:sp>
      <p:sp>
        <p:nvSpPr>
          <p:cNvPr id="107525" name="Line 5">
            <a:extLst>
              <a:ext uri="{FF2B5EF4-FFF2-40B4-BE49-F238E27FC236}">
                <a16:creationId xmlns:a16="http://schemas.microsoft.com/office/drawing/2014/main" id="{0995C659-159C-4B75-A7B5-5E9AA3B836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7526" name="Picture 6">
            <a:extLst>
              <a:ext uri="{FF2B5EF4-FFF2-40B4-BE49-F238E27FC236}">
                <a16:creationId xmlns:a16="http://schemas.microsoft.com/office/drawing/2014/main" id="{00B0A2BC-7FBB-446A-9FC4-4EE1E024D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371600"/>
            <a:ext cx="8739188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57868CC6-9CF3-780A-BB3B-F6AC410E5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ECE7EF6D-98E6-656E-22D7-3B0C041FF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CD735C01-C83C-4456-AFED-831518110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46173"/>
            <a:ext cx="10515600" cy="4351338"/>
          </a:xfrm>
        </p:spPr>
        <p:txBody>
          <a:bodyPr/>
          <a:lstStyle/>
          <a:p>
            <a:pPr algn="just"/>
            <a:r>
              <a:rPr lang="en-US" altLang="hi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Baseband transmission of a digital signal that:</a:t>
            </a:r>
          </a:p>
          <a:p>
            <a:pPr marL="0" indent="0" algn="just">
              <a:buNone/>
            </a:pPr>
            <a:r>
              <a:rPr lang="en-US" altLang="hi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Preserves the shape of the digital signal </a:t>
            </a:r>
          </a:p>
          <a:p>
            <a:pPr algn="just"/>
            <a:endParaRPr lang="en-US" altLang="hi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hi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possible only if :</a:t>
            </a:r>
          </a:p>
          <a:p>
            <a:pPr marL="0" indent="0" algn="just">
              <a:buNone/>
            </a:pPr>
            <a:r>
              <a:rPr lang="en-US" altLang="hi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Have a low-pass channel with an infinite </a:t>
            </a:r>
          </a:p>
          <a:p>
            <a:pPr marL="0" indent="0" algn="just">
              <a:buNone/>
            </a:pPr>
            <a:r>
              <a:rPr lang="en-US" altLang="hi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or </a:t>
            </a:r>
          </a:p>
          <a:p>
            <a:pPr marL="0" indent="0" algn="just">
              <a:buNone/>
            </a:pPr>
            <a:r>
              <a:rPr lang="en-US" altLang="hi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very wide bandwidth.</a:t>
            </a:r>
          </a:p>
          <a:p>
            <a:pPr algn="just"/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FFBB97F-0AA5-71AC-67DA-68A029B49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B879DFF1-123F-3C49-B534-D4BBAA61E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DA53-9A47-4DBC-8278-1B965B740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740"/>
            <a:ext cx="10515600" cy="4351338"/>
          </a:xfrm>
        </p:spPr>
        <p:txBody>
          <a:bodyPr/>
          <a:lstStyle/>
          <a:p>
            <a:pPr marL="457200" indent="-457200" algn="just">
              <a:defRPr/>
            </a:pPr>
            <a:r>
              <a:rPr lang="en-US" altLang="hi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baseband transmission:</a:t>
            </a:r>
          </a:p>
          <a:p>
            <a:pPr marL="0" indent="0" algn="just">
              <a:buNone/>
              <a:defRPr/>
            </a:pPr>
            <a:r>
              <a:rPr lang="en-US" altLang="hi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Required bandwidth is proportional to the bit rate</a:t>
            </a:r>
          </a:p>
          <a:p>
            <a:pPr marL="457200" indent="-457200" algn="just">
              <a:defRPr/>
            </a:pPr>
            <a:endParaRPr lang="en-US" altLang="hi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defRPr/>
            </a:pPr>
            <a:r>
              <a:rPr lang="en-US" altLang="hi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need to send bits faster, need more bandwidth. </a:t>
            </a:r>
          </a:p>
          <a:p>
            <a:pPr marL="457200" indent="-457200" algn="just">
              <a:defRPr/>
            </a:pPr>
            <a:endParaRPr lang="en-US" altLang="hi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defRPr/>
            </a:pPr>
            <a:r>
              <a:rPr lang="en-US" altLang="hi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rate is twice the bandwidth required. </a:t>
            </a:r>
          </a:p>
          <a:p>
            <a:pPr algn="just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3B86962-2E9E-4029-843F-B417C36FF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>
            <a:extLst>
              <a:ext uri="{FF2B5EF4-FFF2-40B4-BE49-F238E27FC236}">
                <a16:creationId xmlns:a16="http://schemas.microsoft.com/office/drawing/2014/main" id="{186F45D1-8E0F-50BD-482F-4EE49E2C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AF4E6FFB-19B0-4E69-A848-62898B6600C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8494FD90-B45B-40E1-AF0A-74D11DB7B0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111620" name="Group 4">
            <a:extLst>
              <a:ext uri="{FF2B5EF4-FFF2-40B4-BE49-F238E27FC236}">
                <a16:creationId xmlns:a16="http://schemas.microsoft.com/office/drawing/2014/main" id="{0165CBB7-E18D-4DFD-AC07-ECEFE72AF1E5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111627" name="Rectangle 5">
              <a:extLst>
                <a:ext uri="{FF2B5EF4-FFF2-40B4-BE49-F238E27FC236}">
                  <a16:creationId xmlns:a16="http://schemas.microsoft.com/office/drawing/2014/main" id="{7D095EA7-C603-4881-9C26-B468F61ABBE8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111628" name="Rectangle 6">
              <a:extLst>
                <a:ext uri="{FF2B5EF4-FFF2-40B4-BE49-F238E27FC236}">
                  <a16:creationId xmlns:a16="http://schemas.microsoft.com/office/drawing/2014/main" id="{49A91FF2-5E97-4C9D-8192-E9D46733D9A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111621" name="Rectangle 7">
            <a:extLst>
              <a:ext uri="{FF2B5EF4-FFF2-40B4-BE49-F238E27FC236}">
                <a16:creationId xmlns:a16="http://schemas.microsoft.com/office/drawing/2014/main" id="{799519BF-B6B1-487A-88B8-E05FE2CE0D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1622" name="Rectangle 8">
            <a:extLst>
              <a:ext uri="{FF2B5EF4-FFF2-40B4-BE49-F238E27FC236}">
                <a16:creationId xmlns:a16="http://schemas.microsoft.com/office/drawing/2014/main" id="{AC53FDF0-A9A1-4FE7-923D-3D99B06D47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1623" name="Rectangle 9">
            <a:extLst>
              <a:ext uri="{FF2B5EF4-FFF2-40B4-BE49-F238E27FC236}">
                <a16:creationId xmlns:a16="http://schemas.microsoft.com/office/drawing/2014/main" id="{89547D4F-CB39-425C-87C5-63F0090959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1624" name="Rectangle 10">
            <a:extLst>
              <a:ext uri="{FF2B5EF4-FFF2-40B4-BE49-F238E27FC236}">
                <a16:creationId xmlns:a16="http://schemas.microsoft.com/office/drawing/2014/main" id="{1452E8A3-5E4A-47E4-A607-92184E124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124937" name="Rectangle 11">
            <a:extLst>
              <a:ext uri="{FF2B5EF4-FFF2-40B4-BE49-F238E27FC236}">
                <a16:creationId xmlns:a16="http://schemas.microsoft.com/office/drawing/2014/main" id="{91E11EBF-7410-4550-8B21-21FA5920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544638"/>
            <a:ext cx="87630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What is the required bandwidth of a low-pass channel?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altLang="hi-IN" sz="2800" b="1" i="1" dirty="0">
              <a:latin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If we need to send 1 Mbps by using baseband transmission?</a:t>
            </a:r>
            <a:br>
              <a:rPr lang="en-US" altLang="hi-IN" sz="2800" b="1" i="1" dirty="0">
                <a:latin typeface="Times New Roman" panose="02020603050405020304" pitchFamily="18" charset="0"/>
              </a:rPr>
            </a:br>
            <a:endParaRPr lang="en-US" altLang="hi-IN" sz="2800" b="1" i="1" dirty="0"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altLang="hi-I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111626" name="Text Box 12">
            <a:extLst>
              <a:ext uri="{FF2B5EF4-FFF2-40B4-BE49-F238E27FC236}">
                <a16:creationId xmlns:a16="http://schemas.microsoft.com/office/drawing/2014/main" id="{8F720453-DF5C-4E93-8620-C1B708091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8" y="687388"/>
            <a:ext cx="168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5536B59-B926-48EC-A4D2-5F10881D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00A272FF-DB34-0083-4F16-E6BEB0F14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296A9EC-43D9-4AE4-936B-13F50F192C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D3602E21-430E-4754-983B-19DC8880A8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113668" name="Group 4">
            <a:extLst>
              <a:ext uri="{FF2B5EF4-FFF2-40B4-BE49-F238E27FC236}">
                <a16:creationId xmlns:a16="http://schemas.microsoft.com/office/drawing/2014/main" id="{B4177355-5F27-489A-813E-0C660D469140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113675" name="Rectangle 5">
              <a:extLst>
                <a:ext uri="{FF2B5EF4-FFF2-40B4-BE49-F238E27FC236}">
                  <a16:creationId xmlns:a16="http://schemas.microsoft.com/office/drawing/2014/main" id="{D1F4E865-CF39-412D-8BFB-D08D275BBA8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113676" name="Rectangle 6">
              <a:extLst>
                <a:ext uri="{FF2B5EF4-FFF2-40B4-BE49-F238E27FC236}">
                  <a16:creationId xmlns:a16="http://schemas.microsoft.com/office/drawing/2014/main" id="{EF65F459-8DD1-41ED-B1C8-B30A2B1C1ED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113669" name="Rectangle 7">
            <a:extLst>
              <a:ext uri="{FF2B5EF4-FFF2-40B4-BE49-F238E27FC236}">
                <a16:creationId xmlns:a16="http://schemas.microsoft.com/office/drawing/2014/main" id="{99224939-14E8-460C-9DF6-F55C5A27D7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3670" name="Rectangle 8">
            <a:extLst>
              <a:ext uri="{FF2B5EF4-FFF2-40B4-BE49-F238E27FC236}">
                <a16:creationId xmlns:a16="http://schemas.microsoft.com/office/drawing/2014/main" id="{846998A5-C02C-4474-A170-9EF9D833CA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3671" name="Rectangle 9">
            <a:extLst>
              <a:ext uri="{FF2B5EF4-FFF2-40B4-BE49-F238E27FC236}">
                <a16:creationId xmlns:a16="http://schemas.microsoft.com/office/drawing/2014/main" id="{97848A70-F299-4240-A1C7-BC4AD0E2F63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3672" name="Rectangle 10">
            <a:extLst>
              <a:ext uri="{FF2B5EF4-FFF2-40B4-BE49-F238E27FC236}">
                <a16:creationId xmlns:a16="http://schemas.microsoft.com/office/drawing/2014/main" id="{80779E86-8C74-4070-9BF8-893130F7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113673" name="Rectangle 11">
            <a:extLst>
              <a:ext uri="{FF2B5EF4-FFF2-40B4-BE49-F238E27FC236}">
                <a16:creationId xmlns:a16="http://schemas.microsoft.com/office/drawing/2014/main" id="{AB2E3F89-1E32-4A34-9389-E8C08D415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295401"/>
            <a:ext cx="8763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/>
            <a:r>
              <a:rPr lang="en-US" altLang="hi-IN" sz="2800" b="1" i="1">
                <a:latin typeface="Times New Roman" panose="02020603050405020304" pitchFamily="18" charset="0"/>
              </a:rPr>
              <a:t>What is the required bandwidth of a low-pass channel if we need to send 1 Mbps by using baseband transmission?</a:t>
            </a:r>
            <a:br>
              <a:rPr lang="en-US" altLang="hi-IN" sz="2800" b="1" i="1">
                <a:latin typeface="Times New Roman" panose="02020603050405020304" pitchFamily="18" charset="0"/>
              </a:rPr>
            </a:br>
            <a:endParaRPr lang="en-US" altLang="hi-IN" sz="2800" b="1" i="1">
              <a:latin typeface="Times New Roman" panose="02020603050405020304" pitchFamily="18" charset="0"/>
            </a:endParaRPr>
          </a:p>
          <a:p>
            <a:pPr algn="just"/>
            <a:r>
              <a:rPr lang="en-US" altLang="hi-IN" sz="2800" b="1" i="1">
                <a:solidFill>
                  <a:schemeClr val="hlink"/>
                </a:solidFill>
                <a:latin typeface="Times New Roman" panose="02020603050405020304" pitchFamily="18" charset="0"/>
              </a:rPr>
              <a:t>Solution</a:t>
            </a:r>
          </a:p>
          <a:p>
            <a:r>
              <a:rPr lang="en-US" altLang="hi-IN" sz="2800" b="1" i="1">
                <a:latin typeface="Times New Roman" panose="02020603050405020304" pitchFamily="18" charset="0"/>
              </a:rPr>
              <a:t>The minimum bandwidth, is B = bit rate /2, or 500 kHz.</a:t>
            </a:r>
            <a:br>
              <a:rPr lang="en-US" altLang="hi-IN" sz="2800" b="1" i="1">
                <a:latin typeface="Times New Roman" panose="02020603050405020304" pitchFamily="18" charset="0"/>
              </a:rPr>
            </a:br>
            <a:r>
              <a:rPr lang="en-US" altLang="hi-IN" sz="2800" b="1" i="1">
                <a:latin typeface="Times New Roman" panose="02020603050405020304" pitchFamily="18" charset="0"/>
              </a:rPr>
              <a:t> </a:t>
            </a:r>
          </a:p>
          <a:p>
            <a:endParaRPr lang="en-US" altLang="hi-IN" sz="2400" b="1" i="1">
              <a:latin typeface="Times New Roman" panose="02020603050405020304" pitchFamily="18" charset="0"/>
            </a:endParaRPr>
          </a:p>
        </p:txBody>
      </p:sp>
      <p:sp>
        <p:nvSpPr>
          <p:cNvPr id="113674" name="Text Box 12">
            <a:extLst>
              <a:ext uri="{FF2B5EF4-FFF2-40B4-BE49-F238E27FC236}">
                <a16:creationId xmlns:a16="http://schemas.microsoft.com/office/drawing/2014/main" id="{6B06578C-3C43-4D8D-91C4-40D186503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8" y="687388"/>
            <a:ext cx="168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F86CF9C-B42E-88F2-53D5-324C0B4CE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4302042D-544D-511E-C2E7-080E2AD34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5275541B-C0CD-49E7-A31B-166D74E653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A5756CA-87C5-4C9E-884A-FE4F3276FF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115716" name="Group 4">
            <a:extLst>
              <a:ext uri="{FF2B5EF4-FFF2-40B4-BE49-F238E27FC236}">
                <a16:creationId xmlns:a16="http://schemas.microsoft.com/office/drawing/2014/main" id="{5807A82D-8C2D-4BD7-A57A-3F449CF2E0D1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115723" name="Rectangle 5">
              <a:extLst>
                <a:ext uri="{FF2B5EF4-FFF2-40B4-BE49-F238E27FC236}">
                  <a16:creationId xmlns:a16="http://schemas.microsoft.com/office/drawing/2014/main" id="{BA0344FB-0EDD-42E1-AC55-1639151158E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115724" name="Rectangle 6">
              <a:extLst>
                <a:ext uri="{FF2B5EF4-FFF2-40B4-BE49-F238E27FC236}">
                  <a16:creationId xmlns:a16="http://schemas.microsoft.com/office/drawing/2014/main" id="{091D964C-1F01-4E7F-99B8-0C0381759AA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115717" name="Rectangle 7">
            <a:extLst>
              <a:ext uri="{FF2B5EF4-FFF2-40B4-BE49-F238E27FC236}">
                <a16:creationId xmlns:a16="http://schemas.microsoft.com/office/drawing/2014/main" id="{9AEB4BAC-CC5A-4E78-870E-C394024BA1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5718" name="Rectangle 8">
            <a:extLst>
              <a:ext uri="{FF2B5EF4-FFF2-40B4-BE49-F238E27FC236}">
                <a16:creationId xmlns:a16="http://schemas.microsoft.com/office/drawing/2014/main" id="{AD02DE50-89F9-442A-BC63-EF19C55C4E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5719" name="Rectangle 9">
            <a:extLst>
              <a:ext uri="{FF2B5EF4-FFF2-40B4-BE49-F238E27FC236}">
                <a16:creationId xmlns:a16="http://schemas.microsoft.com/office/drawing/2014/main" id="{E9E3E1EA-32CE-413C-AFD4-D0FA47E136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15720" name="Rectangle 10">
            <a:extLst>
              <a:ext uri="{FF2B5EF4-FFF2-40B4-BE49-F238E27FC236}">
                <a16:creationId xmlns:a16="http://schemas.microsoft.com/office/drawing/2014/main" id="{5AED2C98-0593-43BA-969F-546CF769D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234505" name="Rectangle 11">
            <a:extLst>
              <a:ext uri="{FF2B5EF4-FFF2-40B4-BE49-F238E27FC236}">
                <a16:creationId xmlns:a16="http://schemas.microsoft.com/office/drawing/2014/main" id="{031BE24C-9C12-4D0E-9A7C-1570E9225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214439"/>
            <a:ext cx="87630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We have a low-pass channel with bandwidth 100 kHz.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altLang="hi-IN" sz="2800" b="1" i="1" dirty="0">
              <a:latin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What is the maximum bit rate of this channel?</a:t>
            </a:r>
            <a:br>
              <a:rPr lang="en-US" altLang="hi-IN" sz="2800" b="1" i="1" dirty="0">
                <a:latin typeface="Times New Roman" panose="02020603050405020304" pitchFamily="18" charset="0"/>
              </a:rPr>
            </a:br>
            <a:endParaRPr lang="en-US" altLang="hi-IN" sz="2800" b="1" i="1" dirty="0">
              <a:latin typeface="Times New Roman" panose="02020603050405020304" pitchFamily="18" charset="0"/>
            </a:endParaRP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100 kbps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200 kbps</a:t>
            </a:r>
          </a:p>
          <a:p>
            <a:pPr marL="514350" indent="-514350" algn="just">
              <a:buFontTx/>
              <a:buAutoNum type="alphaLcParenR"/>
              <a:defRPr/>
            </a:pPr>
            <a:r>
              <a:rPr lang="en-US" altLang="hi-IN" sz="2800" b="1" i="1" dirty="0">
                <a:latin typeface="Times New Roman" panose="02020603050405020304" pitchFamily="18" charset="0"/>
              </a:rPr>
              <a:t>400 kbps</a:t>
            </a:r>
          </a:p>
        </p:txBody>
      </p:sp>
      <p:sp>
        <p:nvSpPr>
          <p:cNvPr id="115722" name="Text Box 12">
            <a:extLst>
              <a:ext uri="{FF2B5EF4-FFF2-40B4-BE49-F238E27FC236}">
                <a16:creationId xmlns:a16="http://schemas.microsoft.com/office/drawing/2014/main" id="{90D7916F-73FB-46B0-A6BB-9049B5D86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744538"/>
            <a:ext cx="168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0319286-1150-7AFA-C294-F028939B7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279E8F51-098C-BE6D-720B-209084647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Line 2">
            <a:extLst>
              <a:ext uri="{FF2B5EF4-FFF2-40B4-BE49-F238E27FC236}">
                <a16:creationId xmlns:a16="http://schemas.microsoft.com/office/drawing/2014/main" id="{B987CEDC-F8F5-4FE6-9D29-25D65450C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63" name="Line 3">
            <a:extLst>
              <a:ext uri="{FF2B5EF4-FFF2-40B4-BE49-F238E27FC236}">
                <a16:creationId xmlns:a16="http://schemas.microsoft.com/office/drawing/2014/main" id="{B4B5116A-DB5E-4865-8548-D27312FD7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A264AF66-3898-475C-9815-51760AFAB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873126"/>
            <a:ext cx="726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Broadband Transmission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: </a:t>
            </a:r>
            <a:r>
              <a:rPr lang="en-US" altLang="hi-IN" sz="2000" b="1" i="1">
                <a:latin typeface="Times New Roman" panose="02020603050405020304" pitchFamily="18" charset="0"/>
              </a:rPr>
              <a:t>Bandwidth of a bandpass channel</a:t>
            </a:r>
          </a:p>
        </p:txBody>
      </p:sp>
      <p:sp>
        <p:nvSpPr>
          <p:cNvPr id="117765" name="Line 5">
            <a:extLst>
              <a:ext uri="{FF2B5EF4-FFF2-40B4-BE49-F238E27FC236}">
                <a16:creationId xmlns:a16="http://schemas.microsoft.com/office/drawing/2014/main" id="{DCB57830-2D7A-4090-A92E-9BE7395F5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7766" name="Picture 6">
            <a:extLst>
              <a:ext uri="{FF2B5EF4-FFF2-40B4-BE49-F238E27FC236}">
                <a16:creationId xmlns:a16="http://schemas.microsoft.com/office/drawing/2014/main" id="{2ABAAF23-0D98-48CA-99B9-C4C7CD67B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590801"/>
            <a:ext cx="7897813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1B2BCDDF-B707-A63A-1533-88448C92B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56F5E76F-62AD-4D35-4A62-6995E3B3E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Content Placeholder 2">
            <a:extLst>
              <a:ext uri="{FF2B5EF4-FFF2-40B4-BE49-F238E27FC236}">
                <a16:creationId xmlns:a16="http://schemas.microsoft.com/office/drawing/2014/main" id="{FAEDD868-C5DB-42EA-B291-E9F5A7803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hi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available channel is a bandpass channel:</a:t>
            </a:r>
          </a:p>
          <a:p>
            <a:pPr marL="457200" lvl="1" indent="0" algn="just">
              <a:buNone/>
            </a:pPr>
            <a:r>
              <a:rPr lang="en-US" altLang="hi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Cannot send the digital signal directly to the channel</a:t>
            </a:r>
          </a:p>
          <a:p>
            <a:pPr algn="just"/>
            <a:endParaRPr lang="en-US" altLang="hi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hi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convert:</a:t>
            </a:r>
          </a:p>
          <a:p>
            <a:pPr marL="0" indent="0" algn="just">
              <a:buNone/>
            </a:pPr>
            <a:r>
              <a:rPr lang="en-US" altLang="hi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Digital signal to an analog signal before transmission.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AE19845-EE3A-ADC9-4978-710C22D11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7DF4C2EF-4836-FBF7-780C-01F88289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Line 2">
            <a:extLst>
              <a:ext uri="{FF2B5EF4-FFF2-40B4-BE49-F238E27FC236}">
                <a16:creationId xmlns:a16="http://schemas.microsoft.com/office/drawing/2014/main" id="{09628D3E-4AB8-4252-8831-7247ED9BD3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0835" name="Line 3">
            <a:extLst>
              <a:ext uri="{FF2B5EF4-FFF2-40B4-BE49-F238E27FC236}">
                <a16:creationId xmlns:a16="http://schemas.microsoft.com/office/drawing/2014/main" id="{687CD1D4-B1A3-468C-B059-2847380B3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0836" name="Text Box 4">
            <a:extLst>
              <a:ext uri="{FF2B5EF4-FFF2-40B4-BE49-F238E27FC236}">
                <a16:creationId xmlns:a16="http://schemas.microsoft.com/office/drawing/2014/main" id="{8A2A2159-18D8-4E32-BDF7-59412C4FF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52400"/>
            <a:ext cx="78517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Figure   </a:t>
            </a:r>
            <a:r>
              <a:rPr lang="en-US" altLang="hi-IN" sz="2000" b="1" i="1">
                <a:latin typeface="Times New Roman" panose="02020603050405020304" pitchFamily="18" charset="0"/>
              </a:rPr>
              <a:t>Modulation of a digital signal for transmission on a bandpass </a:t>
            </a:r>
            <a:br>
              <a:rPr lang="en-US" altLang="hi-IN" sz="2000" b="1" i="1">
                <a:latin typeface="Times New Roman" panose="02020603050405020304" pitchFamily="18" charset="0"/>
              </a:rPr>
            </a:br>
            <a:r>
              <a:rPr lang="en-US" altLang="hi-IN" sz="2000" b="1" i="1">
                <a:latin typeface="Times New Roman" panose="02020603050405020304" pitchFamily="18" charset="0"/>
              </a:rPr>
              <a:t>                          channel</a:t>
            </a:r>
          </a:p>
        </p:txBody>
      </p:sp>
      <p:sp>
        <p:nvSpPr>
          <p:cNvPr id="120837" name="Line 5">
            <a:extLst>
              <a:ext uri="{FF2B5EF4-FFF2-40B4-BE49-F238E27FC236}">
                <a16:creationId xmlns:a16="http://schemas.microsoft.com/office/drawing/2014/main" id="{F05B3C50-C62F-4C57-A603-B449FED7A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20838" name="Picture 6">
            <a:extLst>
              <a:ext uri="{FF2B5EF4-FFF2-40B4-BE49-F238E27FC236}">
                <a16:creationId xmlns:a16="http://schemas.microsoft.com/office/drawing/2014/main" id="{796ACD1D-2410-4FAC-9DED-6835301F7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776" y="1633538"/>
            <a:ext cx="8683625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DD4717A9-E96D-6CF0-F2D0-6046E5B36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0B1CBC4C-D543-5ADF-40AB-57FBF1C59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2">
            <a:extLst>
              <a:ext uri="{FF2B5EF4-FFF2-40B4-BE49-F238E27FC236}">
                <a16:creationId xmlns:a16="http://schemas.microsoft.com/office/drawing/2014/main" id="{DAFCEAD9-91EA-4425-9508-E2CA995F7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47" name="Line 3">
            <a:extLst>
              <a:ext uri="{FF2B5EF4-FFF2-40B4-BE49-F238E27FC236}">
                <a16:creationId xmlns:a16="http://schemas.microsoft.com/office/drawing/2014/main" id="{8C2AAC2F-AE01-4B1A-A6F7-5F18AADBE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447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48" name="Text Box 4">
            <a:extLst>
              <a:ext uri="{FF2B5EF4-FFF2-40B4-BE49-F238E27FC236}">
                <a16:creationId xmlns:a16="http://schemas.microsoft.com/office/drawing/2014/main" id="{183E0DEE-75D1-47DD-8462-5F82BF35A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798513"/>
            <a:ext cx="7577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Figure 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hi-IN" sz="2000" b="1" i="1">
                <a:latin typeface="Times New Roman" panose="02020603050405020304" pitchFamily="18" charset="0"/>
              </a:rPr>
              <a:t>The time domain and frequency domain of three sine waves</a:t>
            </a:r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FE8233C5-C2B8-45B3-8727-B20387250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57350" name="Picture 6">
            <a:extLst>
              <a:ext uri="{FF2B5EF4-FFF2-40B4-BE49-F238E27FC236}">
                <a16:creationId xmlns:a16="http://schemas.microsoft.com/office/drawing/2014/main" id="{4677B607-F1F6-479A-A600-E6D2F5892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981201"/>
            <a:ext cx="8583613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2469D0B4-0335-D017-B15C-CA175E60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2017A3D7-FC15-3523-740C-FC4FFCC82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E03CC275-11FF-4347-B9A7-8104B8B54F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890713" y="3508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41680B24-100A-4DEB-A028-59F7EFACD6C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273301" y="3508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grpSp>
        <p:nvGrpSpPr>
          <p:cNvPr id="122884" name="Group 4">
            <a:extLst>
              <a:ext uri="{FF2B5EF4-FFF2-40B4-BE49-F238E27FC236}">
                <a16:creationId xmlns:a16="http://schemas.microsoft.com/office/drawing/2014/main" id="{7714B32B-74C7-47C7-9D47-CA70E2271D3C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773113"/>
            <a:ext cx="738187" cy="474662"/>
            <a:chOff x="309" y="487"/>
            <a:chExt cx="465" cy="299"/>
          </a:xfrm>
        </p:grpSpPr>
        <p:sp>
          <p:nvSpPr>
            <p:cNvPr id="122891" name="Rectangle 5">
              <a:extLst>
                <a:ext uri="{FF2B5EF4-FFF2-40B4-BE49-F238E27FC236}">
                  <a16:creationId xmlns:a16="http://schemas.microsoft.com/office/drawing/2014/main" id="{5F0BE085-DBB3-440A-96F5-5923A8E59765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09" y="487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  <p:sp>
          <p:nvSpPr>
            <p:cNvPr id="122892" name="Rectangle 6">
              <a:extLst>
                <a:ext uri="{FF2B5EF4-FFF2-40B4-BE49-F238E27FC236}">
                  <a16:creationId xmlns:a16="http://schemas.microsoft.com/office/drawing/2014/main" id="{6619A7A1-EE4F-4F92-B432-792A6D2A23DE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542" y="487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/>
              <a:endParaRPr kumimoji="1" lang="hi-IN" altLang="hi-IN" sz="2400">
                <a:latin typeface="Tahoma" panose="020B0604030504040204" pitchFamily="34" charset="0"/>
              </a:endParaRPr>
            </a:p>
          </p:txBody>
        </p:sp>
      </p:grpSp>
      <p:sp>
        <p:nvSpPr>
          <p:cNvPr id="122885" name="Rectangle 7">
            <a:extLst>
              <a:ext uri="{FF2B5EF4-FFF2-40B4-BE49-F238E27FC236}">
                <a16:creationId xmlns:a16="http://schemas.microsoft.com/office/drawing/2014/main" id="{3EC174CC-5F15-4BD8-8229-09F31108FA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00200" y="700089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22886" name="Rectangle 8">
            <a:extLst>
              <a:ext uri="{FF2B5EF4-FFF2-40B4-BE49-F238E27FC236}">
                <a16:creationId xmlns:a16="http://schemas.microsoft.com/office/drawing/2014/main" id="{9E1E2D25-AA2F-40FA-A7B4-5FEAD3D4D6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35200" y="2428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22887" name="Rectangle 9">
            <a:extLst>
              <a:ext uri="{FF2B5EF4-FFF2-40B4-BE49-F238E27FC236}">
                <a16:creationId xmlns:a16="http://schemas.microsoft.com/office/drawing/2014/main" id="{24B55BD8-F743-4EE5-BF71-FF85F32EC6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66914" y="77311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/>
            <a:endParaRPr kumimoji="1" lang="hi-IN" altLang="hi-IN" sz="2400">
              <a:latin typeface="Tahoma" panose="020B0604030504040204" pitchFamily="34" charset="0"/>
            </a:endParaRPr>
          </a:p>
        </p:txBody>
      </p:sp>
      <p:sp>
        <p:nvSpPr>
          <p:cNvPr id="122888" name="Rectangle 10">
            <a:extLst>
              <a:ext uri="{FF2B5EF4-FFF2-40B4-BE49-F238E27FC236}">
                <a16:creationId xmlns:a16="http://schemas.microsoft.com/office/drawing/2014/main" id="{CABB530B-6FCB-4863-884A-8FB9B836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447800"/>
            <a:ext cx="883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endParaRPr lang="hi-IN" altLang="en-US" sz="2800" b="1" i="1" baseline="-18000">
              <a:latin typeface="Times New Roman" panose="02020603050405020304" pitchFamily="18" charset="0"/>
            </a:endParaRPr>
          </a:p>
        </p:txBody>
      </p:sp>
      <p:sp>
        <p:nvSpPr>
          <p:cNvPr id="139273" name="Rectangle 11">
            <a:extLst>
              <a:ext uri="{FF2B5EF4-FFF2-40B4-BE49-F238E27FC236}">
                <a16:creationId xmlns:a16="http://schemas.microsoft.com/office/drawing/2014/main" id="{C796F902-7972-4E1F-ABFF-0D276A210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1670050"/>
            <a:ext cx="8534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400" b="1" i="1" dirty="0">
                <a:latin typeface="Times New Roman" panose="02020603050405020304" pitchFamily="18" charset="0"/>
              </a:rPr>
              <a:t>An example of broadband transmission using modulation is </a:t>
            </a: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endParaRPr lang="en-US" altLang="hi-IN" sz="2400" b="1" i="1" dirty="0">
              <a:latin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altLang="hi-IN" sz="2400" b="1" i="1" dirty="0">
                <a:latin typeface="Times New Roman" panose="02020603050405020304" pitchFamily="18" charset="0"/>
              </a:rPr>
              <a:t>Sending of computer data through a telephone subscriber line</a:t>
            </a:r>
          </a:p>
          <a:p>
            <a:pPr algn="just">
              <a:defRPr/>
            </a:pPr>
            <a:endParaRPr lang="en-US" altLang="hi-I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122890" name="Text Box 12">
            <a:extLst>
              <a:ext uri="{FF2B5EF4-FFF2-40B4-BE49-F238E27FC236}">
                <a16:creationId xmlns:a16="http://schemas.microsoft.com/office/drawing/2014/main" id="{B8D39A87-069E-4AD9-B661-D8D367FC5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8" y="769938"/>
            <a:ext cx="1689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3200" b="1" i="1">
                <a:solidFill>
                  <a:srgbClr val="C00000"/>
                </a:solidFill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735E96A-F0FC-7E5A-6AC4-4925339D5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115FAA1B-451F-2D61-C1B9-ABBAA8D9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55521" y="875841"/>
            <a:ext cx="74799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🌊 Oh no! To cross this river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save your data from leaking 💦),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the tech-terms with their true powers!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5352" y="3429000"/>
            <a:ext cx="1646605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Column A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Bit rate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Bit length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Digital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Baseband BW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3429000"/>
            <a:ext cx="4365298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Column B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Speed of bits in 1s 🕐💨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Space each bit takes 🛏️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Goes on forever like bedtime stories 📖♾️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Grows with bit speed 🚀📶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6AC17DF-57A1-806C-8C72-00B8E1F4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>
            <a:extLst>
              <a:ext uri="{FF2B5EF4-FFF2-40B4-BE49-F238E27FC236}">
                <a16:creationId xmlns:a16="http://schemas.microsoft.com/office/drawing/2014/main" id="{FAFDAF70-EA05-E212-A665-39987958F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5688" y="1056199"/>
            <a:ext cx="57050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🚣‍♂️ Another river!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time it's filled with sine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waves and spikes.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the terms to stay dry!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961" y="3429000"/>
            <a:ext cx="18886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dirty="0"/>
              <a:t>🔹 Column A</a:t>
            </a:r>
          </a:p>
          <a:p>
            <a:r>
              <a:rPr sz="2400" dirty="0"/>
              <a:t>- Fourier</a:t>
            </a:r>
          </a:p>
          <a:p>
            <a:r>
              <a:rPr sz="2400" dirty="0"/>
              <a:t>- Composite</a:t>
            </a:r>
          </a:p>
          <a:p>
            <a:r>
              <a:rPr sz="2400" dirty="0"/>
              <a:t>- Freq. Dom</a:t>
            </a:r>
          </a:p>
          <a:p>
            <a:r>
              <a:rPr sz="2400" dirty="0"/>
              <a:t>- Bandwidth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83092" y="3438939"/>
            <a:ext cx="458490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dirty="0"/>
              <a:t>🔹 Column B</a:t>
            </a:r>
          </a:p>
          <a:p>
            <a:r>
              <a:rPr sz="2400" dirty="0"/>
              <a:t>- Turns waves into tiny beats 🎧</a:t>
            </a:r>
          </a:p>
          <a:p>
            <a:r>
              <a:rPr sz="2400" dirty="0"/>
              <a:t>- Group of wave friends 🎊</a:t>
            </a:r>
          </a:p>
          <a:p>
            <a:r>
              <a:rPr sz="2400" dirty="0"/>
              <a:t>- Spiky signal spectrum 🌊📊</a:t>
            </a:r>
          </a:p>
          <a:p>
            <a:r>
              <a:rPr sz="2400" dirty="0"/>
              <a:t>- Highest minus lowest note 🎼📏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B57F9E3-8582-E603-191F-D5C61274D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>
            <a:extLst>
              <a:ext uri="{FF2B5EF4-FFF2-40B4-BE49-F238E27FC236}">
                <a16:creationId xmlns:a16="http://schemas.microsoft.com/office/drawing/2014/main" id="{4F15C1D9-C4B3-EBAB-CD42-E0B0C4B9D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EE162E46-F9AE-4E32-8643-F41B12C810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Single-frequency sine wave is not useful in:</a:t>
            </a:r>
          </a:p>
          <a:p>
            <a:pPr marL="0" indent="0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Data communications.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send a composite signal:</a:t>
            </a:r>
          </a:p>
          <a:p>
            <a:pPr marL="0" indent="0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Signal made of many simple sine waves.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CF3CB978-CE62-1B8F-030A-B37E69C07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14D9CE7F-848B-140B-1678-1D0F9BA45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0B99ABA-352F-40FF-B0E0-F74D1BFE5E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Fourier analysis, any composite signal:</a:t>
            </a:r>
          </a:p>
          <a:p>
            <a:pPr marL="0" indent="0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Combination of simple sine waves. 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different frequencies, amplitudes, and phases.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7EE317ED-1A2E-7FFB-6567-7DCB6575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>
            <a:extLst>
              <a:ext uri="{FF2B5EF4-FFF2-40B4-BE49-F238E27FC236}">
                <a16:creationId xmlns:a16="http://schemas.microsoft.com/office/drawing/2014/main" id="{BF6A0A41-B228-3DC1-0C11-652D8FD05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DAA00934-EA89-46B2-955B-8B4EBB300A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66030"/>
            <a:ext cx="10515600" cy="4351338"/>
          </a:xfrm>
        </p:spPr>
        <p:txBody>
          <a:bodyPr/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composite signal is periodic.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gives a series of signals with discrete frequencies.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composite signal is nonperiodic.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gives a combination of:</a:t>
            </a:r>
          </a:p>
          <a:p>
            <a:pPr marL="457200" lvl="1" indent="0" algn="just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sine waves with continuous frequencies.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949913E-7E11-0E37-F8E1-B05D67EED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F4E7FED6-0F5C-CB5A-CFE2-3AE192629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Line 2">
            <a:extLst>
              <a:ext uri="{FF2B5EF4-FFF2-40B4-BE49-F238E27FC236}">
                <a16:creationId xmlns:a16="http://schemas.microsoft.com/office/drawing/2014/main" id="{F826602E-3708-4375-AD9E-352D3D1CC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67" name="Line 3">
            <a:extLst>
              <a:ext uri="{FF2B5EF4-FFF2-40B4-BE49-F238E27FC236}">
                <a16:creationId xmlns:a16="http://schemas.microsoft.com/office/drawing/2014/main" id="{6D6F0F2B-0B86-47C5-95B1-1F3A00C17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82D70E64-A874-4071-AEFD-8681604EC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7201"/>
            <a:ext cx="40973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Figure  </a:t>
            </a:r>
            <a:r>
              <a:rPr lang="en-US" altLang="hi-IN" sz="2000" b="1" i="1">
                <a:latin typeface="Times New Roman" panose="02020603050405020304" pitchFamily="18" charset="0"/>
              </a:rPr>
              <a:t>A composite periodic signal</a:t>
            </a:r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5C1AC693-F493-40F4-BC2F-88A2F104D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2470" name="Picture 8">
            <a:extLst>
              <a:ext uri="{FF2B5EF4-FFF2-40B4-BE49-F238E27FC236}">
                <a16:creationId xmlns:a16="http://schemas.microsoft.com/office/drawing/2014/main" id="{6AE4FE14-78EF-4831-BEB9-655396EF8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4" y="1981200"/>
            <a:ext cx="8491537" cy="307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2ACB1A81-1B59-9DFD-96D2-18A900282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B0299041-D3A2-E782-A4F8-C7E95F250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Line 2">
            <a:extLst>
              <a:ext uri="{FF2B5EF4-FFF2-40B4-BE49-F238E27FC236}">
                <a16:creationId xmlns:a16="http://schemas.microsoft.com/office/drawing/2014/main" id="{C44B71B3-A27C-412E-AF27-17C8B07A0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15" name="Line 3">
            <a:extLst>
              <a:ext uri="{FF2B5EF4-FFF2-40B4-BE49-F238E27FC236}">
                <a16:creationId xmlns:a16="http://schemas.microsoft.com/office/drawing/2014/main" id="{920DAA90-CD4A-4E0E-A066-73AFA6D3AC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899D468D-9DC2-4DA7-86FA-A557F3225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630239"/>
            <a:ext cx="77152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hi-I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Figure  </a:t>
            </a:r>
            <a:r>
              <a:rPr lang="en-US" altLang="hi-IN" sz="24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hi-IN" sz="2000" b="1" i="1">
                <a:latin typeface="Times New Roman" panose="02020603050405020304" pitchFamily="18" charset="0"/>
              </a:rPr>
              <a:t>Decomposition of a composite periodic signal in the time and</a:t>
            </a:r>
            <a:br>
              <a:rPr lang="en-US" altLang="hi-IN" sz="2000" b="1" i="1">
                <a:latin typeface="Times New Roman" panose="02020603050405020304" pitchFamily="18" charset="0"/>
              </a:rPr>
            </a:br>
            <a:r>
              <a:rPr lang="en-US" altLang="hi-IN" sz="2000" b="1" i="1">
                <a:latin typeface="Times New Roman" panose="02020603050405020304" pitchFamily="18" charset="0"/>
              </a:rPr>
              <a:t>                          frequency domains</a:t>
            </a:r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id="{25A3D7DC-7BA3-4B9A-B729-874B4841E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64518" name="Picture 6">
            <a:extLst>
              <a:ext uri="{FF2B5EF4-FFF2-40B4-BE49-F238E27FC236}">
                <a16:creationId xmlns:a16="http://schemas.microsoft.com/office/drawing/2014/main" id="{99D7FA7A-9E7D-42BA-8FF5-F2746C44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1476376"/>
            <a:ext cx="73406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3B29EDB6-1F3E-6C87-F1A7-9808B0A51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71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>
            <a:extLst>
              <a:ext uri="{FF2B5EF4-FFF2-40B4-BE49-F238E27FC236}">
                <a16:creationId xmlns:a16="http://schemas.microsoft.com/office/drawing/2014/main" id="{B5A100A3-6BE6-EF15-1D22-6F6835B20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88108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147255000"/>
    </mc:Choice>
    <mc:Fallback xmlns="">
      <p:transition spd="slow" advClick="0" advTm="214725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1232</Words>
  <Application>Microsoft Office PowerPoint</Application>
  <PresentationFormat>Widescreen</PresentationFormat>
  <Paragraphs>220</Paragraphs>
  <Slides>42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Mangal</vt:lpstr>
      <vt:lpstr>Tahoma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Bit Rate</vt:lpstr>
      <vt:lpstr>PowerPoint Presentation</vt:lpstr>
      <vt:lpstr>PowerPoint Presentation</vt:lpstr>
      <vt:lpstr>Bit Length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monu bhatia</dc:creator>
  <cp:lastModifiedBy>mir khalid</cp:lastModifiedBy>
  <cp:revision>30</cp:revision>
  <dcterms:created xsi:type="dcterms:W3CDTF">2025-07-02T05:38:57Z</dcterms:created>
  <dcterms:modified xsi:type="dcterms:W3CDTF">2025-08-26T10:21:30Z</dcterms:modified>
</cp:coreProperties>
</file>