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11CDD82-107F-413E-9A5C-65C751D3D602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A9EED8B-47C0-442C-8D8D-32BE624B9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08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DD82-107F-413E-9A5C-65C751D3D602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ED8B-47C0-442C-8D8D-32BE624B9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25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DD82-107F-413E-9A5C-65C751D3D602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ED8B-47C0-442C-8D8D-32BE624B9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564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DD82-107F-413E-9A5C-65C751D3D602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ED8B-47C0-442C-8D8D-32BE624B9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188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DD82-107F-413E-9A5C-65C751D3D602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ED8B-47C0-442C-8D8D-32BE624B9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165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DD82-107F-413E-9A5C-65C751D3D602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ED8B-47C0-442C-8D8D-32BE624B9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416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DD82-107F-413E-9A5C-65C751D3D602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ED8B-47C0-442C-8D8D-32BE624B9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991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11CDD82-107F-413E-9A5C-65C751D3D602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ED8B-47C0-442C-8D8D-32BE624B9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140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11CDD82-107F-413E-9A5C-65C751D3D602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ED8B-47C0-442C-8D8D-32BE624B9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72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DD82-107F-413E-9A5C-65C751D3D602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ED8B-47C0-442C-8D8D-32BE624B9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88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DD82-107F-413E-9A5C-65C751D3D602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ED8B-47C0-442C-8D8D-32BE624B9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24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DD82-107F-413E-9A5C-65C751D3D602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ED8B-47C0-442C-8D8D-32BE624B9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74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DD82-107F-413E-9A5C-65C751D3D602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ED8B-47C0-442C-8D8D-32BE624B9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27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DD82-107F-413E-9A5C-65C751D3D602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ED8B-47C0-442C-8D8D-32BE624B9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30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DD82-107F-413E-9A5C-65C751D3D602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ED8B-47C0-442C-8D8D-32BE624B9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6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DD82-107F-413E-9A5C-65C751D3D602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ED8B-47C0-442C-8D8D-32BE624B9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73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DD82-107F-413E-9A5C-65C751D3D602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ED8B-47C0-442C-8D8D-32BE624B9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14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11CDD82-107F-413E-9A5C-65C751D3D602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A9EED8B-47C0-442C-8D8D-32BE624B9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80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Supra </a:t>
            </a:r>
            <a:r>
              <a:rPr lang="en-US" dirty="0" err="1" smtClean="0"/>
              <a:t>Mairo</a:t>
            </a:r>
            <a:r>
              <a:rPr lang="en-US" dirty="0" smtClean="0"/>
              <a:t> Functions –</a:t>
            </a:r>
            <a:br>
              <a:rPr lang="en-US" dirty="0" smtClean="0"/>
            </a:br>
            <a:r>
              <a:rPr lang="ru-RU" dirty="0" smtClean="0"/>
              <a:t>проект на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Автор: Алексеев Вячеслав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659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410690"/>
            <a:ext cx="4251803" cy="42256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751" y="2410690"/>
            <a:ext cx="4212616" cy="422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5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Задействованные классы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645" y="2434733"/>
            <a:ext cx="6066029" cy="421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функции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710" y="2399790"/>
            <a:ext cx="6819899" cy="428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5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Вспомагательный код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869189"/>
            <a:ext cx="8761413" cy="254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4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819" y="2376056"/>
            <a:ext cx="4287548" cy="42875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376056"/>
            <a:ext cx="4289882" cy="428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0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369127"/>
            <a:ext cx="8761413" cy="437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77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</TotalTime>
  <Words>20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Supra Mairo Functions – проект на pygame</vt:lpstr>
      <vt:lpstr>Введение</vt:lpstr>
      <vt:lpstr>Задействованные классы</vt:lpstr>
      <vt:lpstr>Использованные функции</vt:lpstr>
      <vt:lpstr>Вспомагательный код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Supra Mairo Functions – проект на pygame</dc:title>
  <dc:creator>Пользователь Windows</dc:creator>
  <cp:lastModifiedBy>Пользователь Windows</cp:lastModifiedBy>
  <cp:revision>4</cp:revision>
  <dcterms:created xsi:type="dcterms:W3CDTF">2020-01-15T13:16:21Z</dcterms:created>
  <dcterms:modified xsi:type="dcterms:W3CDTF">2020-01-15T13:49:29Z</dcterms:modified>
</cp:coreProperties>
</file>