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2518-3944-4A60-939E-6DDC068B266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0F41-4919-4644-B70F-0D5D2BA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33CBAF-4870-B260-071E-8415AF10FA66}"/>
              </a:ext>
            </a:extLst>
          </p:cNvPr>
          <p:cNvSpPr/>
          <p:nvPr/>
        </p:nvSpPr>
        <p:spPr>
          <a:xfrm>
            <a:off x="5080" y="0"/>
            <a:ext cx="2973626" cy="990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E1485-A862-1945-E4E4-E46612B9C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" b="28790"/>
          <a:stretch/>
        </p:blipFill>
        <p:spPr>
          <a:xfrm>
            <a:off x="552519" y="111355"/>
            <a:ext cx="1818715" cy="1818715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6B0787-7045-B09A-23D2-6E0182D0E731}"/>
              </a:ext>
            </a:extLst>
          </p:cNvPr>
          <p:cNvSpPr txBox="1"/>
          <p:nvPr/>
        </p:nvSpPr>
        <p:spPr>
          <a:xfrm>
            <a:off x="-1492" y="1978734"/>
            <a:ext cx="2754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ontserrat" panose="020F0502020204030204" pitchFamily="2" charset="0"/>
              </a:rPr>
              <a:t>PROSENJIT MONDOL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5C637-F73F-8912-5D7E-7376038F7964}"/>
              </a:ext>
            </a:extLst>
          </p:cNvPr>
          <p:cNvSpPr txBox="1"/>
          <p:nvPr/>
        </p:nvSpPr>
        <p:spPr>
          <a:xfrm>
            <a:off x="157109" y="3096404"/>
            <a:ext cx="268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GRAPHIC DESIGNER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694B4F-BD53-9077-7427-372DEC13B062}"/>
              </a:ext>
            </a:extLst>
          </p:cNvPr>
          <p:cNvGrpSpPr/>
          <p:nvPr/>
        </p:nvGrpSpPr>
        <p:grpSpPr>
          <a:xfrm>
            <a:off x="157109" y="3499560"/>
            <a:ext cx="2596174" cy="648026"/>
            <a:chOff x="157109" y="3762584"/>
            <a:chExt cx="2494920" cy="63549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C06026-5661-C319-59CA-47A45C952DD9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0C970F-7AC7-A599-C53A-934B4A5903D7}"/>
                </a:ext>
              </a:extLst>
            </p:cNvPr>
            <p:cNvSpPr/>
            <p:nvPr/>
          </p:nvSpPr>
          <p:spPr>
            <a:xfrm>
              <a:off x="157109" y="3762586"/>
              <a:ext cx="640302" cy="63549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B3E6E66C-55C7-A84E-9A29-EE90C9A57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68" y="3616533"/>
            <a:ext cx="374904" cy="374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E6ED7D-2A2E-2C6C-897D-4F710FE39CA8}"/>
              </a:ext>
            </a:extLst>
          </p:cNvPr>
          <p:cNvSpPr txBox="1"/>
          <p:nvPr/>
        </p:nvSpPr>
        <p:spPr>
          <a:xfrm>
            <a:off x="857250" y="3609971"/>
            <a:ext cx="220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8CF4A-FB44-6298-FD81-B68BCE02A996}"/>
              </a:ext>
            </a:extLst>
          </p:cNvPr>
          <p:cNvSpPr txBox="1"/>
          <p:nvPr/>
        </p:nvSpPr>
        <p:spPr>
          <a:xfrm>
            <a:off x="68491" y="4210197"/>
            <a:ext cx="281112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Seeking innovation and challenging career in a growing organization.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12C64-C9B8-2B3C-23DE-495FF723276D}"/>
              </a:ext>
            </a:extLst>
          </p:cNvPr>
          <p:cNvGrpSpPr/>
          <p:nvPr/>
        </p:nvGrpSpPr>
        <p:grpSpPr>
          <a:xfrm>
            <a:off x="141885" y="5216357"/>
            <a:ext cx="2453993" cy="598357"/>
            <a:chOff x="141885" y="5216357"/>
            <a:chExt cx="2453993" cy="5983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0C1B347-AE9E-95F3-933C-F5E2FFCEFA74}"/>
                </a:ext>
              </a:extLst>
            </p:cNvPr>
            <p:cNvGrpSpPr/>
            <p:nvPr/>
          </p:nvGrpSpPr>
          <p:grpSpPr>
            <a:xfrm>
              <a:off x="141885" y="5216357"/>
              <a:ext cx="2453993" cy="598357"/>
              <a:chOff x="157109" y="3762584"/>
              <a:chExt cx="2494920" cy="63549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091475A-9716-D18C-F13A-FBD3CDBE360A}"/>
                  </a:ext>
                </a:extLst>
              </p:cNvPr>
              <p:cNvSpPr/>
              <p:nvPr/>
            </p:nvSpPr>
            <p:spPr>
              <a:xfrm>
                <a:off x="157109" y="3762584"/>
                <a:ext cx="2494920" cy="63549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E83CCD-D74D-87A0-CF81-A4AF8E808558}"/>
                  </a:ext>
                </a:extLst>
              </p:cNvPr>
              <p:cNvSpPr/>
              <p:nvPr/>
            </p:nvSpPr>
            <p:spPr>
              <a:xfrm>
                <a:off x="157109" y="3762586"/>
                <a:ext cx="640302" cy="63549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" name="Graphic 21" descr="Receiver with solid fill">
              <a:extLst>
                <a:ext uri="{FF2B5EF4-FFF2-40B4-BE49-F238E27FC236}">
                  <a16:creationId xmlns:a16="http://schemas.microsoft.com/office/drawing/2014/main" id="{5F6B509D-1920-34CE-05AE-8F5520CC9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0510" y="5445704"/>
              <a:ext cx="365760" cy="36576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45F89C-68E0-A695-A63A-D9B7DF4790F1}"/>
              </a:ext>
            </a:extLst>
          </p:cNvPr>
          <p:cNvSpPr txBox="1"/>
          <p:nvPr/>
        </p:nvSpPr>
        <p:spPr>
          <a:xfrm>
            <a:off x="797411" y="5313684"/>
            <a:ext cx="23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CONTACT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D368E1-FFA7-7F8F-4EF7-E8467362CBDD}"/>
              </a:ext>
            </a:extLst>
          </p:cNvPr>
          <p:cNvGrpSpPr/>
          <p:nvPr/>
        </p:nvGrpSpPr>
        <p:grpSpPr>
          <a:xfrm>
            <a:off x="68491" y="5884623"/>
            <a:ext cx="3318836" cy="847680"/>
            <a:chOff x="68491" y="5884623"/>
            <a:chExt cx="3318836" cy="8476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11987-CB26-99A2-CDB5-E7975FB9A327}"/>
                </a:ext>
              </a:extLst>
            </p:cNvPr>
            <p:cNvSpPr txBox="1"/>
            <p:nvPr/>
          </p:nvSpPr>
          <p:spPr>
            <a:xfrm>
              <a:off x="524597" y="5948002"/>
              <a:ext cx="286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ug2102049@cse.pstu.ac.bd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71E6EA8-0682-148D-9951-1CF64C384713}"/>
                </a:ext>
              </a:extLst>
            </p:cNvPr>
            <p:cNvGrpSpPr/>
            <p:nvPr/>
          </p:nvGrpSpPr>
          <p:grpSpPr>
            <a:xfrm>
              <a:off x="68491" y="5884623"/>
              <a:ext cx="2292862" cy="844870"/>
              <a:chOff x="68491" y="5884623"/>
              <a:chExt cx="2292862" cy="844870"/>
            </a:xfrm>
          </p:grpSpPr>
          <p:pic>
            <p:nvPicPr>
              <p:cNvPr id="27" name="Graphic 26" descr="Speaker phone with solid fill">
                <a:extLst>
                  <a:ext uri="{FF2B5EF4-FFF2-40B4-BE49-F238E27FC236}">
                    <a16:creationId xmlns:a16="http://schemas.microsoft.com/office/drawing/2014/main" id="{EA4346E0-0963-A4F4-7E36-F5E2968B4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8491" y="6265665"/>
                <a:ext cx="604345" cy="463828"/>
              </a:xfrm>
              <a:prstGeom prst="rect">
                <a:avLst/>
              </a:prstGeom>
            </p:spPr>
          </p:pic>
          <p:pic>
            <p:nvPicPr>
              <p:cNvPr id="29" name="Graphic 28" descr="Email with solid fill">
                <a:extLst>
                  <a:ext uri="{FF2B5EF4-FFF2-40B4-BE49-F238E27FC236}">
                    <a16:creationId xmlns:a16="http://schemas.microsoft.com/office/drawing/2014/main" id="{B6E7EC51-07E4-CA5F-AD8A-14066F746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1885" y="5884623"/>
                <a:ext cx="475496" cy="4037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BED24F-D674-2883-44B0-BE877BE890AA}"/>
                  </a:ext>
                </a:extLst>
              </p:cNvPr>
              <p:cNvSpPr txBox="1"/>
              <p:nvPr/>
            </p:nvSpPr>
            <p:spPr>
              <a:xfrm>
                <a:off x="637657" y="6312913"/>
                <a:ext cx="1723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01315-747034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2BE4D5-91A8-3B63-6468-E04764A58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885" y="6282974"/>
              <a:ext cx="2700016" cy="14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95ECA8-A742-B264-32ED-EF04E38C4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44" y="6710665"/>
              <a:ext cx="2755570" cy="21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C4D63B-99F5-3C6E-3249-377AD1323EA9}"/>
              </a:ext>
            </a:extLst>
          </p:cNvPr>
          <p:cNvGrpSpPr/>
          <p:nvPr/>
        </p:nvGrpSpPr>
        <p:grpSpPr>
          <a:xfrm>
            <a:off x="104535" y="6937045"/>
            <a:ext cx="2664199" cy="648026"/>
            <a:chOff x="157109" y="3762584"/>
            <a:chExt cx="2494920" cy="63549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7ACC0EC-DFB9-0DD7-9133-BC95BC2C1795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AA1A157-FFF6-6ABB-8836-2B6CAFF40E34}"/>
                </a:ext>
              </a:extLst>
            </p:cNvPr>
            <p:cNvSpPr/>
            <p:nvPr/>
          </p:nvSpPr>
          <p:spPr>
            <a:xfrm>
              <a:off x="157109" y="3762586"/>
              <a:ext cx="640302" cy="63549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9C5A463-4FF5-AD81-9623-C9C0AAAF2C5A}"/>
              </a:ext>
            </a:extLst>
          </p:cNvPr>
          <p:cNvSpPr txBox="1"/>
          <p:nvPr/>
        </p:nvSpPr>
        <p:spPr>
          <a:xfrm>
            <a:off x="883321" y="7046084"/>
            <a:ext cx="182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SKILLS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38FFE5-5F94-F67C-90D5-AB975122CCA8}"/>
              </a:ext>
            </a:extLst>
          </p:cNvPr>
          <p:cNvSpPr txBox="1"/>
          <p:nvPr/>
        </p:nvSpPr>
        <p:spPr>
          <a:xfrm>
            <a:off x="0" y="7703439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Montserrat" panose="00000500000000000000" pitchFamily="2" charset="0"/>
              </a:rPr>
              <a:t>Proficiency skills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A64FF6-C78D-7921-E73A-F79491E06812}"/>
              </a:ext>
            </a:extLst>
          </p:cNvPr>
          <p:cNvSpPr txBox="1"/>
          <p:nvPr/>
        </p:nvSpPr>
        <p:spPr>
          <a:xfrm>
            <a:off x="-28931" y="8028676"/>
            <a:ext cx="104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Office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3A6998-7162-8D75-6FB1-C5AB9061E9B5}"/>
              </a:ext>
            </a:extLst>
          </p:cNvPr>
          <p:cNvSpPr/>
          <p:nvPr/>
        </p:nvSpPr>
        <p:spPr>
          <a:xfrm flipH="1" flipV="1">
            <a:off x="1222617" y="8050966"/>
            <a:ext cx="239260" cy="229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1BF289-DD16-DC5D-52DD-0B1765138AE9}"/>
              </a:ext>
            </a:extLst>
          </p:cNvPr>
          <p:cNvSpPr/>
          <p:nvPr/>
        </p:nvSpPr>
        <p:spPr>
          <a:xfrm flipH="1" flipV="1">
            <a:off x="2694269" y="8050291"/>
            <a:ext cx="239260" cy="229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F4A1FE-C606-2EB3-0EB2-3ADA5251F7A8}"/>
              </a:ext>
            </a:extLst>
          </p:cNvPr>
          <p:cNvSpPr/>
          <p:nvPr/>
        </p:nvSpPr>
        <p:spPr>
          <a:xfrm flipH="1" flipV="1">
            <a:off x="2042277" y="8060585"/>
            <a:ext cx="239260" cy="229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83736A-C743-3339-BE11-709A137AA2F1}"/>
              </a:ext>
            </a:extLst>
          </p:cNvPr>
          <p:cNvSpPr/>
          <p:nvPr/>
        </p:nvSpPr>
        <p:spPr>
          <a:xfrm flipH="1" flipV="1">
            <a:off x="2351280" y="8063895"/>
            <a:ext cx="239260" cy="229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8C4553-FF0A-10B7-2386-0FA99327E9E1}"/>
              </a:ext>
            </a:extLst>
          </p:cNvPr>
          <p:cNvSpPr/>
          <p:nvPr/>
        </p:nvSpPr>
        <p:spPr>
          <a:xfrm flipH="1" flipV="1">
            <a:off x="1665119" y="8055694"/>
            <a:ext cx="239261" cy="229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8EEA93-F980-AFEB-0A09-772214910752}"/>
              </a:ext>
            </a:extLst>
          </p:cNvPr>
          <p:cNvSpPr/>
          <p:nvPr/>
        </p:nvSpPr>
        <p:spPr>
          <a:xfrm flipH="1" flipV="1">
            <a:off x="1197375" y="8444044"/>
            <a:ext cx="239260" cy="229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446018D-EA2E-BC30-8514-64DF1D0C2DD8}"/>
              </a:ext>
            </a:extLst>
          </p:cNvPr>
          <p:cNvSpPr/>
          <p:nvPr/>
        </p:nvSpPr>
        <p:spPr>
          <a:xfrm flipH="1" flipV="1">
            <a:off x="2667865" y="8439411"/>
            <a:ext cx="239260" cy="229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9BA131-D838-245A-7FF9-4C984DA46337}"/>
              </a:ext>
            </a:extLst>
          </p:cNvPr>
          <p:cNvSpPr/>
          <p:nvPr/>
        </p:nvSpPr>
        <p:spPr>
          <a:xfrm flipH="1" flipV="1">
            <a:off x="1942949" y="8444043"/>
            <a:ext cx="239260" cy="229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74809A-CC22-3071-933B-D999925299BD}"/>
              </a:ext>
            </a:extLst>
          </p:cNvPr>
          <p:cNvSpPr/>
          <p:nvPr/>
        </p:nvSpPr>
        <p:spPr>
          <a:xfrm flipH="1" flipV="1">
            <a:off x="2341197" y="8440622"/>
            <a:ext cx="239260" cy="229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407C722-2E76-0A7A-8823-E55BDC0A44D2}"/>
              </a:ext>
            </a:extLst>
          </p:cNvPr>
          <p:cNvSpPr/>
          <p:nvPr/>
        </p:nvSpPr>
        <p:spPr>
          <a:xfrm flipH="1" flipV="1">
            <a:off x="1609294" y="8439411"/>
            <a:ext cx="239261" cy="229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CF3A7-176F-8DA0-D02B-7969C35DD3C6}"/>
              </a:ext>
            </a:extLst>
          </p:cNvPr>
          <p:cNvSpPr txBox="1"/>
          <p:nvPr/>
        </p:nvSpPr>
        <p:spPr>
          <a:xfrm>
            <a:off x="-101892" y="8415494"/>
            <a:ext cx="128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Photoshop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626ADDA-AF06-7CDA-A859-6B4E9B1E2D84}"/>
              </a:ext>
            </a:extLst>
          </p:cNvPr>
          <p:cNvGrpSpPr/>
          <p:nvPr/>
        </p:nvGrpSpPr>
        <p:grpSpPr>
          <a:xfrm>
            <a:off x="2985278" y="176647"/>
            <a:ext cx="3872722" cy="598357"/>
            <a:chOff x="157109" y="3762584"/>
            <a:chExt cx="2494920" cy="635498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6CAE4C1-FA97-36E8-F0B5-7A8C30391AA4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3CE0A00-DBEB-699D-ACEE-3A8F34F2D3FF}"/>
                </a:ext>
              </a:extLst>
            </p:cNvPr>
            <p:cNvSpPr/>
            <p:nvPr/>
          </p:nvSpPr>
          <p:spPr>
            <a:xfrm>
              <a:off x="157109" y="3762586"/>
              <a:ext cx="494497" cy="63549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D22DB3-939C-CA68-6138-65DFAE3086D4}"/>
              </a:ext>
            </a:extLst>
          </p:cNvPr>
          <p:cNvSpPr txBox="1"/>
          <p:nvPr/>
        </p:nvSpPr>
        <p:spPr>
          <a:xfrm>
            <a:off x="-101892" y="8836414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Montserrat" panose="00000500000000000000" pitchFamily="2" charset="0"/>
              </a:rPr>
              <a:t>Personal skills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2456D-57F5-6AEA-382C-81092ED1FDCD}"/>
              </a:ext>
            </a:extLst>
          </p:cNvPr>
          <p:cNvSpPr txBox="1"/>
          <p:nvPr/>
        </p:nvSpPr>
        <p:spPr>
          <a:xfrm>
            <a:off x="-59645" y="9135915"/>
            <a:ext cx="128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Team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9CE43-53EE-917E-D32D-6F3221FA426E}"/>
              </a:ext>
            </a:extLst>
          </p:cNvPr>
          <p:cNvSpPr txBox="1"/>
          <p:nvPr/>
        </p:nvSpPr>
        <p:spPr>
          <a:xfrm>
            <a:off x="-56359" y="9436865"/>
            <a:ext cx="128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Creativity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E9005B-D5CC-FB8F-7B5E-32DBF841C451}"/>
              </a:ext>
            </a:extLst>
          </p:cNvPr>
          <p:cNvSpPr/>
          <p:nvPr/>
        </p:nvSpPr>
        <p:spPr>
          <a:xfrm flipH="1" flipV="1">
            <a:off x="2097387" y="9146078"/>
            <a:ext cx="239261" cy="2130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5F44FA-BCE2-090F-BED0-48440B5B95CB}"/>
              </a:ext>
            </a:extLst>
          </p:cNvPr>
          <p:cNvSpPr/>
          <p:nvPr/>
        </p:nvSpPr>
        <p:spPr>
          <a:xfrm flipH="1" flipV="1">
            <a:off x="2406390" y="9149388"/>
            <a:ext cx="239261" cy="21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B827E9-F9D0-866E-E940-00B46B29B516}"/>
              </a:ext>
            </a:extLst>
          </p:cNvPr>
          <p:cNvSpPr/>
          <p:nvPr/>
        </p:nvSpPr>
        <p:spPr>
          <a:xfrm flipH="1" flipV="1">
            <a:off x="1720230" y="9141186"/>
            <a:ext cx="239262" cy="2130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E4ABDD-E732-26B4-C3B1-28B1808261DB}"/>
              </a:ext>
            </a:extLst>
          </p:cNvPr>
          <p:cNvSpPr/>
          <p:nvPr/>
        </p:nvSpPr>
        <p:spPr>
          <a:xfrm flipH="1" flipV="1">
            <a:off x="1252485" y="9529537"/>
            <a:ext cx="239261" cy="2130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36B96A-3603-302B-52B3-0A9507A0146D}"/>
              </a:ext>
            </a:extLst>
          </p:cNvPr>
          <p:cNvSpPr/>
          <p:nvPr/>
        </p:nvSpPr>
        <p:spPr>
          <a:xfrm flipH="1" flipV="1">
            <a:off x="2722975" y="9524904"/>
            <a:ext cx="239261" cy="21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A8D392-5D96-EFDD-0E07-7BFACDD5CC57}"/>
              </a:ext>
            </a:extLst>
          </p:cNvPr>
          <p:cNvSpPr/>
          <p:nvPr/>
        </p:nvSpPr>
        <p:spPr>
          <a:xfrm flipH="1" flipV="1">
            <a:off x="1998059" y="9529536"/>
            <a:ext cx="239261" cy="2130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ADCE8F-4042-14E4-543E-3CE95726C845}"/>
              </a:ext>
            </a:extLst>
          </p:cNvPr>
          <p:cNvSpPr/>
          <p:nvPr/>
        </p:nvSpPr>
        <p:spPr>
          <a:xfrm flipH="1" flipV="1">
            <a:off x="2396307" y="9526115"/>
            <a:ext cx="239261" cy="2130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307A5C-18C0-DFBB-E0E7-6C6AE732465E}"/>
              </a:ext>
            </a:extLst>
          </p:cNvPr>
          <p:cNvSpPr/>
          <p:nvPr/>
        </p:nvSpPr>
        <p:spPr>
          <a:xfrm flipH="1" flipV="1">
            <a:off x="1664405" y="9524903"/>
            <a:ext cx="239262" cy="2130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13D744-7B0F-DDAB-0BB0-558434B5F832}"/>
              </a:ext>
            </a:extLst>
          </p:cNvPr>
          <p:cNvSpPr/>
          <p:nvPr/>
        </p:nvSpPr>
        <p:spPr>
          <a:xfrm flipH="1" flipV="1">
            <a:off x="1323605" y="9173312"/>
            <a:ext cx="239262" cy="2130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8584D1-2F21-B60B-958C-6EEB05A78792}"/>
              </a:ext>
            </a:extLst>
          </p:cNvPr>
          <p:cNvSpPr/>
          <p:nvPr/>
        </p:nvSpPr>
        <p:spPr>
          <a:xfrm flipH="1" flipV="1">
            <a:off x="2732689" y="9169069"/>
            <a:ext cx="239261" cy="21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8FE7F4-B58C-7111-781B-D452CC270281}"/>
              </a:ext>
            </a:extLst>
          </p:cNvPr>
          <p:cNvSpPr txBox="1"/>
          <p:nvPr/>
        </p:nvSpPr>
        <p:spPr>
          <a:xfrm>
            <a:off x="3759429" y="275769"/>
            <a:ext cx="351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" panose="00000500000000000000" pitchFamily="2" charset="0"/>
              </a:rPr>
              <a:t>WORK EXPERIENCE</a:t>
            </a:r>
          </a:p>
        </p:txBody>
      </p:sp>
      <p:pic>
        <p:nvPicPr>
          <p:cNvPr id="63" name="Graphic 62" descr="Briefcase with solid fill">
            <a:extLst>
              <a:ext uri="{FF2B5EF4-FFF2-40B4-BE49-F238E27FC236}">
                <a16:creationId xmlns:a16="http://schemas.microsoft.com/office/drawing/2014/main" id="{6F8F389A-E10E-361C-9A55-5FEE2C27C6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4513" y="281274"/>
            <a:ext cx="420624" cy="42062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5F25E33-AF61-C84B-E542-8D30D82CCAC7}"/>
              </a:ext>
            </a:extLst>
          </p:cNvPr>
          <p:cNvSpPr txBox="1"/>
          <p:nvPr/>
        </p:nvSpPr>
        <p:spPr>
          <a:xfrm>
            <a:off x="3064422" y="1049401"/>
            <a:ext cx="378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" panose="00000500000000000000" pitchFamily="2" charset="0"/>
              </a:rPr>
              <a:t>JOB POSITION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1C8E95-7180-2568-7511-32C9D199F5E5}"/>
              </a:ext>
            </a:extLst>
          </p:cNvPr>
          <p:cNvSpPr txBox="1"/>
          <p:nvPr/>
        </p:nvSpPr>
        <p:spPr>
          <a:xfrm>
            <a:off x="3123047" y="1546838"/>
            <a:ext cx="34158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COMPANY NAME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Seeking innovation and challenging career in a growing organization which gives me an opportunity to utilize my skills &amp; knowledge and provides me an opportunity for career growth.</a:t>
            </a:r>
          </a:p>
          <a:p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753332-5959-E7EA-0C10-FF9168E12106}"/>
              </a:ext>
            </a:extLst>
          </p:cNvPr>
          <p:cNvGrpSpPr/>
          <p:nvPr/>
        </p:nvGrpSpPr>
        <p:grpSpPr>
          <a:xfrm>
            <a:off x="3037331" y="5571947"/>
            <a:ext cx="3603802" cy="830914"/>
            <a:chOff x="157109" y="3762584"/>
            <a:chExt cx="2494920" cy="63549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18A14F4-8A03-3DA0-5342-D03F5B91B595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14B243-4ECD-5205-7DD7-280608AB9444}"/>
                </a:ext>
              </a:extLst>
            </p:cNvPr>
            <p:cNvSpPr/>
            <p:nvPr/>
          </p:nvSpPr>
          <p:spPr>
            <a:xfrm>
              <a:off x="157109" y="3762586"/>
              <a:ext cx="640302" cy="63549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4" name="Graphic 73" descr="Graduation cap with solid fill">
            <a:extLst>
              <a:ext uri="{FF2B5EF4-FFF2-40B4-BE49-F238E27FC236}">
                <a16:creationId xmlns:a16="http://schemas.microsoft.com/office/drawing/2014/main" id="{2748315C-D775-947C-0C9F-1553C1015D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3044" y="5811464"/>
            <a:ext cx="374904" cy="374904"/>
          </a:xfrm>
          <a:prstGeom prst="rect">
            <a:avLst/>
          </a:prstGeom>
        </p:spPr>
      </p:pic>
      <p:pic>
        <p:nvPicPr>
          <p:cNvPr id="76" name="Graphic 75" descr="Microscope with solid fill">
            <a:extLst>
              <a:ext uri="{FF2B5EF4-FFF2-40B4-BE49-F238E27FC236}">
                <a16:creationId xmlns:a16="http://schemas.microsoft.com/office/drawing/2014/main" id="{AE132770-DDDD-F63D-12E8-817459AA50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6730" y="7103148"/>
            <a:ext cx="374904" cy="37490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4A2313B-EA0E-3821-1D4D-5C8834D41ADC}"/>
              </a:ext>
            </a:extLst>
          </p:cNvPr>
          <p:cNvSpPr txBox="1"/>
          <p:nvPr/>
        </p:nvSpPr>
        <p:spPr>
          <a:xfrm>
            <a:off x="4073334" y="5777586"/>
            <a:ext cx="23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EDUCATION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C57035-C97E-3946-5703-8E8AEA44F346}"/>
              </a:ext>
            </a:extLst>
          </p:cNvPr>
          <p:cNvSpPr txBox="1"/>
          <p:nvPr/>
        </p:nvSpPr>
        <p:spPr>
          <a:xfrm>
            <a:off x="3250756" y="6536145"/>
            <a:ext cx="3139679" cy="205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B.Sc.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CSE from 2022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C.E.C from NGC in 2021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SSC from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Chakatitha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 School in 2019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F3D42E8-BCD2-A9A9-16ED-E08AE596B981}"/>
              </a:ext>
            </a:extLst>
          </p:cNvPr>
          <p:cNvGrpSpPr/>
          <p:nvPr/>
        </p:nvGrpSpPr>
        <p:grpSpPr>
          <a:xfrm>
            <a:off x="3001519" y="8589784"/>
            <a:ext cx="3603802" cy="629676"/>
            <a:chOff x="157109" y="3762584"/>
            <a:chExt cx="2494920" cy="635498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963A227-2874-6DDF-6AE5-42FDD7F2275B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5639C67-62E2-0F6D-9215-6A9BC977CF8A}"/>
                </a:ext>
              </a:extLst>
            </p:cNvPr>
            <p:cNvSpPr/>
            <p:nvPr/>
          </p:nvSpPr>
          <p:spPr>
            <a:xfrm>
              <a:off x="157109" y="3762586"/>
              <a:ext cx="551417" cy="63549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3" name="Graphic 82" descr="Social network with solid fill">
            <a:extLst>
              <a:ext uri="{FF2B5EF4-FFF2-40B4-BE49-F238E27FC236}">
                <a16:creationId xmlns:a16="http://schemas.microsoft.com/office/drawing/2014/main" id="{9B6118A7-CB53-65F2-DD18-7D5D6320CD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14037" y="8738879"/>
            <a:ext cx="374904" cy="37490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8964AFA-7893-801F-A2E0-C14A7F6E812A}"/>
              </a:ext>
            </a:extLst>
          </p:cNvPr>
          <p:cNvSpPr txBox="1"/>
          <p:nvPr/>
        </p:nvSpPr>
        <p:spPr>
          <a:xfrm>
            <a:off x="3935675" y="8695498"/>
            <a:ext cx="23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REFERENCE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4E1DB3-2705-6BBD-DC51-2F0A8E8E7B3B}"/>
              </a:ext>
            </a:extLst>
          </p:cNvPr>
          <p:cNvSpPr txBox="1"/>
          <p:nvPr/>
        </p:nvSpPr>
        <p:spPr>
          <a:xfrm>
            <a:off x="-1492" y="1979480"/>
            <a:ext cx="2754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ontserrat" panose="020F0502020204030204" pitchFamily="2" charset="0"/>
              </a:rPr>
              <a:t>PROSENJIT MONDOL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24090C-4A36-5A83-9C85-900176F62A3C}"/>
              </a:ext>
            </a:extLst>
          </p:cNvPr>
          <p:cNvSpPr txBox="1"/>
          <p:nvPr/>
        </p:nvSpPr>
        <p:spPr>
          <a:xfrm>
            <a:off x="797411" y="5314282"/>
            <a:ext cx="23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18315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462</TotalTime>
  <Words>111</Words>
  <Application>Microsoft Office PowerPoint</Application>
  <PresentationFormat>A4 Paper (210x297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prosenjit mondol</dc:creator>
  <cp:lastModifiedBy>prosenjit mondol</cp:lastModifiedBy>
  <cp:revision>8</cp:revision>
  <dcterms:created xsi:type="dcterms:W3CDTF">2023-08-03T04:18:08Z</dcterms:created>
  <dcterms:modified xsi:type="dcterms:W3CDTF">2023-08-07T15:01:21Z</dcterms:modified>
</cp:coreProperties>
</file>