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57" y="-30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9712B-19B6-4125-9F13-99CC5287AA55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DAB39-873C-44E1-B0BD-C9A4F1F3505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DAED-6527-4B47-874F-7C0BEEFD71EC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D639B-E3A1-4933-B3D5-F265C708B82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DAED-6527-4B47-874F-7C0BEEFD71EC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639B-E3A1-4933-B3D5-F265C708B8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DAED-6527-4B47-874F-7C0BEEFD71EC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639B-E3A1-4933-B3D5-F265C708B8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02DAED-6527-4B47-874F-7C0BEEFD71EC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32D639B-E3A1-4933-B3D5-F265C708B82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DAED-6527-4B47-874F-7C0BEEFD71EC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639B-E3A1-4933-B3D5-F265C708B82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DAED-6527-4B47-874F-7C0BEEFD71EC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639B-E3A1-4933-B3D5-F265C708B82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639B-E3A1-4933-B3D5-F265C708B82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DAED-6527-4B47-874F-7C0BEEFD71EC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DAED-6527-4B47-874F-7C0BEEFD71EC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639B-E3A1-4933-B3D5-F265C708B82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DAED-6527-4B47-874F-7C0BEEFD71EC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639B-E3A1-4933-B3D5-F265C708B8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02DAED-6527-4B47-874F-7C0BEEFD71EC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2D639B-E3A1-4933-B3D5-F265C708B82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DAED-6527-4B47-874F-7C0BEEFD71EC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D639B-E3A1-4933-B3D5-F265C708B82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702DAED-6527-4B47-874F-7C0BEEFD71EC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32D639B-E3A1-4933-B3D5-F265C708B82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LlgmjWpgCQ?si=p6snKZg8YtbT_mBZ" TargetMode="External"/><Relationship Id="rId2" Type="http://schemas.openxmlformats.org/officeDocument/2006/relationships/hyperlink" Target="https://youtu.be/1OV598uzW9s?si=m8SC-AJFp3K4aRBz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youtu.be/vKQAsLfOUnQ?si=pRf71XWdOsbxhZwc" TargetMode="External"/><Relationship Id="rId5" Type="http://schemas.openxmlformats.org/officeDocument/2006/relationships/hyperlink" Target="https://youtu.be/Gwhu4Brz_xQ?si=YszFdyUImd40USp8" TargetMode="External"/><Relationship Id="rId4" Type="http://schemas.openxmlformats.org/officeDocument/2006/relationships/hyperlink" Target="https://youtu.be/cxUxmH2EnL0?si=0lirKiiP3k2QNbB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Собрание лучших историй Гробовщика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4704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hlinkClick r:id="rId2"/>
              </a:rPr>
              <a:t>Ночь на военном объекте СССР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556792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hlinkClick r:id="rId3"/>
              </a:rPr>
              <a:t>Тайна школы в деревне</a:t>
            </a:r>
            <a:endParaRPr lang="ru-RU" sz="3200" dirty="0"/>
          </a:p>
        </p:txBody>
      </p:sp>
      <p:sp>
        <p:nvSpPr>
          <p:cNvPr id="5" name="TextBox 4">
            <a:hlinkClick r:id="rId4"/>
          </p:cNvPr>
          <p:cNvSpPr txBox="1"/>
          <p:nvPr/>
        </p:nvSpPr>
        <p:spPr>
          <a:xfrm>
            <a:off x="683568" y="2564904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hlinkClick r:id="rId4"/>
              </a:rPr>
              <a:t>Тайна морга СССР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3501008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hlinkClick r:id="rId5"/>
              </a:rPr>
              <a:t>Жуть на ферме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4581128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hlinkClick r:id="rId6"/>
              </a:rPr>
              <a:t>Ужасы в таёжной деревне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Другая 1">
      <a:dk1>
        <a:srgbClr val="FFFFFF"/>
      </a:dk1>
      <a:lt1>
        <a:srgbClr val="FFFFFF"/>
      </a:lt1>
      <a:dk2>
        <a:srgbClr val="000000"/>
      </a:dk2>
      <a:lt2>
        <a:srgbClr val="000000"/>
      </a:lt2>
      <a:accent1>
        <a:srgbClr val="53548A"/>
      </a:accent1>
      <a:accent2>
        <a:srgbClr val="3E3F67"/>
      </a:accent2>
      <a:accent3>
        <a:srgbClr val="ADAFC0"/>
      </a:accent3>
      <a:accent4>
        <a:srgbClr val="D9BCA8"/>
      </a:accent4>
      <a:accent5>
        <a:srgbClr val="E6DCC7"/>
      </a:accent5>
      <a:accent6>
        <a:srgbClr val="F2EDE3"/>
      </a:accent6>
      <a:hlink>
        <a:srgbClr val="E5E5E5"/>
      </a:hlink>
      <a:folHlink>
        <a:srgbClr val="8588A1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993</TotalTime>
  <Words>23</Words>
  <Application>Microsoft Office PowerPoint</Application>
  <PresentationFormat>Экран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Бумажная</vt:lpstr>
      <vt:lpstr>Собрание лучших историй Гробовщика</vt:lpstr>
      <vt:lpstr>Слайд 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Собрание лучших историй Гробовщика</dc:title>
  <dc:creator>admin</dc:creator>
  <cp:lastModifiedBy>admin</cp:lastModifiedBy>
  <cp:revision>5</cp:revision>
  <dcterms:created xsi:type="dcterms:W3CDTF">2024-11-20T19:17:23Z</dcterms:created>
  <dcterms:modified xsi:type="dcterms:W3CDTF">2024-11-21T15:22:22Z</dcterms:modified>
</cp:coreProperties>
</file>