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B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50" d="100"/>
          <a:sy n="50" d="100"/>
        </p:scale>
        <p:origin x="1373" y="8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6085B3D-6CEA-4D00-A9FE-D1B217873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7007B1A1-5ABC-4DED-9AB8-11499CA84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6A1BB52-D995-40AE-81AC-4344C0A5F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AA2C6-427D-4F96-ACD2-C828FAD8FE29}" type="datetimeFigureOut">
              <a:rPr lang="nb-NO" smtClean="0"/>
              <a:t>22.11.2018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05D144E-ED24-4F63-99D6-E4BDE5A0E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2F3691C-31A1-4E58-8476-6FA3345B8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4FD0-4B23-42F5-976B-16C9EB7F727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17117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8DABA3C-12A6-465B-A281-809D97339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60684981-0669-4B18-AC64-9B3C5B36E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125131F-02FB-42D5-8CC8-BA7A572DB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AA2C6-427D-4F96-ACD2-C828FAD8FE29}" type="datetimeFigureOut">
              <a:rPr lang="nb-NO" smtClean="0"/>
              <a:t>22.11.2018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7FD001B-290E-4ACA-BB6C-524BF2037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7C19519-5C3D-4B79-9CA7-E7B340B9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4FD0-4B23-42F5-976B-16C9EB7F727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4892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78DED5E6-AD10-4D28-AC37-74ABEABBAE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8BA0A1DB-5DA7-4341-9CC0-10789C53D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6BA8B9B-1AFC-4FD4-B6DC-F8E68F08F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AA2C6-427D-4F96-ACD2-C828FAD8FE29}" type="datetimeFigureOut">
              <a:rPr lang="nb-NO" smtClean="0"/>
              <a:t>22.11.2018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871B12E-B3E6-4073-9A79-6F15FE305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60C1D84-AC23-44CD-97BA-D534E9178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4FD0-4B23-42F5-976B-16C9EB7F727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85476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1E6472F-EAB3-452D-B473-E4682DF2E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5B9D665-A8DD-4BBF-9FCC-1055FD755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7CE0FC6-FF39-4664-8FD3-2D36147E4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AA2C6-427D-4F96-ACD2-C828FAD8FE29}" type="datetimeFigureOut">
              <a:rPr lang="nb-NO" smtClean="0"/>
              <a:t>22.11.2018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C03BF63-B154-4D4A-89DB-796AE88F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120A9A7-50AD-49D2-993B-9030F8FED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4FD0-4B23-42F5-976B-16C9EB7F727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29098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7254109-C276-4C21-8A56-A52C050EF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696D14C-8453-4991-A3F1-06BA3FA52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CB45FFF-45B5-47CC-B850-5F9B135BF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AA2C6-427D-4F96-ACD2-C828FAD8FE29}" type="datetimeFigureOut">
              <a:rPr lang="nb-NO" smtClean="0"/>
              <a:t>22.11.2018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0F7AF0F-9170-4B8B-8AA1-2F3B045E2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3CC73D0-EF69-4D82-9323-7F16A73B6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4FD0-4B23-42F5-976B-16C9EB7F727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7754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3E2F7B5-D29F-4782-A8AE-DAD9534DE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D5C72B4-ED81-435E-91E7-4508539F4F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85362EF6-8E4F-4E62-B19E-A98E1A325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D30A631C-C039-42AC-9266-1EC67CA9B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AA2C6-427D-4F96-ACD2-C828FAD8FE29}" type="datetimeFigureOut">
              <a:rPr lang="nb-NO" smtClean="0"/>
              <a:t>22.11.2018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933476B6-88E2-4059-BBBA-5D9459C18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73E9C813-564E-4CF8-B684-33D8E27F2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4FD0-4B23-42F5-976B-16C9EB7F727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4252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4260A7E-A20A-480D-9CE9-D6E50EE1D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A73D3FF-5E83-4365-A1A4-82FF75663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70FE235E-A730-40A6-B651-B4C6F1D6E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A25C7988-1ACE-40FD-B899-3D24BC1DD0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5768B30D-7970-4FF6-9B72-D04C6F836E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D5960A49-4D6E-4760-8FFB-88C456465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AA2C6-427D-4F96-ACD2-C828FAD8FE29}" type="datetimeFigureOut">
              <a:rPr lang="nb-NO" smtClean="0"/>
              <a:t>22.11.2018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4EA76CB1-1155-4E17-A6C1-28D02F049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0246914A-6990-480D-8144-6EA29236D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4FD0-4B23-42F5-976B-16C9EB7F727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67331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0B9425A-0C24-442B-A8A3-088175434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36C00B23-D9C1-4C25-9529-58D530634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AA2C6-427D-4F96-ACD2-C828FAD8FE29}" type="datetimeFigureOut">
              <a:rPr lang="nb-NO" smtClean="0"/>
              <a:t>22.11.2018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2F26A2D5-1105-4039-B8EA-0CD5FC6B1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AB1ABE94-A2FA-4EC2-AB70-5547ABA39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4FD0-4B23-42F5-976B-16C9EB7F727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37248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B0B679F5-99BD-428A-814B-C196D9440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AA2C6-427D-4F96-ACD2-C828FAD8FE29}" type="datetimeFigureOut">
              <a:rPr lang="nb-NO" smtClean="0"/>
              <a:t>22.11.2018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450850BC-FC76-4295-8DE8-258605374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416F2A81-491A-4F61-BEEA-A27D63A0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4FD0-4B23-42F5-976B-16C9EB7F727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31172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7EED851-1F43-4333-A2EB-DB2F955C9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F22C722-6B9B-4008-B623-0B0D330D7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4BF4781A-CA86-476C-BA4E-2BCFC606C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800101A9-D41A-47C4-8237-CC5C66FF6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AA2C6-427D-4F96-ACD2-C828FAD8FE29}" type="datetimeFigureOut">
              <a:rPr lang="nb-NO" smtClean="0"/>
              <a:t>22.11.2018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FC550F72-8A3A-4C0D-B5C1-32584AA09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38E0109B-7389-4223-80DC-DB1CAB470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4FD0-4B23-42F5-976B-16C9EB7F727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0863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2CCE64A-50F5-4A09-908E-09085B970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9034B1AA-5ABC-41AF-B3E3-0D92F55333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5B66FB75-DB4B-4B44-84C8-415FCD51E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823C3F23-BE4E-43E5-B7A1-4FE20E4C6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AA2C6-427D-4F96-ACD2-C828FAD8FE29}" type="datetimeFigureOut">
              <a:rPr lang="nb-NO" smtClean="0"/>
              <a:t>22.11.2018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63E74497-41E6-4973-9B84-38BD0474F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5065087-B0E7-4859-A009-6C0BCAE11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4FD0-4B23-42F5-976B-16C9EB7F727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40526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62A8FC28-BF6C-45C5-AEF3-96B19C1F1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0B02CD2-A450-40FE-A20C-9EBFCFDC4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7DE00E3-D2CD-439A-A4E7-B2B7650DD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AA2C6-427D-4F96-ACD2-C828FAD8FE29}" type="datetimeFigureOut">
              <a:rPr lang="nb-NO" smtClean="0"/>
              <a:t>22.11.2018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491C235-2E80-404A-B0AD-2CAE62CBC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35B0556-DD9F-41AC-8FAE-57FED4D5FE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4FD0-4B23-42F5-976B-16C9EB7F727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606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4963DF0-41DA-4964-BEFC-C279FABE1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81E86040-EBA5-4E63-A02C-D6382C915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3480" y="-426085"/>
            <a:ext cx="15590520" cy="7710170"/>
          </a:xfrm>
        </p:spPr>
      </p:pic>
      <p:sp>
        <p:nvSpPr>
          <p:cNvPr id="8" name="TekstSylinder 7">
            <a:extLst>
              <a:ext uri="{FF2B5EF4-FFF2-40B4-BE49-F238E27FC236}">
                <a16:creationId xmlns:a16="http://schemas.microsoft.com/office/drawing/2014/main" id="{5B066BAF-C724-483A-87D6-83AC7CC8A7B0}"/>
              </a:ext>
            </a:extLst>
          </p:cNvPr>
          <p:cNvSpPr txBox="1"/>
          <p:nvPr/>
        </p:nvSpPr>
        <p:spPr>
          <a:xfrm>
            <a:off x="2758440" y="2055813"/>
            <a:ext cx="66751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5000" b="1" dirty="0">
                <a:latin typeface="Helvetica" panose="020B0604020202020204" pitchFamily="34" charset="0"/>
                <a:cs typeface="Helvetica" panose="020B0604020202020204" pitchFamily="34" charset="0"/>
              </a:rPr>
              <a:t>		</a:t>
            </a:r>
            <a:r>
              <a:rPr lang="nb-NO" sz="5000" dirty="0">
                <a:latin typeface="Helvetica" panose="020B0604020202020204" pitchFamily="34" charset="0"/>
                <a:cs typeface="Helvetica" panose="020B0604020202020204" pitchFamily="34" charset="0"/>
              </a:rPr>
              <a:t>Gruppe 44 </a:t>
            </a:r>
          </a:p>
          <a:p>
            <a:r>
              <a:rPr lang="nb-NO" sz="5000" b="1" dirty="0">
                <a:latin typeface="Helvetica" panose="020B0604020202020204" pitchFamily="34" charset="0"/>
                <a:cs typeface="Helvetica" panose="020B0604020202020204" pitchFamily="34" charset="0"/>
              </a:rPr>
              <a:t>Kreativt </a:t>
            </a:r>
            <a:r>
              <a:rPr lang="nb-NO" sz="50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Webprosjekt</a:t>
            </a:r>
            <a:endParaRPr lang="nb-NO" sz="5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328774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e 18" descr="Et bilde som inneholder tog, stasjon, plattform, bygning&#10;&#10;Beskrivelse som er generert med svært høy visshet">
            <a:extLst>
              <a:ext uri="{FF2B5EF4-FFF2-40B4-BE49-F238E27FC236}">
                <a16:creationId xmlns:a16="http://schemas.microsoft.com/office/drawing/2014/main" id="{3A566EC2-9B47-4678-903C-88A00727A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50" y="1584959"/>
            <a:ext cx="6331463" cy="4748597"/>
          </a:xfrm>
          <a:prstGeom prst="rect">
            <a:avLst/>
          </a:prstGeom>
        </p:spPr>
      </p:pic>
      <p:pic>
        <p:nvPicPr>
          <p:cNvPr id="21" name="Bilde 20" descr="Et bilde som inneholder himmel, utendørs, tog, transport&#10;&#10;Beskrivelse som er generert med svært høy visshet">
            <a:extLst>
              <a:ext uri="{FF2B5EF4-FFF2-40B4-BE49-F238E27FC236}">
                <a16:creationId xmlns:a16="http://schemas.microsoft.com/office/drawing/2014/main" id="{100BC811-57D2-4515-9728-EA6E56DC47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212" y="2361523"/>
            <a:ext cx="4365138" cy="2911518"/>
          </a:xfrm>
          <a:prstGeom prst="rect">
            <a:avLst/>
          </a:prstGeom>
        </p:spPr>
      </p:pic>
      <p:pic>
        <p:nvPicPr>
          <p:cNvPr id="13" name="Bilde 12">
            <a:extLst>
              <a:ext uri="{FF2B5EF4-FFF2-40B4-BE49-F238E27FC236}">
                <a16:creationId xmlns:a16="http://schemas.microsoft.com/office/drawing/2014/main" id="{F518FA61-79E6-4EDC-9B32-E44925BF1F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582" t="32017" r="34541" b="33862"/>
          <a:stretch/>
        </p:blipFill>
        <p:spPr>
          <a:xfrm>
            <a:off x="5762411" y="853440"/>
            <a:ext cx="6783793" cy="3902182"/>
          </a:xfrm>
          <a:prstGeom prst="rect">
            <a:avLst/>
          </a:prstGeom>
        </p:spPr>
      </p:pic>
      <p:pic>
        <p:nvPicPr>
          <p:cNvPr id="17" name="Bilde 16" descr="Et bilde som inneholder bygning, himmel, skulptur, utendørs&#10;&#10;Beskrivelse som er generert med svært høy visshet">
            <a:extLst>
              <a:ext uri="{FF2B5EF4-FFF2-40B4-BE49-F238E27FC236}">
                <a16:creationId xmlns:a16="http://schemas.microsoft.com/office/drawing/2014/main" id="{5997A0AA-C8E9-442B-BDE7-4904A0E25E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83" y="3138086"/>
            <a:ext cx="3884798" cy="291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9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656 -0.02777 L 0.23594 0.16111 " pathEditMode="relative" ptsTypes="AA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089 0.0382 L -0.12656 -0.075 " pathEditMode="relative" ptsTypes="AA">
                                      <p:cBhvr>
                                        <p:cTn id="2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>
            <a:extLst>
              <a:ext uri="{FF2B5EF4-FFF2-40B4-BE49-F238E27FC236}">
                <a16:creationId xmlns:a16="http://schemas.microsoft.com/office/drawing/2014/main" id="{4B693D4F-2167-4D37-8183-8D13EA959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799" y="679249"/>
            <a:ext cx="5042302" cy="5042302"/>
          </a:xfrm>
          <a:prstGeom prst="rect">
            <a:avLst/>
          </a:prstGeom>
        </p:spPr>
      </p:pic>
      <p:pic>
        <p:nvPicPr>
          <p:cNvPr id="9" name="Bilde 8" descr="Et bilde som inneholder boks, beholder&#10;&#10;Beskrivelse som er generert med svært høy visshet">
            <a:extLst>
              <a:ext uri="{FF2B5EF4-FFF2-40B4-BE49-F238E27FC236}">
                <a16:creationId xmlns:a16="http://schemas.microsoft.com/office/drawing/2014/main" id="{BE71D7F9-1783-41D4-AEBF-75B1957923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852" y="1561589"/>
            <a:ext cx="4839249" cy="4059941"/>
          </a:xfrm>
          <a:prstGeom prst="rect">
            <a:avLst/>
          </a:prstGeom>
        </p:spPr>
      </p:pic>
      <p:pic>
        <p:nvPicPr>
          <p:cNvPr id="5" name="Bilde 4" descr="Et bilde som inneholder primat, pattedyr, dyr, menneskeaper&#10;&#10;Beskrivelse som er generert med svært høy visshet">
            <a:extLst>
              <a:ext uri="{FF2B5EF4-FFF2-40B4-BE49-F238E27FC236}">
                <a16:creationId xmlns:a16="http://schemas.microsoft.com/office/drawing/2014/main" id="{8E59400E-4E95-44E1-8E05-BD7C179ADF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099" y="2371760"/>
            <a:ext cx="2769701" cy="1657279"/>
          </a:xfrm>
          <a:prstGeom prst="rect">
            <a:avLst/>
          </a:prstGeom>
        </p:spPr>
      </p:pic>
      <p:sp>
        <p:nvSpPr>
          <p:cNvPr id="10" name="TekstSylinder 9">
            <a:extLst>
              <a:ext uri="{FF2B5EF4-FFF2-40B4-BE49-F238E27FC236}">
                <a16:creationId xmlns:a16="http://schemas.microsoft.com/office/drawing/2014/main" id="{5866D8DB-91EA-4562-BF96-B535A35E9E9A}"/>
              </a:ext>
            </a:extLst>
          </p:cNvPr>
          <p:cNvSpPr txBox="1"/>
          <p:nvPr/>
        </p:nvSpPr>
        <p:spPr>
          <a:xfrm>
            <a:off x="8313420" y="182880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Boksen</a:t>
            </a:r>
          </a:p>
        </p:txBody>
      </p:sp>
      <p:sp>
        <p:nvSpPr>
          <p:cNvPr id="14" name="Pil: ned 13">
            <a:extLst>
              <a:ext uri="{FF2B5EF4-FFF2-40B4-BE49-F238E27FC236}">
                <a16:creationId xmlns:a16="http://schemas.microsoft.com/office/drawing/2014/main" id="{53AB1089-1665-41B8-B653-2973CBC0012E}"/>
              </a:ext>
            </a:extLst>
          </p:cNvPr>
          <p:cNvSpPr/>
          <p:nvPr/>
        </p:nvSpPr>
        <p:spPr>
          <a:xfrm>
            <a:off x="8674100" y="538041"/>
            <a:ext cx="132080" cy="36933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4BE3F65F-AE7F-406E-BFB3-9FE0D6AFD8CF}"/>
              </a:ext>
            </a:extLst>
          </p:cNvPr>
          <p:cNvSpPr txBox="1"/>
          <p:nvPr/>
        </p:nvSpPr>
        <p:spPr>
          <a:xfrm>
            <a:off x="2092960" y="182880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Tenkeboks</a:t>
            </a:r>
          </a:p>
        </p:txBody>
      </p:sp>
      <p:sp>
        <p:nvSpPr>
          <p:cNvPr id="16" name="Pil: ned 15">
            <a:extLst>
              <a:ext uri="{FF2B5EF4-FFF2-40B4-BE49-F238E27FC236}">
                <a16:creationId xmlns:a16="http://schemas.microsoft.com/office/drawing/2014/main" id="{3DE553D2-E873-4BFD-B702-329251A40529}"/>
              </a:ext>
            </a:extLst>
          </p:cNvPr>
          <p:cNvSpPr/>
          <p:nvPr/>
        </p:nvSpPr>
        <p:spPr>
          <a:xfrm>
            <a:off x="2628900" y="538041"/>
            <a:ext cx="132080" cy="36933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80A61FCB-38AA-4D51-8B68-CE89FB644EE8}"/>
              </a:ext>
            </a:extLst>
          </p:cNvPr>
          <p:cNvSpPr txBox="1"/>
          <p:nvPr/>
        </p:nvSpPr>
        <p:spPr>
          <a:xfrm>
            <a:off x="5450666" y="382219"/>
            <a:ext cx="1874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Utenfor boksen</a:t>
            </a:r>
          </a:p>
        </p:txBody>
      </p:sp>
      <p:sp>
        <p:nvSpPr>
          <p:cNvPr id="18" name="Pil: ned 17">
            <a:extLst>
              <a:ext uri="{FF2B5EF4-FFF2-40B4-BE49-F238E27FC236}">
                <a16:creationId xmlns:a16="http://schemas.microsoft.com/office/drawing/2014/main" id="{F8C9AF10-6909-4E6C-8A19-B48C746E50FF}"/>
              </a:ext>
            </a:extLst>
          </p:cNvPr>
          <p:cNvSpPr/>
          <p:nvPr/>
        </p:nvSpPr>
        <p:spPr>
          <a:xfrm>
            <a:off x="6218270" y="744002"/>
            <a:ext cx="132080" cy="118639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pic>
        <p:nvPicPr>
          <p:cNvPr id="21" name="Bilde 20" descr="Et bilde som inneholder tekst, kart&#10;&#10;Beskrivelse som er generert med svært høy visshet">
            <a:extLst>
              <a:ext uri="{FF2B5EF4-FFF2-40B4-BE49-F238E27FC236}">
                <a16:creationId xmlns:a16="http://schemas.microsoft.com/office/drawing/2014/main" id="{7137CAA7-073C-44F6-92DC-A92075C3CA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5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11111E-6 L -0.47787 -0.06435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93" y="-321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-0.48112 -0.0518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62" y="-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4" grpId="0" animBg="1"/>
      <p:bldP spid="14" grpId="1" animBg="1"/>
      <p:bldP spid="15" grpId="0"/>
      <p:bldP spid="15" grpId="1"/>
      <p:bldP spid="16" grpId="0" animBg="1"/>
      <p:bldP spid="16" grpId="1" animBg="1"/>
      <p:bldP spid="17" grpId="0"/>
      <p:bldP spid="17" grpId="1"/>
      <p:bldP spid="18" grpId="0" animBg="1"/>
      <p:bldP spid="1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lassholder for innhold 4">
            <a:extLst>
              <a:ext uri="{FF2B5EF4-FFF2-40B4-BE49-F238E27FC236}">
                <a16:creationId xmlns:a16="http://schemas.microsoft.com/office/drawing/2014/main" id="{C0B7B457-D531-4B37-9B3A-FFD77C0EAA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79292" y="-861298"/>
            <a:ext cx="17350584" cy="8580596"/>
          </a:xfrm>
        </p:spPr>
      </p:pic>
      <p:pic>
        <p:nvPicPr>
          <p:cNvPr id="7" name="Bilde 6" descr="Et bilde som inneholder himmel, fugl, båt&#10;&#10;Beskrivelse som er generert med svært høy visshet">
            <a:extLst>
              <a:ext uri="{FF2B5EF4-FFF2-40B4-BE49-F238E27FC236}">
                <a16:creationId xmlns:a16="http://schemas.microsoft.com/office/drawing/2014/main" id="{BFD7E1C8-E339-4107-A1FC-4116089B2D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0760"/>
            <a:ext cx="5490384" cy="2625090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1C089EFF-BF4B-4025-A914-8A4DB342D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27" y="638969"/>
            <a:ext cx="5145330" cy="2454751"/>
          </a:xfrm>
          <a:prstGeom prst="rect">
            <a:avLst/>
          </a:prstGeom>
        </p:spPr>
      </p:pic>
      <p:cxnSp>
        <p:nvCxnSpPr>
          <p:cNvPr id="9" name="Rett pilkobling 8">
            <a:extLst>
              <a:ext uri="{FF2B5EF4-FFF2-40B4-BE49-F238E27FC236}">
                <a16:creationId xmlns:a16="http://schemas.microsoft.com/office/drawing/2014/main" id="{515E333D-1F40-41B4-B6B5-2501BD7C9D23}"/>
              </a:ext>
            </a:extLst>
          </p:cNvPr>
          <p:cNvCxnSpPr>
            <a:cxnSpLocks/>
          </p:cNvCxnSpPr>
          <p:nvPr/>
        </p:nvCxnSpPr>
        <p:spPr>
          <a:xfrm flipH="1" flipV="1">
            <a:off x="4321983" y="2964734"/>
            <a:ext cx="2681856" cy="6705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Rett pilkobling 9">
            <a:extLst>
              <a:ext uri="{FF2B5EF4-FFF2-40B4-BE49-F238E27FC236}">
                <a16:creationId xmlns:a16="http://schemas.microsoft.com/office/drawing/2014/main" id="{647B80AF-8327-43C0-B766-0127C8EA0BFA}"/>
              </a:ext>
            </a:extLst>
          </p:cNvPr>
          <p:cNvCxnSpPr>
            <a:cxnSpLocks/>
          </p:cNvCxnSpPr>
          <p:nvPr/>
        </p:nvCxnSpPr>
        <p:spPr>
          <a:xfrm flipH="1">
            <a:off x="4572384" y="3635295"/>
            <a:ext cx="2431455" cy="10902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" name="Bilde 15" descr="Et bilde som inneholder skjermbilde, tekst&#10;&#10;Beskrivelse som er generert med høy visshet">
            <a:extLst>
              <a:ext uri="{FF2B5EF4-FFF2-40B4-BE49-F238E27FC236}">
                <a16:creationId xmlns:a16="http://schemas.microsoft.com/office/drawing/2014/main" id="{8F27E674-F3D8-42D4-9AD1-4BAFA2424B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366" y="2064683"/>
            <a:ext cx="4015756" cy="4793317"/>
          </a:xfrm>
          <a:prstGeom prst="rect">
            <a:avLst/>
          </a:prstGeom>
        </p:spPr>
      </p:pic>
      <p:pic>
        <p:nvPicPr>
          <p:cNvPr id="18" name="Bilde 17" descr="Et bilde som inneholder tekst, skjermbilde&#10;&#10;Beskrivelse som er generert med høy visshet">
            <a:extLst>
              <a:ext uri="{FF2B5EF4-FFF2-40B4-BE49-F238E27FC236}">
                <a16:creationId xmlns:a16="http://schemas.microsoft.com/office/drawing/2014/main" id="{2B92D796-0C35-46F9-9916-6786FC5536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924" y="0"/>
            <a:ext cx="3139076" cy="4420711"/>
          </a:xfrm>
          <a:prstGeom prst="rect">
            <a:avLst/>
          </a:prstGeom>
        </p:spPr>
      </p:pic>
      <p:pic>
        <p:nvPicPr>
          <p:cNvPr id="23" name="Bilde 22" descr="Et bilde som inneholder elektronikk&#10;&#10;Beskrivelse som er generert med høy visshet">
            <a:extLst>
              <a:ext uri="{FF2B5EF4-FFF2-40B4-BE49-F238E27FC236}">
                <a16:creationId xmlns:a16="http://schemas.microsoft.com/office/drawing/2014/main" id="{7FAC8D26-4371-431C-9A4E-835FF92A05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79292" y="1069901"/>
            <a:ext cx="12971602" cy="4718197"/>
          </a:xfrm>
          <a:prstGeom prst="rect">
            <a:avLst/>
          </a:prstGeom>
        </p:spPr>
      </p:pic>
      <p:pic>
        <p:nvPicPr>
          <p:cNvPr id="25" name="Bilde 24" descr="Et bilde som inneholder skjermbilde, overvåke&#10;&#10;Beskrivelse som er generert med høy visshet">
            <a:extLst>
              <a:ext uri="{FF2B5EF4-FFF2-40B4-BE49-F238E27FC236}">
                <a16:creationId xmlns:a16="http://schemas.microsoft.com/office/drawing/2014/main" id="{ABDFCDD5-3C0E-4C6A-9A65-0781F14E90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617" y="638969"/>
            <a:ext cx="6371211" cy="6858000"/>
          </a:xfrm>
          <a:prstGeom prst="rect">
            <a:avLst/>
          </a:prstGeom>
        </p:spPr>
      </p:pic>
      <p:sp>
        <p:nvSpPr>
          <p:cNvPr id="26" name="TekstSylinder 25">
            <a:extLst>
              <a:ext uri="{FF2B5EF4-FFF2-40B4-BE49-F238E27FC236}">
                <a16:creationId xmlns:a16="http://schemas.microsoft.com/office/drawing/2014/main" id="{065E63C6-0E54-40C0-A1B0-5FE164360154}"/>
              </a:ext>
            </a:extLst>
          </p:cNvPr>
          <p:cNvSpPr txBox="1"/>
          <p:nvPr/>
        </p:nvSpPr>
        <p:spPr>
          <a:xfrm>
            <a:off x="3042920" y="652212"/>
            <a:ext cx="54903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6000" b="1" dirty="0">
                <a:latin typeface="Helvetica" panose="020B0604020202020204" pitchFamily="34" charset="0"/>
                <a:cs typeface="Helvetica" panose="020B0604020202020204" pitchFamily="34" charset="0"/>
              </a:rPr>
              <a:t>Takk for oss!</a:t>
            </a:r>
          </a:p>
        </p:txBody>
      </p:sp>
      <p:sp>
        <p:nvSpPr>
          <p:cNvPr id="27" name="TekstSylinder 26">
            <a:extLst>
              <a:ext uri="{FF2B5EF4-FFF2-40B4-BE49-F238E27FC236}">
                <a16:creationId xmlns:a16="http://schemas.microsoft.com/office/drawing/2014/main" id="{4C267936-E750-4650-9700-BA16BE2D9E2A}"/>
              </a:ext>
            </a:extLst>
          </p:cNvPr>
          <p:cNvSpPr txBox="1"/>
          <p:nvPr/>
        </p:nvSpPr>
        <p:spPr>
          <a:xfrm>
            <a:off x="3686568" y="3951351"/>
            <a:ext cx="514359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5500" b="1" dirty="0">
                <a:latin typeface="Helvetica" panose="020B0604020202020204" pitchFamily="34" charset="0"/>
                <a:cs typeface="Helvetica" panose="020B0604020202020204" pitchFamily="34" charset="0"/>
              </a:rPr>
              <a:t>Spørsmål?</a:t>
            </a:r>
          </a:p>
        </p:txBody>
      </p:sp>
    </p:spTree>
    <p:extLst>
      <p:ext uri="{BB962C8B-B14F-4D97-AF65-F5344CB8AC3E}">
        <p14:creationId xmlns:p14="http://schemas.microsoft.com/office/powerpoint/2010/main" val="2476903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4" presetID="2" presetClass="entr" presetSubtype="2" fill="hold" nodeType="afterEffect" p14:presetBounceEnd="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">
                                          <p:cBhvr additive="base">
                                            <p:cTn id="2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">
                                          <p:cBhvr additive="base">
                                            <p:cTn id="2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9" presetID="2" presetClass="entr" presetSubtype="2" fill="hold" nodeType="afterEffect" p14:presetBounceEnd="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">
                                          <p:cBhvr additive="base">
                                            <p:cTn id="3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">
                                          <p:cBhvr additive="base"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xit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6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9" presetID="2" presetClass="exit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0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3" presetID="2" presetClass="exit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4" dur="5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" presetID="2" presetClass="exit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8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1" presetID="2" presetClass="exit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2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5" presetID="2" presetClass="exit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" dur="5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0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" fill="hold">
                          <p:stCondLst>
                            <p:cond delay="indefinite"/>
                          </p:stCondLst>
                          <p:childTnLst>
                            <p:par>
                              <p:cTn id="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" presetID="2" presetClass="exit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1" dur="5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5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4" presetID="2" presetClass="exit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5" dur="5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5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9" presetID="2" presetClass="entr" presetSubtype="1" decel="48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4" presetID="2" presetClass="entr" presetSubtype="4" fill="hold" grpId="0" nodeType="after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/>
          <p:bldP spid="2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xit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6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9" presetID="2" presetClass="exit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0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3" presetID="2" presetClass="exit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4" dur="5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" presetID="2" presetClass="exit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8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1" presetID="2" presetClass="exit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2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5" presetID="2" presetClass="exit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" dur="5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0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" fill="hold">
                          <p:stCondLst>
                            <p:cond delay="indefinite"/>
                          </p:stCondLst>
                          <p:childTnLst>
                            <p:par>
                              <p:cTn id="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" presetID="2" presetClass="exit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1" dur="5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5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4" presetID="2" presetClass="exit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5" dur="5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5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9" presetID="2" presetClass="entr" presetSubtype="1" decel="48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4" presetID="2" presetClass="entr" presetSubtype="4" fill="hold" grpId="0" nodeType="after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/>
          <p:bldP spid="27" grpId="0"/>
        </p:bldLst>
      </p:timing>
    </mc:Fallback>
  </mc:AlternateContent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10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</vt:lpstr>
      <vt:lpstr>Office-tema</vt:lpstr>
      <vt:lpstr>PowerPoint-presentasjon</vt:lpstr>
      <vt:lpstr>PowerPoint-presentasjon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Dag Iwar Danmo</dc:creator>
  <cp:lastModifiedBy>Dag Iwar Danmo</cp:lastModifiedBy>
  <cp:revision>15</cp:revision>
  <dcterms:created xsi:type="dcterms:W3CDTF">2018-11-22T19:33:35Z</dcterms:created>
  <dcterms:modified xsi:type="dcterms:W3CDTF">2018-11-22T21:58:16Z</dcterms:modified>
</cp:coreProperties>
</file>