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cf3518c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cf3518c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f521af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f521af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f521af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f521af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dbf80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1dbf80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dbf80635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dbf80635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cf3518c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cf3518c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dbf80635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dbf80635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17c9a3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17c9a3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1cf3518c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1cf3518c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cf3518c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1cf3518c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cf3518c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cf3518c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f521a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1f521a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cf3518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1cf3518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dbf8063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1dbf8063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1dbf8063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1dbf8063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Montserrat"/>
                <a:ea typeface="Montserrat"/>
                <a:cs typeface="Montserrat"/>
                <a:sym typeface="Montserrat"/>
              </a:rPr>
              <a:t>Мессенджер с подбором </a:t>
            </a:r>
            <a:r>
              <a:rPr lang="ru" sz="4200">
                <a:latin typeface="Montserrat"/>
                <a:ea typeface="Montserrat"/>
                <a:cs typeface="Montserrat"/>
                <a:sym typeface="Montserrat"/>
              </a:rPr>
              <a:t>собеседников по интересам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Руководитель: Тарасов </a:t>
            </a: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В.С.</a:t>
            </a:r>
            <a:br>
              <a:rPr lang="ru" sz="2200"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Исполнители: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—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Проскуряков Егор		</a:t>
            </a:r>
            <a:r>
              <a:rPr lang="ru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proskur.egor@yandex.ru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—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Каширин Данила		wiselder@yandex.ru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—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Кузнецов Андрей		andr.kuzn18@gmail.com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600" y="287375"/>
            <a:ext cx="3592795" cy="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Сценарий использования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216750" y="4663225"/>
            <a:ext cx="8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>
            <a:stCxn id="138" idx="3"/>
            <a:endCxn id="139" idx="1"/>
          </p:cNvCxnSpPr>
          <p:nvPr/>
        </p:nvCxnSpPr>
        <p:spPr>
          <a:xfrm>
            <a:off x="2332224" y="2797909"/>
            <a:ext cx="5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9" idx="3"/>
            <a:endCxn id="141" idx="1"/>
          </p:cNvCxnSpPr>
          <p:nvPr/>
        </p:nvCxnSpPr>
        <p:spPr>
          <a:xfrm>
            <a:off x="4305837" y="2797896"/>
            <a:ext cx="5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>
            <a:stCxn id="141" idx="3"/>
            <a:endCxn id="143" idx="1"/>
          </p:cNvCxnSpPr>
          <p:nvPr/>
        </p:nvCxnSpPr>
        <p:spPr>
          <a:xfrm>
            <a:off x="6279575" y="2797899"/>
            <a:ext cx="5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75" y="1196895"/>
            <a:ext cx="1441549" cy="320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288" y="1196889"/>
            <a:ext cx="1441549" cy="320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025" y="1196888"/>
            <a:ext cx="1441549" cy="320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1775" y="1196875"/>
            <a:ext cx="1441549" cy="320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Сценарий использования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216750" y="4663225"/>
            <a:ext cx="8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3"/>
          <p:cNvCxnSpPr>
            <a:stCxn id="152" idx="3"/>
            <a:endCxn id="153" idx="1"/>
          </p:cNvCxnSpPr>
          <p:nvPr/>
        </p:nvCxnSpPr>
        <p:spPr>
          <a:xfrm>
            <a:off x="2167250" y="2766231"/>
            <a:ext cx="58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>
            <a:stCxn id="153" idx="3"/>
            <a:endCxn id="155" idx="1"/>
          </p:cNvCxnSpPr>
          <p:nvPr/>
        </p:nvCxnSpPr>
        <p:spPr>
          <a:xfrm>
            <a:off x="4194575" y="2766198"/>
            <a:ext cx="58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>
            <a:stCxn id="155" idx="3"/>
            <a:endCxn id="157" idx="1"/>
          </p:cNvCxnSpPr>
          <p:nvPr/>
        </p:nvCxnSpPr>
        <p:spPr>
          <a:xfrm>
            <a:off x="6221887" y="2766194"/>
            <a:ext cx="58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00" y="1165225"/>
            <a:ext cx="1441549" cy="320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025" y="1165200"/>
            <a:ext cx="1441549" cy="320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0338" y="1165175"/>
            <a:ext cx="1441549" cy="320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7650" y="1165200"/>
            <a:ext cx="1441549" cy="320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Модульное тестирование.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Ручное функциональное тестирование.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Юзабилити-тестирование.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198399" y="4663225"/>
            <a:ext cx="822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Метрики</a:t>
            </a:r>
            <a:endParaRPr sz="3600"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192275" y="4663225"/>
            <a:ext cx="828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25" y="1177813"/>
            <a:ext cx="7018952" cy="33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0" y="391875"/>
            <a:ext cx="388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41247" y="4663225"/>
            <a:ext cx="780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354550" y="1227800"/>
            <a:ext cx="83889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Проведен анализ предметной области.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Выявлены достоинства и недостатки аналогов.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 сайт – мессенджер.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Проведено тестирование.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Montserrat"/>
                <a:ea typeface="Montserrat"/>
                <a:cs typeface="Montserrat"/>
                <a:sym typeface="Montserrat"/>
              </a:rPr>
              <a:t>Мессенджер с подбором собеседников по интересам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Руководитель: Тарасов В.С.</a:t>
            </a:r>
            <a:br>
              <a:rPr lang="ru" sz="2200"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Исполнители: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—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Проскуряков Егор		</a:t>
            </a:r>
            <a:r>
              <a:rPr lang="ru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proskur.egor@yandex.ru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—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Каширин Данила		wiselder@yandex.ru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—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Кузнецов Андрей		andr.kuzn18@gmail.com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600" y="287375"/>
            <a:ext cx="3592795" cy="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О команде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77925" y="1196100"/>
            <a:ext cx="29538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Каширин Д.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Развертывание на VPS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173896" y="4663225"/>
            <a:ext cx="847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06650" y="1196100"/>
            <a:ext cx="29307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Проскуряков Е.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Подключение файлового хранилища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990700" y="1196100"/>
            <a:ext cx="28416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Кузнецов А.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рынка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Документация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arenR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Видение приложения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собеседников по выбранным темам.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Подбор пользователей на основе интересов.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一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Мгновенный переход в диалог с собеседником.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Важен не пол, возраст или раса собеседника, а его мысль и мнение.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308598" y="4663225"/>
            <a:ext cx="712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Аналоги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35122" y="4663225"/>
            <a:ext cx="78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597" y="2242809"/>
            <a:ext cx="1216105" cy="46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825" y="1727375"/>
            <a:ext cx="1857650" cy="4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825" y="2851927"/>
            <a:ext cx="1857651" cy="5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98700" y="1085975"/>
            <a:ext cx="612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Френдлер, Limera: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+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поиск по интересам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+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организация встреч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ерегруженный профиль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Clubhouse: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+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голосовое общение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порог вхождения (iOS)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13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собеседников.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избранного.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Обеспечение коммуникации.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Администрирование.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173896" y="4663225"/>
            <a:ext cx="847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Технологии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 Фреймворк Spring Boot;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СУБД PostgreSQL;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Протокол STOMP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TypeScript Фреймворк Angular;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фреймворк UIKit;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180021" y="4663225"/>
            <a:ext cx="841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Ресурсы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Virtual Private Server.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Доменное имя.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—"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Люди для администрирования приложения.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235122" y="4663225"/>
            <a:ext cx="78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Диаграмма использования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243225" y="4663225"/>
            <a:ext cx="777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25" y="1240150"/>
            <a:ext cx="6810749" cy="32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Сценарий использования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216750" y="4663225"/>
            <a:ext cx="8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568875"/>
            <a:ext cx="2269411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>
            <a:stCxn id="126" idx="3"/>
            <a:endCxn id="127" idx="1"/>
          </p:cNvCxnSpPr>
          <p:nvPr/>
        </p:nvCxnSpPr>
        <p:spPr>
          <a:xfrm>
            <a:off x="2888877" y="2760249"/>
            <a:ext cx="96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7" idx="3"/>
            <a:endCxn id="129" idx="1"/>
          </p:cNvCxnSpPr>
          <p:nvPr/>
        </p:nvCxnSpPr>
        <p:spPr>
          <a:xfrm>
            <a:off x="5292775" y="2760246"/>
            <a:ext cx="96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316" y="1159225"/>
            <a:ext cx="1441561" cy="320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200" y="1159202"/>
            <a:ext cx="1441575" cy="320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5088" y="1159200"/>
            <a:ext cx="1441575" cy="320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