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74" r:id="rId5"/>
    <p:sldId id="258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46FF5-AF26-48E2-9DEF-D7F4F1AF60D7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B78E0-60E2-430E-9009-7A8E13220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3x12=36 2x12=24 1x12=12 … what 0x12 =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8E0-60E2-430E-9009-7A8E13220B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D5F67C-CF1B-432F-9016-A2A7854827AB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97BFB6-3BFB-4937-AE54-7876DB5E5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Dr. Sundaram Suresh</a:t>
            </a:r>
          </a:p>
          <a:p>
            <a:r>
              <a:rPr lang="en-US" dirty="0" smtClean="0"/>
              <a:t>N4-02b-67, School of Computer Engineering</a:t>
            </a:r>
          </a:p>
          <a:p>
            <a:r>
              <a:rPr lang="en-US" dirty="0" err="1" smtClean="0"/>
              <a:t>Nanyang</a:t>
            </a:r>
            <a:r>
              <a:rPr lang="en-US" dirty="0" smtClean="0"/>
              <a:t> Technological University</a:t>
            </a:r>
          </a:p>
          <a:p>
            <a:r>
              <a:rPr lang="en-US" dirty="0" smtClean="0"/>
              <a:t>Email: ssundaram@ntu.edu.sg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CPE202/CSC201 Microprocessor Programming</a:t>
            </a:r>
            <a:br>
              <a:rPr lang="en-US" dirty="0" smtClean="0"/>
            </a:br>
            <a:r>
              <a:rPr lang="en-US" dirty="0" smtClean="0"/>
              <a:t>Tutorial #2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Bit – 1 or ‘0’</a:t>
            </a:r>
          </a:p>
          <a:p>
            <a:r>
              <a:rPr lang="en-US" dirty="0" smtClean="0"/>
              <a:t>8 bits – byte</a:t>
            </a:r>
          </a:p>
          <a:p>
            <a:r>
              <a:rPr lang="en-US" dirty="0" smtClean="0"/>
              <a:t>Word, long word representation is depends on the computer architecture</a:t>
            </a:r>
          </a:p>
          <a:p>
            <a:r>
              <a:rPr lang="en-US" dirty="0" smtClean="0"/>
              <a:t>In general</a:t>
            </a:r>
          </a:p>
          <a:p>
            <a:pPr lvl="1"/>
            <a:r>
              <a:rPr lang="en-US" dirty="0" smtClean="0"/>
              <a:t>16 bits – word</a:t>
            </a:r>
          </a:p>
          <a:p>
            <a:pPr lvl="1"/>
            <a:r>
              <a:rPr lang="en-US" dirty="0" smtClean="0"/>
              <a:t>32 bits – long word</a:t>
            </a:r>
          </a:p>
          <a:p>
            <a:r>
              <a:rPr lang="en-US" dirty="0" smtClean="0"/>
              <a:t>Why hexadecimal representation?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counting of Hexadecimal.</a:t>
            </a:r>
            <a:endParaRPr lang="en-US" dirty="0"/>
          </a:p>
        </p:txBody>
      </p:sp>
      <p:pic>
        <p:nvPicPr>
          <p:cNvPr id="4" name="Content Placeholder 3" descr="180px-Hexadecimal-counting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657600" y="2813050"/>
            <a:ext cx="2286000" cy="18415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data formats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1462087"/>
            <a:ext cx="61150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Representation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371600"/>
          <a:ext cx="5029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219"/>
                <a:gridCol w="238498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r>
                        <a:rPr lang="en-US" sz="1200" i="1" baseline="30000" dirty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Value in Hexadecimal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0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1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2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3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4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5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6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7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8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9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A</a:t>
                      </a:r>
                      <a:r>
                        <a:rPr lang="en-US" sz="1200"/>
                        <a:t> 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B</a:t>
                      </a:r>
                      <a:r>
                        <a:rPr lang="en-US" sz="1200"/>
                        <a:t> 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C</a:t>
                      </a:r>
                      <a:r>
                        <a:rPr lang="en-US" sz="1200"/>
                        <a:t> 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D</a:t>
                      </a:r>
                      <a:r>
                        <a:rPr lang="en-US" sz="1200"/>
                        <a:t> 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E</a:t>
                      </a:r>
                      <a:r>
                        <a:rPr lang="en-US" sz="1200"/>
                        <a:t> 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4000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F</a:t>
                      </a:r>
                      <a:r>
                        <a:rPr lang="en-US" sz="1200"/>
                        <a:t> 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8000</a:t>
                      </a:r>
                      <a:endParaRPr lang="en-US" sz="12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r>
                        <a:rPr lang="en-US" sz="1200" baseline="30000"/>
                        <a:t>10</a:t>
                      </a:r>
                      <a:r>
                        <a:rPr lang="en-US" sz="1200"/>
                        <a:t> 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10000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HS8/2000 Register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18166" y="1447800"/>
            <a:ext cx="456486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8 32-bit register (ER0 to ER7)</a:t>
            </a:r>
          </a:p>
          <a:p>
            <a:r>
              <a:rPr lang="en-US" dirty="0" smtClean="0"/>
              <a:t>It can be divided 16 (E0 to E7 and R0 to R7) 16-bit register</a:t>
            </a:r>
          </a:p>
          <a:p>
            <a:r>
              <a:rPr lang="en-US" dirty="0" smtClean="0"/>
              <a:t>Extended register can be further divided into 16 8-bit register as RH0-RH7 and RL0-RL7.</a:t>
            </a:r>
          </a:p>
          <a:p>
            <a:r>
              <a:rPr lang="en-US" dirty="0" smtClean="0"/>
              <a:t>ER7 – function as a stack pointer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63197"/>
            <a:ext cx="3749675" cy="154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4724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 register division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Program Counter</a:t>
            </a:r>
          </a:p>
          <a:p>
            <a:pPr lvl="1"/>
            <a:r>
              <a:rPr lang="en-US" dirty="0" smtClean="0"/>
              <a:t>This 24-bit counter indicates the address of the next instruction the CPU will execute. </a:t>
            </a:r>
          </a:p>
          <a:p>
            <a:pPr lvl="1"/>
            <a:r>
              <a:rPr lang="en-US" dirty="0" smtClean="0"/>
              <a:t>The length of all CPU instructions is 16 bits (one word) or a multiple of 16 bits, so the least significant PC bit is ignored. </a:t>
            </a:r>
          </a:p>
          <a:p>
            <a:pPr lvl="1"/>
            <a:r>
              <a:rPr lang="en-US" dirty="0" smtClean="0"/>
              <a:t>When an instruction is fetched, the least significant PC bit is regarded as 0.</a:t>
            </a:r>
          </a:p>
          <a:p>
            <a:r>
              <a:rPr lang="en-US" b="1" dirty="0" smtClean="0"/>
              <a:t>Condition-Code Register</a:t>
            </a:r>
          </a:p>
          <a:p>
            <a:pPr lvl="1"/>
            <a:r>
              <a:rPr lang="en-US" dirty="0" smtClean="0"/>
              <a:t>This 8-bit register contains internal CPU status information, including an interrupt mask bit (I) and </a:t>
            </a:r>
            <a:r>
              <a:rPr lang="en-US" sz="2800" dirty="0" smtClean="0"/>
              <a:t>half-carry (H), user bit (U), negative (N), zero (Z), overflow (V), and carry (C) flags.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Extended Control Register</a:t>
            </a:r>
          </a:p>
          <a:p>
            <a:pPr lvl="1"/>
            <a:r>
              <a:rPr lang="en-US" dirty="0" smtClean="0"/>
              <a:t>This 8-bit register contains the trace bit (T) and three interrupt mask bits (I2 to I0).</a:t>
            </a:r>
          </a:p>
          <a:p>
            <a:r>
              <a:rPr lang="en-US" sz="2800" b="1" dirty="0" smtClean="0"/>
              <a:t>Bit 7—Trace Bit (T):</a:t>
            </a:r>
          </a:p>
          <a:p>
            <a:pPr lvl="1"/>
            <a:r>
              <a:rPr lang="en-US" dirty="0" smtClean="0"/>
              <a:t>When this bit is cleared to 0, instructions are executed in sequence. </a:t>
            </a:r>
          </a:p>
          <a:p>
            <a:pPr lvl="1"/>
            <a:r>
              <a:rPr lang="en-US" dirty="0" smtClean="0"/>
              <a:t>When this bit is set to 1, a trace exception is generated each time an instruction is executed.</a:t>
            </a:r>
          </a:p>
          <a:p>
            <a:r>
              <a:rPr lang="en-US" b="1" dirty="0" smtClean="0"/>
              <a:t>Bit 6 to 3</a:t>
            </a:r>
            <a:r>
              <a:rPr lang="en-US" dirty="0" smtClean="0"/>
              <a:t>: Reserved (always read as 1)</a:t>
            </a:r>
          </a:p>
          <a:p>
            <a:r>
              <a:rPr lang="en-US" b="1" dirty="0" smtClean="0"/>
              <a:t>Bits 2 to 0—Interrupt Mask Bits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332</TotalTime>
  <Words>367</Words>
  <Application>Microsoft Office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CPE202/CSC201 Microprocessor Programming Tutorial #2</vt:lpstr>
      <vt:lpstr>Representation</vt:lpstr>
      <vt:lpstr>Hand counting of Hexadecimal.</vt:lpstr>
      <vt:lpstr>Memory data formats</vt:lpstr>
      <vt:lpstr>Power Representation</vt:lpstr>
      <vt:lpstr>HS8/2000 Register</vt:lpstr>
      <vt:lpstr>Register…</vt:lpstr>
      <vt:lpstr>Control Register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CPE202/CSC201 Microprocessor Programming Tutorial #2</dc:title>
  <dc:creator>Suresh</dc:creator>
  <cp:lastModifiedBy>Suresh </cp:lastModifiedBy>
  <cp:revision>88</cp:revision>
  <dcterms:created xsi:type="dcterms:W3CDTF">2010-01-26T02:03:21Z</dcterms:created>
  <dcterms:modified xsi:type="dcterms:W3CDTF">2010-02-04T09:14:17Z</dcterms:modified>
</cp:coreProperties>
</file>