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2/4/2010 4:50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2/4/2010 4:50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2/4/2010 4:50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2/4/2010 4:50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2/4/2010 4:50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2/4/2010 4:50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Tutorial #3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H8s/2000 Instruction 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  <a:br>
              <a:rPr lang="en-US" dirty="0" smtClean="0"/>
            </a:br>
            <a:r>
              <a:rPr lang="en-US" dirty="0" smtClean="0"/>
              <a:t>Microprocessor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address the register in H8S/2000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037" y="2457450"/>
            <a:ext cx="62388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Add.b</a:t>
            </a:r>
            <a:r>
              <a:rPr lang="en-US" dirty="0" smtClean="0"/>
              <a:t> &lt;EAs&gt; Rd</a:t>
            </a:r>
          </a:p>
          <a:p>
            <a:pPr lvl="1"/>
            <a:r>
              <a:rPr lang="en-US" dirty="0" smtClean="0"/>
              <a:t>Byte size operand, Rd- register destination, &lt;EAs&gt; source register</a:t>
            </a:r>
          </a:p>
          <a:p>
            <a:r>
              <a:rPr lang="en-US" dirty="0" smtClean="0"/>
              <a:t>Available registers</a:t>
            </a:r>
          </a:p>
          <a:p>
            <a:pPr lvl="2"/>
            <a:r>
              <a:rPr lang="en-US" dirty="0" smtClean="0"/>
              <a:t>Rd: R0L to R7L, R0H to R7H</a:t>
            </a:r>
          </a:p>
          <a:p>
            <a:pPr lvl="2"/>
            <a:r>
              <a:rPr lang="en-US" dirty="0" smtClean="0"/>
              <a:t>Rs: R0L to R7L, R0H to R7H</a:t>
            </a:r>
          </a:p>
          <a:p>
            <a:r>
              <a:rPr lang="en-US" dirty="0" smtClean="0"/>
              <a:t>Address length</a:t>
            </a:r>
          </a:p>
          <a:p>
            <a:pPr lvl="2"/>
            <a:r>
              <a:rPr lang="en-US" dirty="0" smtClean="0"/>
              <a:t>4 bits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300" y="2474913"/>
            <a:ext cx="29337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instructions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3472961"/>
            <a:ext cx="3886200" cy="80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Register for source can be of two types.</a:t>
            </a:r>
          </a:p>
          <a:p>
            <a:pPr lvl="1"/>
            <a:r>
              <a:rPr lang="en-US" dirty="0" smtClean="0"/>
              <a:t>Register direct</a:t>
            </a:r>
          </a:p>
          <a:p>
            <a:pPr lvl="1"/>
            <a:r>
              <a:rPr lang="en-US" dirty="0" smtClean="0"/>
              <a:t>Immediate </a:t>
            </a:r>
          </a:p>
          <a:p>
            <a:r>
              <a:rPr lang="en-US" dirty="0" smtClean="0"/>
              <a:t>Machine code for “ADD.B”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286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14800"/>
            <a:ext cx="381000" cy="60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instructions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64047"/>
            <a:ext cx="3886200" cy="82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050" y="3523775"/>
            <a:ext cx="3886200" cy="70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243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ADD.W &lt;RAs&gt;, 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59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ADD.L &lt;RAs&gt;, 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4081730"/>
            <a:ext cx="220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3962400"/>
            <a:ext cx="220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4038600"/>
            <a:ext cx="2438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8400" y="3886200"/>
            <a:ext cx="2438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H8S/2000 Instruction Set	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H8S/2000 CPU has 65 instructions in 8 groups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transfer		-	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Arithmetic operations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Logic operations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Shift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Bit manipulation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Branch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System control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Block Data transfer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Depends on the type of instructions they can handle byte (B), word (w) and long word(L)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Classification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752600"/>
            <a:ext cx="5333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Notation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00200"/>
            <a:ext cx="510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classified by 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2583" y="1600200"/>
            <a:ext cx="545378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classified by function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53339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classified by function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890" y="1600200"/>
            <a:ext cx="404116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 consist of 2-byte units</a:t>
            </a:r>
          </a:p>
          <a:p>
            <a:pPr lvl="1"/>
            <a:r>
              <a:rPr lang="en-US" dirty="0" smtClean="0"/>
              <a:t>Operation field – first 4 bits of the instruction</a:t>
            </a:r>
          </a:p>
          <a:p>
            <a:pPr lvl="1"/>
            <a:r>
              <a:rPr lang="en-US" dirty="0" smtClean="0"/>
              <a:t>Register field – 3 or 4 bits</a:t>
            </a:r>
          </a:p>
          <a:p>
            <a:pPr lvl="1"/>
            <a:r>
              <a:rPr lang="en-US" dirty="0" smtClean="0"/>
              <a:t>Effective address extension – 16 or 32 bits</a:t>
            </a:r>
          </a:p>
          <a:p>
            <a:pPr lvl="1"/>
            <a:r>
              <a:rPr lang="en-US" dirty="0" smtClean="0"/>
              <a:t>Condition field – branching conditions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2650419"/>
            <a:ext cx="3886200" cy="24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Operand is ADD</a:t>
            </a:r>
          </a:p>
          <a:p>
            <a:r>
              <a:rPr lang="en-US" dirty="0" smtClean="0"/>
              <a:t>Operand size – byte</a:t>
            </a:r>
          </a:p>
          <a:p>
            <a:r>
              <a:rPr lang="en-US" dirty="0" smtClean="0"/>
              <a:t>&lt;EA&gt; - different type of register address for source operand</a:t>
            </a:r>
          </a:p>
          <a:p>
            <a:pPr lvl="1"/>
            <a:r>
              <a:rPr lang="en-US" dirty="0" smtClean="0"/>
              <a:t>Register direct</a:t>
            </a:r>
          </a:p>
          <a:p>
            <a:pPr lvl="1"/>
            <a:r>
              <a:rPr lang="en-US" dirty="0" smtClean="0"/>
              <a:t>Register indirect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Absolute address and </a:t>
            </a:r>
          </a:p>
          <a:p>
            <a:pPr lvl="1"/>
            <a:r>
              <a:rPr lang="en-US" dirty="0" smtClean="0"/>
              <a:t>……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962" y="3160713"/>
            <a:ext cx="3762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 presentation for college 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</Template>
  <TotalTime>0</TotalTime>
  <Words>240</Words>
  <Application>Microsoft Office PowerPoint</Application>
  <PresentationFormat>On-screen Show (4:3)</PresentationFormat>
  <Paragraphs>63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Academic presentation for college course</vt:lpstr>
      <vt:lpstr>Tutorial #3 H8s/2000 Instruction set</vt:lpstr>
      <vt:lpstr>H8S/2000 Instruction Set </vt:lpstr>
      <vt:lpstr>Instruction Classification</vt:lpstr>
      <vt:lpstr>Operation Notation</vt:lpstr>
      <vt:lpstr>Instruction classified by function</vt:lpstr>
      <vt:lpstr>Instruction classified by function</vt:lpstr>
      <vt:lpstr>Instruction classified by function</vt:lpstr>
      <vt:lpstr>Instruction Format</vt:lpstr>
      <vt:lpstr>Assembly language format</vt:lpstr>
      <vt:lpstr>How to address the register in H8S/2000</vt:lpstr>
      <vt:lpstr>Understanding the instructions</vt:lpstr>
      <vt:lpstr>Understanding the instructions</vt:lpstr>
      <vt:lpstr>Understanding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2010-02-03T02:08:01Z</dcterms:created>
  <dcterms:modified xsi:type="dcterms:W3CDTF">2010-02-04T08:50:53Z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TC103524791033</vt:lpwstr>
  </property>
</Properties>
</file>